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4"/>
  </p:notesMasterIdLst>
  <p:sldIdLst>
    <p:sldId id="256" r:id="rId2"/>
    <p:sldId id="292" r:id="rId3"/>
    <p:sldId id="293" r:id="rId4"/>
    <p:sldId id="257" r:id="rId5"/>
    <p:sldId id="291" r:id="rId6"/>
    <p:sldId id="264" r:id="rId7"/>
    <p:sldId id="294" r:id="rId8"/>
    <p:sldId id="295" r:id="rId9"/>
    <p:sldId id="299" r:id="rId10"/>
    <p:sldId id="300" r:id="rId11"/>
    <p:sldId id="296" r:id="rId12"/>
    <p:sldId id="297" r:id="rId13"/>
    <p:sldId id="298" r:id="rId14"/>
    <p:sldId id="302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FF99"/>
    <a:srgbClr val="CC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94660"/>
  </p:normalViewPr>
  <p:slideViewPr>
    <p:cSldViewPr>
      <p:cViewPr varScale="1">
        <p:scale>
          <a:sx n="137" d="100"/>
          <a:sy n="137" d="100"/>
        </p:scale>
        <p:origin x="738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CE596-F904-49CE-896C-31D59F271E6B}" type="datetimeFigureOut">
              <a:rPr lang="es-ES" smtClean="0"/>
              <a:pPr/>
              <a:t>17/04/2017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A348B-0472-4C0E-A004-587AF0A598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17/04/2017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17/04/2017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17/04/2017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17/04/2017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16630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 flipV="1">
            <a:off x="1910160" y="166302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Rectángulo"/>
          <p:cNvSpPr/>
          <p:nvPr/>
        </p:nvSpPr>
        <p:spPr>
          <a:xfrm rot="5400000" flipV="1">
            <a:off x="2087940" y="166302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Rectángulo"/>
          <p:cNvSpPr/>
          <p:nvPr/>
        </p:nvSpPr>
        <p:spPr>
          <a:xfrm rot="5400000" flipV="1">
            <a:off x="2276825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5400000" flipV="1">
            <a:off x="2444825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Rectángulo"/>
          <p:cNvSpPr/>
          <p:nvPr/>
        </p:nvSpPr>
        <p:spPr>
          <a:xfrm rot="5400000" flipV="1">
            <a:off x="2612825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Rectángulo"/>
          <p:cNvSpPr/>
          <p:nvPr/>
        </p:nvSpPr>
        <p:spPr>
          <a:xfrm>
            <a:off x="184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98 Rectángulo"/>
          <p:cNvSpPr/>
          <p:nvPr/>
        </p:nvSpPr>
        <p:spPr>
          <a:xfrm rot="16200000">
            <a:off x="4556782" y="166297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9230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92308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166297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92308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166297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6" name="145 Conector recto"/>
          <p:cNvCxnSpPr/>
          <p:nvPr/>
        </p:nvCxnSpPr>
        <p:spPr>
          <a:xfrm>
            <a:off x="2771800" y="1419622"/>
            <a:ext cx="0" cy="18002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27 Grupo"/>
          <p:cNvGrpSpPr>
            <a:grpSpLocks noChangeAspect="1"/>
          </p:cNvGrpSpPr>
          <p:nvPr/>
        </p:nvGrpSpPr>
        <p:grpSpPr>
          <a:xfrm>
            <a:off x="1866577" y="1635910"/>
            <a:ext cx="1913335" cy="2376000"/>
            <a:chOff x="611560" y="1059582"/>
            <a:chExt cx="2664112" cy="3308326"/>
          </a:xfrm>
        </p:grpSpPr>
        <p:sp>
          <p:nvSpPr>
            <p:cNvPr id="129" name="128 Elipse"/>
            <p:cNvSpPr/>
            <p:nvPr/>
          </p:nvSpPr>
          <p:spPr>
            <a:xfrm>
              <a:off x="1619672" y="2711724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Elipse"/>
            <p:cNvSpPr/>
            <p:nvPr/>
          </p:nvSpPr>
          <p:spPr>
            <a:xfrm>
              <a:off x="611560" y="1415580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1" name="130 Elipse"/>
            <p:cNvSpPr/>
            <p:nvPr/>
          </p:nvSpPr>
          <p:spPr>
            <a:xfrm>
              <a:off x="971720" y="2675724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33" name="132 Conector recto"/>
            <p:cNvCxnSpPr/>
            <p:nvPr/>
          </p:nvCxnSpPr>
          <p:spPr>
            <a:xfrm flipV="1">
              <a:off x="1439560" y="1199556"/>
              <a:ext cx="468144" cy="288032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133 Conector recto"/>
            <p:cNvCxnSpPr/>
            <p:nvPr/>
          </p:nvCxnSpPr>
          <p:spPr>
            <a:xfrm>
              <a:off x="1907704" y="1199556"/>
              <a:ext cx="504056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134 CuadroTexto"/>
            <p:cNvSpPr txBox="1"/>
            <p:nvPr/>
          </p:nvSpPr>
          <p:spPr>
            <a:xfrm>
              <a:off x="1043608" y="1559596"/>
              <a:ext cx="936105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β'</a:t>
              </a:r>
              <a:endParaRPr lang="es-ES" sz="4800" dirty="0"/>
            </a:p>
          </p:txBody>
        </p:sp>
        <p:sp>
          <p:nvSpPr>
            <p:cNvPr id="136" name="135 Elipse"/>
            <p:cNvSpPr/>
            <p:nvPr/>
          </p:nvSpPr>
          <p:spPr>
            <a:xfrm flipH="1">
              <a:off x="1960717" y="1919636"/>
              <a:ext cx="379035" cy="55598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7" name="136 Forma libre"/>
            <p:cNvSpPr/>
            <p:nvPr/>
          </p:nvSpPr>
          <p:spPr>
            <a:xfrm>
              <a:off x="1681725" y="1059582"/>
              <a:ext cx="1115367" cy="472272"/>
            </a:xfrm>
            <a:custGeom>
              <a:avLst/>
              <a:gdLst>
                <a:gd name="connsiteX0" fmla="*/ 80387 w 1115367"/>
                <a:gd name="connsiteY0" fmla="*/ 472272 h 472272"/>
                <a:gd name="connsiteX1" fmla="*/ 281354 w 1115367"/>
                <a:gd name="connsiteY1" fmla="*/ 361740 h 472272"/>
                <a:gd name="connsiteX2" fmla="*/ 0 w 1115367"/>
                <a:gd name="connsiteY2" fmla="*/ 160773 h 472272"/>
                <a:gd name="connsiteX3" fmla="*/ 331596 w 1115367"/>
                <a:gd name="connsiteY3" fmla="*/ 0 h 472272"/>
                <a:gd name="connsiteX4" fmla="*/ 643095 w 1115367"/>
                <a:gd name="connsiteY4" fmla="*/ 231112 h 472272"/>
                <a:gd name="connsiteX5" fmla="*/ 854110 w 1115367"/>
                <a:gd name="connsiteY5" fmla="*/ 20096 h 472272"/>
                <a:gd name="connsiteX6" fmla="*/ 1105319 w 1115367"/>
                <a:gd name="connsiteY6" fmla="*/ 231112 h 472272"/>
                <a:gd name="connsiteX7" fmla="*/ 1115367 w 1115367"/>
                <a:gd name="connsiteY7" fmla="*/ 311498 h 472272"/>
                <a:gd name="connsiteX8" fmla="*/ 924448 w 1115367"/>
                <a:gd name="connsiteY8" fmla="*/ 311498 h 472272"/>
                <a:gd name="connsiteX9" fmla="*/ 954593 w 1115367"/>
                <a:gd name="connsiteY9" fmla="*/ 150725 h 472272"/>
                <a:gd name="connsiteX10" fmla="*/ 763675 w 1115367"/>
                <a:gd name="connsiteY10" fmla="*/ 40193 h 472272"/>
                <a:gd name="connsiteX11" fmla="*/ 834013 w 1115367"/>
                <a:gd name="connsiteY11" fmla="*/ 160773 h 472272"/>
                <a:gd name="connsiteX12" fmla="*/ 984738 w 1115367"/>
                <a:gd name="connsiteY12" fmla="*/ 231112 h 472272"/>
                <a:gd name="connsiteX13" fmla="*/ 944545 w 1115367"/>
                <a:gd name="connsiteY13" fmla="*/ 311498 h 472272"/>
                <a:gd name="connsiteX14" fmla="*/ 743578 w 1115367"/>
                <a:gd name="connsiteY14" fmla="*/ 150725 h 47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15367" h="472272">
                  <a:moveTo>
                    <a:pt x="80387" y="472272"/>
                  </a:moveTo>
                  <a:lnTo>
                    <a:pt x="281354" y="361740"/>
                  </a:lnTo>
                  <a:lnTo>
                    <a:pt x="0" y="160773"/>
                  </a:lnTo>
                  <a:lnTo>
                    <a:pt x="331596" y="0"/>
                  </a:lnTo>
                  <a:lnTo>
                    <a:pt x="643095" y="231112"/>
                  </a:lnTo>
                  <a:lnTo>
                    <a:pt x="854110" y="20096"/>
                  </a:lnTo>
                  <a:lnTo>
                    <a:pt x="1105319" y="231112"/>
                  </a:lnTo>
                  <a:lnTo>
                    <a:pt x="1115367" y="311498"/>
                  </a:lnTo>
                  <a:lnTo>
                    <a:pt x="924448" y="311498"/>
                  </a:lnTo>
                  <a:lnTo>
                    <a:pt x="954593" y="150725"/>
                  </a:lnTo>
                  <a:lnTo>
                    <a:pt x="763675" y="40193"/>
                  </a:lnTo>
                  <a:lnTo>
                    <a:pt x="834013" y="160773"/>
                  </a:lnTo>
                  <a:lnTo>
                    <a:pt x="984738" y="231112"/>
                  </a:lnTo>
                  <a:lnTo>
                    <a:pt x="944545" y="311498"/>
                  </a:lnTo>
                  <a:lnTo>
                    <a:pt x="743578" y="150725"/>
                  </a:ln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8" name="137 CuadroTexto"/>
            <p:cNvSpPr txBox="1"/>
            <p:nvPr/>
          </p:nvSpPr>
          <p:spPr>
            <a:xfrm>
              <a:off x="2123728" y="2951555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</a:t>
              </a:r>
              <a:endParaRPr lang="es-ES" sz="4800" dirty="0"/>
            </a:p>
          </p:txBody>
        </p:sp>
        <p:sp>
          <p:nvSpPr>
            <p:cNvPr id="139" name="138 Elipse"/>
            <p:cNvSpPr/>
            <p:nvPr/>
          </p:nvSpPr>
          <p:spPr>
            <a:xfrm>
              <a:off x="1763688" y="2207668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0" name="139 CuadroTexto"/>
            <p:cNvSpPr txBox="1"/>
            <p:nvPr/>
          </p:nvSpPr>
          <p:spPr>
            <a:xfrm>
              <a:off x="1979713" y="2035776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  <p:sp>
          <p:nvSpPr>
            <p:cNvPr id="141" name="140 Forma libre"/>
            <p:cNvSpPr/>
            <p:nvPr/>
          </p:nvSpPr>
          <p:spPr>
            <a:xfrm>
              <a:off x="2567463" y="2314830"/>
              <a:ext cx="492369" cy="180870"/>
            </a:xfrm>
            <a:custGeom>
              <a:avLst/>
              <a:gdLst>
                <a:gd name="connsiteX0" fmla="*/ 0 w 492369"/>
                <a:gd name="connsiteY0" fmla="*/ 180870 h 180870"/>
                <a:gd name="connsiteX1" fmla="*/ 221063 w 492369"/>
                <a:gd name="connsiteY1" fmla="*/ 0 h 180870"/>
                <a:gd name="connsiteX2" fmla="*/ 492369 w 492369"/>
                <a:gd name="connsiteY2" fmla="*/ 110532 h 180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369" h="180870">
                  <a:moveTo>
                    <a:pt x="0" y="180870"/>
                  </a:moveTo>
                  <a:lnTo>
                    <a:pt x="221063" y="0"/>
                  </a:lnTo>
                  <a:cubicBezTo>
                    <a:pt x="311498" y="36844"/>
                    <a:pt x="438778" y="53591"/>
                    <a:pt x="492369" y="110532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2" name="141 Elipse"/>
            <p:cNvSpPr/>
            <p:nvPr/>
          </p:nvSpPr>
          <p:spPr>
            <a:xfrm flipH="1">
              <a:off x="2699792" y="2567708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3" name="142 Forma libre"/>
            <p:cNvSpPr/>
            <p:nvPr/>
          </p:nvSpPr>
          <p:spPr>
            <a:xfrm>
              <a:off x="2627784" y="2927748"/>
              <a:ext cx="401934" cy="165797"/>
            </a:xfrm>
            <a:custGeom>
              <a:avLst/>
              <a:gdLst>
                <a:gd name="connsiteX0" fmla="*/ 0 w 401934"/>
                <a:gd name="connsiteY0" fmla="*/ 40193 h 165797"/>
                <a:gd name="connsiteX1" fmla="*/ 291402 w 401934"/>
                <a:gd name="connsiteY1" fmla="*/ 160773 h 165797"/>
                <a:gd name="connsiteX2" fmla="*/ 401934 w 401934"/>
                <a:gd name="connsiteY2" fmla="*/ 0 h 16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1934" h="165797">
                  <a:moveTo>
                    <a:pt x="0" y="40193"/>
                  </a:moveTo>
                  <a:cubicBezTo>
                    <a:pt x="116393" y="102995"/>
                    <a:pt x="232787" y="165797"/>
                    <a:pt x="291402" y="160773"/>
                  </a:cubicBezTo>
                  <a:cubicBezTo>
                    <a:pt x="328246" y="107182"/>
                    <a:pt x="380163" y="35169"/>
                    <a:pt x="401934" y="0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5" name="144 CuadroTexto"/>
            <p:cNvSpPr txBox="1"/>
            <p:nvPr/>
          </p:nvSpPr>
          <p:spPr>
            <a:xfrm>
              <a:off x="1940482" y="2581320"/>
              <a:ext cx="576064" cy="128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5400" dirty="0"/>
            </a:p>
          </p:txBody>
        </p:sp>
        <p:sp>
          <p:nvSpPr>
            <p:cNvPr id="132" name="131 CuadroTexto"/>
            <p:cNvSpPr txBox="1"/>
            <p:nvPr/>
          </p:nvSpPr>
          <p:spPr>
            <a:xfrm>
              <a:off x="1112860" y="2495700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</p:grpSp>
      <p:sp>
        <p:nvSpPr>
          <p:cNvPr id="150" name="149 CuadroTexto"/>
          <p:cNvSpPr txBox="1"/>
          <p:nvPr/>
        </p:nvSpPr>
        <p:spPr>
          <a:xfrm>
            <a:off x="6916173" y="987574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52" name="151 CuadroTexto"/>
          <p:cNvSpPr txBox="1"/>
          <p:nvPr/>
        </p:nvSpPr>
        <p:spPr>
          <a:xfrm>
            <a:off x="6948264" y="3128650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47" name="146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49" name="148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55" name="154 CuadroTexto"/>
          <p:cNvSpPr txBox="1"/>
          <p:nvPr/>
        </p:nvSpPr>
        <p:spPr>
          <a:xfrm>
            <a:off x="4502649" y="42759"/>
            <a:ext cx="1797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Elongación</a:t>
            </a:r>
          </a:p>
        </p:txBody>
      </p:sp>
      <p:sp>
        <p:nvSpPr>
          <p:cNvPr id="159" name="158 Elipse"/>
          <p:cNvSpPr/>
          <p:nvPr/>
        </p:nvSpPr>
        <p:spPr>
          <a:xfrm>
            <a:off x="2399275" y="2499742"/>
            <a:ext cx="914400" cy="9144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 rot="5400000" flipV="1">
            <a:off x="2781824" y="292314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 rot="5400000" flipV="1">
            <a:off x="297917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64" name="163 Conector recto"/>
          <p:cNvCxnSpPr/>
          <p:nvPr/>
        </p:nvCxnSpPr>
        <p:spPr>
          <a:xfrm>
            <a:off x="2771800" y="2499742"/>
            <a:ext cx="0" cy="756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165 Rectángulo"/>
          <p:cNvSpPr/>
          <p:nvPr/>
        </p:nvSpPr>
        <p:spPr>
          <a:xfrm rot="5400000" flipV="1">
            <a:off x="3176524" y="292314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3" name="162 Rectángulo"/>
          <p:cNvSpPr/>
          <p:nvPr/>
        </p:nvSpPr>
        <p:spPr>
          <a:xfrm>
            <a:off x="2834778" y="2991806"/>
            <a:ext cx="46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45 Grupo"/>
          <p:cNvGrpSpPr/>
          <p:nvPr/>
        </p:nvGrpSpPr>
        <p:grpSpPr>
          <a:xfrm rot="10800000" flipH="1" flipV="1">
            <a:off x="2699793" y="2535772"/>
            <a:ext cx="423549" cy="252001"/>
            <a:chOff x="2717697" y="1959709"/>
            <a:chExt cx="423549" cy="252001"/>
          </a:xfrm>
        </p:grpSpPr>
        <p:sp>
          <p:nvSpPr>
            <p:cNvPr id="151" name="150 Rectángulo"/>
            <p:cNvSpPr/>
            <p:nvPr/>
          </p:nvSpPr>
          <p:spPr>
            <a:xfrm rot="5400000" flipV="1">
              <a:off x="2810800" y="2059044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6" name="155 Rectángulo"/>
            <p:cNvSpPr/>
            <p:nvPr/>
          </p:nvSpPr>
          <p:spPr>
            <a:xfrm rot="5400000" flipV="1">
              <a:off x="3024580" y="2095042"/>
              <a:ext cx="180000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7" name="156 Rectángulo"/>
            <p:cNvSpPr/>
            <p:nvPr/>
          </p:nvSpPr>
          <p:spPr>
            <a:xfrm>
              <a:off x="2717697" y="1959709"/>
              <a:ext cx="396000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5" name="164 Elipse"/>
          <p:cNvSpPr/>
          <p:nvPr/>
        </p:nvSpPr>
        <p:spPr>
          <a:xfrm>
            <a:off x="2411760" y="2499742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2" name="161 CuadroTexto"/>
          <p:cNvSpPr txBox="1"/>
          <p:nvPr/>
        </p:nvSpPr>
        <p:spPr>
          <a:xfrm>
            <a:off x="1547664" y="2717507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67" name="166 CuadroTexto"/>
          <p:cNvSpPr txBox="1"/>
          <p:nvPr/>
        </p:nvSpPr>
        <p:spPr>
          <a:xfrm>
            <a:off x="1547664" y="127734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168" name="167 CuadroTexto"/>
          <p:cNvSpPr txBox="1"/>
          <p:nvPr/>
        </p:nvSpPr>
        <p:spPr>
          <a:xfrm>
            <a:off x="2771800" y="1061323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69" name="168 CuadroTexto"/>
          <p:cNvSpPr txBox="1"/>
          <p:nvPr/>
        </p:nvSpPr>
        <p:spPr>
          <a:xfrm>
            <a:off x="2411760" y="1061323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170" name="169 Flecha derecha"/>
          <p:cNvSpPr/>
          <p:nvPr/>
        </p:nvSpPr>
        <p:spPr>
          <a:xfrm>
            <a:off x="3995936" y="3219822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CuadroTexto"/>
          <p:cNvSpPr txBox="1"/>
          <p:nvPr/>
        </p:nvSpPr>
        <p:spPr>
          <a:xfrm>
            <a:off x="3851920" y="3643159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0000"/>
                </a:solidFill>
              </a:rPr>
              <a:t>Lee 3´-5´</a:t>
            </a:r>
          </a:p>
        </p:txBody>
      </p:sp>
      <p:sp>
        <p:nvSpPr>
          <p:cNvPr id="144" name="143 CuadroTexto"/>
          <p:cNvSpPr txBox="1"/>
          <p:nvPr/>
        </p:nvSpPr>
        <p:spPr>
          <a:xfrm>
            <a:off x="2771800" y="2355726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58" name="157 CuadroTexto"/>
          <p:cNvSpPr txBox="1"/>
          <p:nvPr/>
        </p:nvSpPr>
        <p:spPr>
          <a:xfrm>
            <a:off x="2411760" y="2355726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172" name="171 CuadroTexto"/>
          <p:cNvSpPr txBox="1"/>
          <p:nvPr/>
        </p:nvSpPr>
        <p:spPr>
          <a:xfrm>
            <a:off x="2771800" y="271750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173" name="172 CuadroTexto"/>
          <p:cNvSpPr txBox="1"/>
          <p:nvPr/>
        </p:nvSpPr>
        <p:spPr>
          <a:xfrm>
            <a:off x="2411760" y="271750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75" name="174 Flecha derecha"/>
          <p:cNvSpPr/>
          <p:nvPr/>
        </p:nvSpPr>
        <p:spPr>
          <a:xfrm>
            <a:off x="3995936" y="2355726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rot="5400000" flipV="1">
            <a:off x="6320782" y="238310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5400000" flipV="1">
            <a:off x="6498562" y="238310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5400000" flipV="1">
            <a:off x="6687446" y="238310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5400000" flipV="1">
            <a:off x="6687445" y="212701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5400000" flipV="1">
            <a:off x="6855446" y="238310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1" name="180 Rectángulo"/>
          <p:cNvSpPr/>
          <p:nvPr/>
        </p:nvSpPr>
        <p:spPr>
          <a:xfrm rot="5400000" flipV="1">
            <a:off x="6855445" y="21270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2" name="181 Rectángulo"/>
          <p:cNvSpPr/>
          <p:nvPr/>
        </p:nvSpPr>
        <p:spPr>
          <a:xfrm rot="5400000" flipV="1">
            <a:off x="7023446" y="238310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rot="5400000" flipV="1">
            <a:off x="7023445" y="212701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4" name="183 Rectángulo"/>
          <p:cNvSpPr/>
          <p:nvPr/>
        </p:nvSpPr>
        <p:spPr>
          <a:xfrm>
            <a:off x="6336112" y="245177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5" name="184 Grupo"/>
          <p:cNvGrpSpPr/>
          <p:nvPr/>
        </p:nvGrpSpPr>
        <p:grpSpPr>
          <a:xfrm rot="19397410">
            <a:off x="5453884" y="2560002"/>
            <a:ext cx="1008000" cy="251999"/>
            <a:chOff x="5453884" y="2823807"/>
            <a:chExt cx="1008000" cy="251999"/>
          </a:xfrm>
        </p:grpSpPr>
        <p:sp>
          <p:nvSpPr>
            <p:cNvPr id="186" name="185 Rectángulo"/>
            <p:cNvSpPr/>
            <p:nvPr/>
          </p:nvSpPr>
          <p:spPr>
            <a:xfrm rot="5400000" flipV="1">
              <a:off x="5438553" y="2923140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7" name="186 Rectángulo"/>
            <p:cNvSpPr/>
            <p:nvPr/>
          </p:nvSpPr>
          <p:spPr>
            <a:xfrm rot="5400000" flipV="1">
              <a:off x="5616333" y="292313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8" name="187 Rectángulo"/>
            <p:cNvSpPr/>
            <p:nvPr/>
          </p:nvSpPr>
          <p:spPr>
            <a:xfrm rot="5400000" flipV="1">
              <a:off x="5805218" y="292313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9" name="188 Rectángulo"/>
            <p:cNvSpPr/>
            <p:nvPr/>
          </p:nvSpPr>
          <p:spPr>
            <a:xfrm rot="5400000" flipV="1">
              <a:off x="5973218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0" name="189 Rectángulo"/>
            <p:cNvSpPr/>
            <p:nvPr/>
          </p:nvSpPr>
          <p:spPr>
            <a:xfrm rot="5400000" flipV="1">
              <a:off x="6141218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1" name="190 Rectángulo"/>
            <p:cNvSpPr/>
            <p:nvPr/>
          </p:nvSpPr>
          <p:spPr>
            <a:xfrm>
              <a:off x="5453884" y="2991806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92" name="191 Rectángulo"/>
          <p:cNvSpPr/>
          <p:nvPr/>
        </p:nvSpPr>
        <p:spPr>
          <a:xfrm rot="5400000" flipV="1">
            <a:off x="6325729" y="212695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3" name="192 Rectángulo"/>
          <p:cNvSpPr/>
          <p:nvPr/>
        </p:nvSpPr>
        <p:spPr>
          <a:xfrm rot="5400000" flipV="1">
            <a:off x="6507566" y="213105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4" name="193 Rectángulo"/>
          <p:cNvSpPr/>
          <p:nvPr/>
        </p:nvSpPr>
        <p:spPr>
          <a:xfrm rot="7128474" flipV="1">
            <a:off x="5469380" y="174118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5" name="194 Rectángulo"/>
          <p:cNvSpPr/>
          <p:nvPr/>
        </p:nvSpPr>
        <p:spPr>
          <a:xfrm rot="7128474" flipV="1">
            <a:off x="5625159" y="18268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7128474" flipV="1">
            <a:off x="5790667" y="191786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7128474" flipV="1">
            <a:off x="5937876" y="199882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7128474" flipV="1">
            <a:off x="6085084" y="207977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8085174" y="21269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16200000">
            <a:off x="8085172" y="238305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5400000" flipV="1">
            <a:off x="8262954" y="238305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5400000" flipV="1">
            <a:off x="8262953" y="212695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5400000" flipV="1">
            <a:off x="8451838" y="238305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5400000" flipV="1">
            <a:off x="8451837" y="212695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5400000" flipV="1">
            <a:off x="8619838" y="238305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5400000" flipV="1">
            <a:off x="8619837" y="212695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5400000" flipV="1">
            <a:off x="8787838" y="238305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5400000" flipV="1">
            <a:off x="8787837" y="212695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5400000" flipV="1">
            <a:off x="7202945" y="238305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5400000" flipV="1">
            <a:off x="7202944" y="21269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5400000" flipV="1">
            <a:off x="7380725" y="238305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5400000" flipV="1">
            <a:off x="7380724" y="212695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3" name="212 Rectángulo"/>
          <p:cNvSpPr/>
          <p:nvPr/>
        </p:nvSpPr>
        <p:spPr>
          <a:xfrm rot="5400000" flipV="1">
            <a:off x="7569610" y="238305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5400000" flipV="1">
            <a:off x="7569609" y="212695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7737610" y="238305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7737609" y="212695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7905610" y="238305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 rot="5400000" flipV="1">
            <a:off x="7905609" y="212695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>
            <a:off x="7218276" y="245171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>
            <a:off x="7134276" y="2027623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16200000">
            <a:off x="8955838" y="212695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 rot="16200000">
            <a:off x="8955836" y="238305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>
            <a:off x="8100504" y="245171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>
            <a:off x="7974276" y="2027623"/>
            <a:ext cx="1169724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>
            <a:off x="6209884" y="2027679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 rot="1728474">
            <a:off x="5402907" y="18013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6" name="175 CuadroTexto"/>
          <p:cNvSpPr txBox="1"/>
          <p:nvPr/>
        </p:nvSpPr>
        <p:spPr>
          <a:xfrm>
            <a:off x="3707904" y="1842959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0000"/>
                </a:solidFill>
              </a:rPr>
              <a:t>Sintetiza 5´-3´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161 Rectángulo"/>
          <p:cNvSpPr/>
          <p:nvPr/>
        </p:nvSpPr>
        <p:spPr>
          <a:xfrm rot="5400000" flipV="1">
            <a:off x="2276826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7" name="166 Rectángulo"/>
          <p:cNvSpPr/>
          <p:nvPr/>
        </p:nvSpPr>
        <p:spPr>
          <a:xfrm rot="5400000" flipV="1">
            <a:off x="2444826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8" name="167 Rectángulo"/>
          <p:cNvSpPr/>
          <p:nvPr/>
        </p:nvSpPr>
        <p:spPr>
          <a:xfrm rot="5400000" flipV="1">
            <a:off x="2612826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16630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 flipV="1">
            <a:off x="1910160" y="166302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Rectángulo"/>
          <p:cNvSpPr/>
          <p:nvPr/>
        </p:nvSpPr>
        <p:spPr>
          <a:xfrm rot="5400000" flipV="1">
            <a:off x="2087940" y="166302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Rectángulo"/>
          <p:cNvSpPr/>
          <p:nvPr/>
        </p:nvSpPr>
        <p:spPr>
          <a:xfrm rot="5400000" flipV="1">
            <a:off x="2276825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5400000" flipV="1">
            <a:off x="2444825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Rectángulo"/>
          <p:cNvSpPr/>
          <p:nvPr/>
        </p:nvSpPr>
        <p:spPr>
          <a:xfrm rot="5400000" flipV="1">
            <a:off x="2612825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Rectángulo"/>
          <p:cNvSpPr/>
          <p:nvPr/>
        </p:nvSpPr>
        <p:spPr>
          <a:xfrm>
            <a:off x="184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98 Rectángulo"/>
          <p:cNvSpPr/>
          <p:nvPr/>
        </p:nvSpPr>
        <p:spPr>
          <a:xfrm rot="16200000">
            <a:off x="4556782" y="166297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9230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92308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166297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92308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166297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6" name="145 Conector recto"/>
          <p:cNvCxnSpPr/>
          <p:nvPr/>
        </p:nvCxnSpPr>
        <p:spPr>
          <a:xfrm>
            <a:off x="2771800" y="1419622"/>
            <a:ext cx="0" cy="18002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27 Grupo"/>
          <p:cNvGrpSpPr>
            <a:grpSpLocks noChangeAspect="1"/>
          </p:cNvGrpSpPr>
          <p:nvPr/>
        </p:nvGrpSpPr>
        <p:grpSpPr>
          <a:xfrm>
            <a:off x="2154609" y="1635910"/>
            <a:ext cx="1913335" cy="2376000"/>
            <a:chOff x="611560" y="1059582"/>
            <a:chExt cx="2664112" cy="3308326"/>
          </a:xfrm>
        </p:grpSpPr>
        <p:sp>
          <p:nvSpPr>
            <p:cNvPr id="129" name="128 Elipse"/>
            <p:cNvSpPr/>
            <p:nvPr/>
          </p:nvSpPr>
          <p:spPr>
            <a:xfrm>
              <a:off x="1619672" y="2711724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Elipse"/>
            <p:cNvSpPr/>
            <p:nvPr/>
          </p:nvSpPr>
          <p:spPr>
            <a:xfrm>
              <a:off x="611560" y="1415580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1" name="130 Elipse"/>
            <p:cNvSpPr/>
            <p:nvPr/>
          </p:nvSpPr>
          <p:spPr>
            <a:xfrm>
              <a:off x="971720" y="2675724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33" name="132 Conector recto"/>
            <p:cNvCxnSpPr/>
            <p:nvPr/>
          </p:nvCxnSpPr>
          <p:spPr>
            <a:xfrm flipV="1">
              <a:off x="1439560" y="1199556"/>
              <a:ext cx="468144" cy="288032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133 Conector recto"/>
            <p:cNvCxnSpPr/>
            <p:nvPr/>
          </p:nvCxnSpPr>
          <p:spPr>
            <a:xfrm>
              <a:off x="1907704" y="1199556"/>
              <a:ext cx="504056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134 CuadroTexto"/>
            <p:cNvSpPr txBox="1"/>
            <p:nvPr/>
          </p:nvSpPr>
          <p:spPr>
            <a:xfrm>
              <a:off x="1043608" y="1559596"/>
              <a:ext cx="936105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β'</a:t>
              </a:r>
              <a:endParaRPr lang="es-ES" sz="4800" dirty="0"/>
            </a:p>
          </p:txBody>
        </p:sp>
        <p:sp>
          <p:nvSpPr>
            <p:cNvPr id="136" name="135 Elipse"/>
            <p:cNvSpPr/>
            <p:nvPr/>
          </p:nvSpPr>
          <p:spPr>
            <a:xfrm flipH="1">
              <a:off x="1960717" y="1919636"/>
              <a:ext cx="379035" cy="55598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7" name="136 Forma libre"/>
            <p:cNvSpPr/>
            <p:nvPr/>
          </p:nvSpPr>
          <p:spPr>
            <a:xfrm>
              <a:off x="1681725" y="1059582"/>
              <a:ext cx="1115367" cy="472272"/>
            </a:xfrm>
            <a:custGeom>
              <a:avLst/>
              <a:gdLst>
                <a:gd name="connsiteX0" fmla="*/ 80387 w 1115367"/>
                <a:gd name="connsiteY0" fmla="*/ 472272 h 472272"/>
                <a:gd name="connsiteX1" fmla="*/ 281354 w 1115367"/>
                <a:gd name="connsiteY1" fmla="*/ 361740 h 472272"/>
                <a:gd name="connsiteX2" fmla="*/ 0 w 1115367"/>
                <a:gd name="connsiteY2" fmla="*/ 160773 h 472272"/>
                <a:gd name="connsiteX3" fmla="*/ 331596 w 1115367"/>
                <a:gd name="connsiteY3" fmla="*/ 0 h 472272"/>
                <a:gd name="connsiteX4" fmla="*/ 643095 w 1115367"/>
                <a:gd name="connsiteY4" fmla="*/ 231112 h 472272"/>
                <a:gd name="connsiteX5" fmla="*/ 854110 w 1115367"/>
                <a:gd name="connsiteY5" fmla="*/ 20096 h 472272"/>
                <a:gd name="connsiteX6" fmla="*/ 1105319 w 1115367"/>
                <a:gd name="connsiteY6" fmla="*/ 231112 h 472272"/>
                <a:gd name="connsiteX7" fmla="*/ 1115367 w 1115367"/>
                <a:gd name="connsiteY7" fmla="*/ 311498 h 472272"/>
                <a:gd name="connsiteX8" fmla="*/ 924448 w 1115367"/>
                <a:gd name="connsiteY8" fmla="*/ 311498 h 472272"/>
                <a:gd name="connsiteX9" fmla="*/ 954593 w 1115367"/>
                <a:gd name="connsiteY9" fmla="*/ 150725 h 472272"/>
                <a:gd name="connsiteX10" fmla="*/ 763675 w 1115367"/>
                <a:gd name="connsiteY10" fmla="*/ 40193 h 472272"/>
                <a:gd name="connsiteX11" fmla="*/ 834013 w 1115367"/>
                <a:gd name="connsiteY11" fmla="*/ 160773 h 472272"/>
                <a:gd name="connsiteX12" fmla="*/ 984738 w 1115367"/>
                <a:gd name="connsiteY12" fmla="*/ 231112 h 472272"/>
                <a:gd name="connsiteX13" fmla="*/ 944545 w 1115367"/>
                <a:gd name="connsiteY13" fmla="*/ 311498 h 472272"/>
                <a:gd name="connsiteX14" fmla="*/ 743578 w 1115367"/>
                <a:gd name="connsiteY14" fmla="*/ 150725 h 47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15367" h="472272">
                  <a:moveTo>
                    <a:pt x="80387" y="472272"/>
                  </a:moveTo>
                  <a:lnTo>
                    <a:pt x="281354" y="361740"/>
                  </a:lnTo>
                  <a:lnTo>
                    <a:pt x="0" y="160773"/>
                  </a:lnTo>
                  <a:lnTo>
                    <a:pt x="331596" y="0"/>
                  </a:lnTo>
                  <a:lnTo>
                    <a:pt x="643095" y="231112"/>
                  </a:lnTo>
                  <a:lnTo>
                    <a:pt x="854110" y="20096"/>
                  </a:lnTo>
                  <a:lnTo>
                    <a:pt x="1105319" y="231112"/>
                  </a:lnTo>
                  <a:lnTo>
                    <a:pt x="1115367" y="311498"/>
                  </a:lnTo>
                  <a:lnTo>
                    <a:pt x="924448" y="311498"/>
                  </a:lnTo>
                  <a:lnTo>
                    <a:pt x="954593" y="150725"/>
                  </a:lnTo>
                  <a:lnTo>
                    <a:pt x="763675" y="40193"/>
                  </a:lnTo>
                  <a:lnTo>
                    <a:pt x="834013" y="160773"/>
                  </a:lnTo>
                  <a:lnTo>
                    <a:pt x="984738" y="231112"/>
                  </a:lnTo>
                  <a:lnTo>
                    <a:pt x="944545" y="311498"/>
                  </a:lnTo>
                  <a:lnTo>
                    <a:pt x="743578" y="150725"/>
                  </a:ln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8" name="137 CuadroTexto"/>
            <p:cNvSpPr txBox="1"/>
            <p:nvPr/>
          </p:nvSpPr>
          <p:spPr>
            <a:xfrm>
              <a:off x="2123728" y="2951555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</a:t>
              </a:r>
              <a:endParaRPr lang="es-ES" sz="4800" dirty="0"/>
            </a:p>
          </p:txBody>
        </p:sp>
        <p:sp>
          <p:nvSpPr>
            <p:cNvPr id="139" name="138 Elipse"/>
            <p:cNvSpPr/>
            <p:nvPr/>
          </p:nvSpPr>
          <p:spPr>
            <a:xfrm>
              <a:off x="1763688" y="2207668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0" name="139 CuadroTexto"/>
            <p:cNvSpPr txBox="1"/>
            <p:nvPr/>
          </p:nvSpPr>
          <p:spPr>
            <a:xfrm>
              <a:off x="1979713" y="2035776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  <p:sp>
          <p:nvSpPr>
            <p:cNvPr id="141" name="140 Forma libre"/>
            <p:cNvSpPr/>
            <p:nvPr/>
          </p:nvSpPr>
          <p:spPr>
            <a:xfrm>
              <a:off x="2567463" y="2314830"/>
              <a:ext cx="492369" cy="180870"/>
            </a:xfrm>
            <a:custGeom>
              <a:avLst/>
              <a:gdLst>
                <a:gd name="connsiteX0" fmla="*/ 0 w 492369"/>
                <a:gd name="connsiteY0" fmla="*/ 180870 h 180870"/>
                <a:gd name="connsiteX1" fmla="*/ 221063 w 492369"/>
                <a:gd name="connsiteY1" fmla="*/ 0 h 180870"/>
                <a:gd name="connsiteX2" fmla="*/ 492369 w 492369"/>
                <a:gd name="connsiteY2" fmla="*/ 110532 h 180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369" h="180870">
                  <a:moveTo>
                    <a:pt x="0" y="180870"/>
                  </a:moveTo>
                  <a:lnTo>
                    <a:pt x="221063" y="0"/>
                  </a:lnTo>
                  <a:cubicBezTo>
                    <a:pt x="311498" y="36844"/>
                    <a:pt x="438778" y="53591"/>
                    <a:pt x="492369" y="110532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2" name="141 Elipse"/>
            <p:cNvSpPr/>
            <p:nvPr/>
          </p:nvSpPr>
          <p:spPr>
            <a:xfrm flipH="1">
              <a:off x="2699792" y="2567708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3" name="142 Forma libre"/>
            <p:cNvSpPr/>
            <p:nvPr/>
          </p:nvSpPr>
          <p:spPr>
            <a:xfrm>
              <a:off x="2627784" y="2927748"/>
              <a:ext cx="401934" cy="165797"/>
            </a:xfrm>
            <a:custGeom>
              <a:avLst/>
              <a:gdLst>
                <a:gd name="connsiteX0" fmla="*/ 0 w 401934"/>
                <a:gd name="connsiteY0" fmla="*/ 40193 h 165797"/>
                <a:gd name="connsiteX1" fmla="*/ 291402 w 401934"/>
                <a:gd name="connsiteY1" fmla="*/ 160773 h 165797"/>
                <a:gd name="connsiteX2" fmla="*/ 401934 w 401934"/>
                <a:gd name="connsiteY2" fmla="*/ 0 h 16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1934" h="165797">
                  <a:moveTo>
                    <a:pt x="0" y="40193"/>
                  </a:moveTo>
                  <a:cubicBezTo>
                    <a:pt x="116393" y="102995"/>
                    <a:pt x="232787" y="165797"/>
                    <a:pt x="291402" y="160773"/>
                  </a:cubicBezTo>
                  <a:cubicBezTo>
                    <a:pt x="328246" y="107182"/>
                    <a:pt x="380163" y="35169"/>
                    <a:pt x="401934" y="0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5" name="144 CuadroTexto"/>
            <p:cNvSpPr txBox="1"/>
            <p:nvPr/>
          </p:nvSpPr>
          <p:spPr>
            <a:xfrm>
              <a:off x="1940482" y="2581320"/>
              <a:ext cx="576064" cy="128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5400" dirty="0"/>
            </a:p>
          </p:txBody>
        </p:sp>
        <p:sp>
          <p:nvSpPr>
            <p:cNvPr id="132" name="131 CuadroTexto"/>
            <p:cNvSpPr txBox="1"/>
            <p:nvPr/>
          </p:nvSpPr>
          <p:spPr>
            <a:xfrm>
              <a:off x="1112860" y="2495700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</p:grpSp>
      <p:sp>
        <p:nvSpPr>
          <p:cNvPr id="150" name="149 CuadroTexto"/>
          <p:cNvSpPr txBox="1"/>
          <p:nvPr/>
        </p:nvSpPr>
        <p:spPr>
          <a:xfrm>
            <a:off x="6916173" y="987574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52" name="151 CuadroTexto"/>
          <p:cNvSpPr txBox="1"/>
          <p:nvPr/>
        </p:nvSpPr>
        <p:spPr>
          <a:xfrm>
            <a:off x="6948264" y="3128650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47" name="146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49" name="148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55" name="154 CuadroTexto"/>
          <p:cNvSpPr txBox="1"/>
          <p:nvPr/>
        </p:nvSpPr>
        <p:spPr>
          <a:xfrm>
            <a:off x="4502649" y="42759"/>
            <a:ext cx="1797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Elongación</a:t>
            </a:r>
          </a:p>
        </p:txBody>
      </p:sp>
      <p:sp>
        <p:nvSpPr>
          <p:cNvPr id="159" name="158 Elipse"/>
          <p:cNvSpPr/>
          <p:nvPr/>
        </p:nvSpPr>
        <p:spPr>
          <a:xfrm>
            <a:off x="2699792" y="2499742"/>
            <a:ext cx="914400" cy="9144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 rot="5400000" flipV="1">
            <a:off x="2781824" y="292314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 rot="5400000" flipV="1">
            <a:off x="297917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64" name="163 Conector recto"/>
          <p:cNvCxnSpPr/>
          <p:nvPr/>
        </p:nvCxnSpPr>
        <p:spPr>
          <a:xfrm>
            <a:off x="2771800" y="2715766"/>
            <a:ext cx="0" cy="432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165 Rectángulo"/>
          <p:cNvSpPr/>
          <p:nvPr/>
        </p:nvSpPr>
        <p:spPr>
          <a:xfrm rot="5400000" flipV="1">
            <a:off x="3176524" y="292314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4" name="143 Rectángulo"/>
          <p:cNvSpPr/>
          <p:nvPr/>
        </p:nvSpPr>
        <p:spPr>
          <a:xfrm rot="5400000" flipV="1">
            <a:off x="3339214" y="292314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3" name="162 Rectángulo"/>
          <p:cNvSpPr/>
          <p:nvPr/>
        </p:nvSpPr>
        <p:spPr>
          <a:xfrm>
            <a:off x="2834778" y="2991806"/>
            <a:ext cx="756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8" name="157 Rectángulo"/>
          <p:cNvSpPr/>
          <p:nvPr/>
        </p:nvSpPr>
        <p:spPr>
          <a:xfrm rot="5400000" flipV="1">
            <a:off x="3176524" y="2671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45 Grupo"/>
          <p:cNvGrpSpPr/>
          <p:nvPr/>
        </p:nvGrpSpPr>
        <p:grpSpPr>
          <a:xfrm rot="10800000" flipH="1" flipV="1">
            <a:off x="2892228" y="2535772"/>
            <a:ext cx="455589" cy="252001"/>
            <a:chOff x="2910132" y="1959709"/>
            <a:chExt cx="455589" cy="252001"/>
          </a:xfrm>
        </p:grpSpPr>
        <p:sp>
          <p:nvSpPr>
            <p:cNvPr id="151" name="150 Rectángulo"/>
            <p:cNvSpPr/>
            <p:nvPr/>
          </p:nvSpPr>
          <p:spPr>
            <a:xfrm rot="5400000" flipV="1">
              <a:off x="2846799" y="2095043"/>
              <a:ext cx="180000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6" name="155 Rectángulo"/>
            <p:cNvSpPr/>
            <p:nvPr/>
          </p:nvSpPr>
          <p:spPr>
            <a:xfrm rot="5400000" flipV="1">
              <a:off x="3024580" y="2095042"/>
              <a:ext cx="180000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7" name="156 Rectángulo"/>
            <p:cNvSpPr/>
            <p:nvPr/>
          </p:nvSpPr>
          <p:spPr>
            <a:xfrm>
              <a:off x="2933721" y="1959709"/>
              <a:ext cx="432000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5" name="164 Elipse"/>
          <p:cNvSpPr/>
          <p:nvPr/>
        </p:nvSpPr>
        <p:spPr>
          <a:xfrm>
            <a:off x="2699792" y="2499742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CuadroTexto"/>
          <p:cNvSpPr txBox="1"/>
          <p:nvPr/>
        </p:nvSpPr>
        <p:spPr>
          <a:xfrm>
            <a:off x="1547664" y="2717507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70" name="169 CuadroTexto"/>
          <p:cNvSpPr txBox="1"/>
          <p:nvPr/>
        </p:nvSpPr>
        <p:spPr>
          <a:xfrm>
            <a:off x="1547664" y="127734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171" name="170 CuadroTexto"/>
          <p:cNvSpPr txBox="1"/>
          <p:nvPr/>
        </p:nvSpPr>
        <p:spPr>
          <a:xfrm>
            <a:off x="2771800" y="1061323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72" name="171 CuadroTexto"/>
          <p:cNvSpPr txBox="1"/>
          <p:nvPr/>
        </p:nvSpPr>
        <p:spPr>
          <a:xfrm>
            <a:off x="2411760" y="1061323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6320782" y="238310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6" name="175 Rectángulo"/>
          <p:cNvSpPr/>
          <p:nvPr/>
        </p:nvSpPr>
        <p:spPr>
          <a:xfrm rot="5400000" flipV="1">
            <a:off x="6498562" y="238310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5400000" flipV="1">
            <a:off x="6687446" y="238310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5400000" flipV="1">
            <a:off x="6687445" y="212701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5400000" flipV="1">
            <a:off x="6855446" y="238310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5400000" flipV="1">
            <a:off x="6855445" y="21270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1" name="180 Rectángulo"/>
          <p:cNvSpPr/>
          <p:nvPr/>
        </p:nvSpPr>
        <p:spPr>
          <a:xfrm rot="5400000" flipV="1">
            <a:off x="7023446" y="238310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2" name="181 Rectángulo"/>
          <p:cNvSpPr/>
          <p:nvPr/>
        </p:nvSpPr>
        <p:spPr>
          <a:xfrm rot="5400000" flipV="1">
            <a:off x="7023445" y="212701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>
            <a:off x="6336112" y="245177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4" name="183 Grupo"/>
          <p:cNvGrpSpPr/>
          <p:nvPr/>
        </p:nvGrpSpPr>
        <p:grpSpPr>
          <a:xfrm rot="19397410">
            <a:off x="5453884" y="2560002"/>
            <a:ext cx="1008000" cy="251999"/>
            <a:chOff x="5453884" y="2823807"/>
            <a:chExt cx="1008000" cy="251999"/>
          </a:xfrm>
        </p:grpSpPr>
        <p:sp>
          <p:nvSpPr>
            <p:cNvPr id="185" name="184 Rectángulo"/>
            <p:cNvSpPr/>
            <p:nvPr/>
          </p:nvSpPr>
          <p:spPr>
            <a:xfrm rot="5400000" flipV="1">
              <a:off x="5438553" y="2923140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6" name="185 Rectángulo"/>
            <p:cNvSpPr/>
            <p:nvPr/>
          </p:nvSpPr>
          <p:spPr>
            <a:xfrm rot="5400000" flipV="1">
              <a:off x="5616333" y="292313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7" name="186 Rectángulo"/>
            <p:cNvSpPr/>
            <p:nvPr/>
          </p:nvSpPr>
          <p:spPr>
            <a:xfrm rot="5400000" flipV="1">
              <a:off x="5805218" y="292313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8" name="187 Rectángulo"/>
            <p:cNvSpPr/>
            <p:nvPr/>
          </p:nvSpPr>
          <p:spPr>
            <a:xfrm rot="5400000" flipV="1">
              <a:off x="5973218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9" name="188 Rectángulo"/>
            <p:cNvSpPr/>
            <p:nvPr/>
          </p:nvSpPr>
          <p:spPr>
            <a:xfrm rot="5400000" flipV="1">
              <a:off x="6141218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0" name="189 Rectángulo"/>
            <p:cNvSpPr/>
            <p:nvPr/>
          </p:nvSpPr>
          <p:spPr>
            <a:xfrm>
              <a:off x="5453884" y="2991806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91" name="190 Rectángulo"/>
          <p:cNvSpPr/>
          <p:nvPr/>
        </p:nvSpPr>
        <p:spPr>
          <a:xfrm rot="5400000" flipV="1">
            <a:off x="6325729" y="212695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2" name="191 Rectángulo"/>
          <p:cNvSpPr/>
          <p:nvPr/>
        </p:nvSpPr>
        <p:spPr>
          <a:xfrm rot="5400000" flipV="1">
            <a:off x="6507566" y="213105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3" name="192 Rectángulo"/>
          <p:cNvSpPr/>
          <p:nvPr/>
        </p:nvSpPr>
        <p:spPr>
          <a:xfrm rot="7128474" flipV="1">
            <a:off x="5469380" y="174118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4" name="193 Rectángulo"/>
          <p:cNvSpPr/>
          <p:nvPr/>
        </p:nvSpPr>
        <p:spPr>
          <a:xfrm rot="7128474" flipV="1">
            <a:off x="5625159" y="18268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5" name="194 Rectángulo"/>
          <p:cNvSpPr/>
          <p:nvPr/>
        </p:nvSpPr>
        <p:spPr>
          <a:xfrm rot="7128474" flipV="1">
            <a:off x="5790667" y="191786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7128474" flipV="1">
            <a:off x="5937876" y="199882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7128474" flipV="1">
            <a:off x="6085084" y="207977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8085174" y="21269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6200000">
            <a:off x="8085172" y="238305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5400000" flipV="1">
            <a:off x="8262954" y="238305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5400000" flipV="1">
            <a:off x="8262953" y="212695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5400000" flipV="1">
            <a:off x="8451838" y="238305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5400000" flipV="1">
            <a:off x="8451837" y="212695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5400000" flipV="1">
            <a:off x="8619838" y="238305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5400000" flipV="1">
            <a:off x="8619837" y="212695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5400000" flipV="1">
            <a:off x="8787838" y="238305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5400000" flipV="1">
            <a:off x="8787837" y="212695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5400000" flipV="1">
            <a:off x="7202945" y="238305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5400000" flipV="1">
            <a:off x="7202944" y="21269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5400000" flipV="1">
            <a:off x="7380725" y="238305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5400000" flipV="1">
            <a:off x="7380724" y="212695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5400000" flipV="1">
            <a:off x="7569610" y="238305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3" name="212 Rectángulo"/>
          <p:cNvSpPr/>
          <p:nvPr/>
        </p:nvSpPr>
        <p:spPr>
          <a:xfrm rot="5400000" flipV="1">
            <a:off x="7569609" y="212695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5400000" flipV="1">
            <a:off x="7737610" y="238305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7737609" y="212695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7905610" y="238305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 rot="5400000" flipV="1">
            <a:off x="7905609" y="212695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>
            <a:off x="7218276" y="245171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>
            <a:off x="7134276" y="2027623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16200000">
            <a:off x="8955838" y="212695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 rot="16200000">
            <a:off x="8955836" y="238305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>
            <a:off x="8100504" y="245171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>
            <a:off x="7974276" y="2027623"/>
            <a:ext cx="1169724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>
            <a:off x="6209884" y="2027679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 rot="1728474">
            <a:off x="5402907" y="18013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180 Rectángulo"/>
          <p:cNvSpPr/>
          <p:nvPr/>
        </p:nvSpPr>
        <p:spPr>
          <a:xfrm rot="5400000" flipV="1">
            <a:off x="2276826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2" name="181 Rectángulo"/>
          <p:cNvSpPr/>
          <p:nvPr/>
        </p:nvSpPr>
        <p:spPr>
          <a:xfrm rot="5400000" flipV="1">
            <a:off x="2444826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rot="5400000" flipV="1">
            <a:off x="2612826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 rot="5400000" flipV="1">
            <a:off x="2781824" y="292314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 rot="5400000" flipV="1">
            <a:off x="297917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6" name="165 Rectángulo"/>
          <p:cNvSpPr/>
          <p:nvPr/>
        </p:nvSpPr>
        <p:spPr>
          <a:xfrm rot="5400000" flipV="1">
            <a:off x="3176524" y="292314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16630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 flipV="1">
            <a:off x="1910160" y="166302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Rectángulo"/>
          <p:cNvSpPr/>
          <p:nvPr/>
        </p:nvSpPr>
        <p:spPr>
          <a:xfrm rot="5400000" flipV="1">
            <a:off x="2087940" y="166302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Rectángulo"/>
          <p:cNvSpPr/>
          <p:nvPr/>
        </p:nvSpPr>
        <p:spPr>
          <a:xfrm rot="5400000" flipV="1">
            <a:off x="2276825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5400000" flipV="1">
            <a:off x="2444825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Rectángulo"/>
          <p:cNvSpPr/>
          <p:nvPr/>
        </p:nvSpPr>
        <p:spPr>
          <a:xfrm rot="5400000" flipV="1">
            <a:off x="2612825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Rectángulo"/>
          <p:cNvSpPr/>
          <p:nvPr/>
        </p:nvSpPr>
        <p:spPr>
          <a:xfrm>
            <a:off x="184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98 Rectángulo"/>
          <p:cNvSpPr/>
          <p:nvPr/>
        </p:nvSpPr>
        <p:spPr>
          <a:xfrm rot="16200000">
            <a:off x="4556782" y="166297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9230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92308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166297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92308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166297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6" name="145 Conector recto"/>
          <p:cNvCxnSpPr/>
          <p:nvPr/>
        </p:nvCxnSpPr>
        <p:spPr>
          <a:xfrm>
            <a:off x="2771800" y="1419622"/>
            <a:ext cx="0" cy="18002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27 Grupo"/>
          <p:cNvGrpSpPr>
            <a:grpSpLocks noChangeAspect="1"/>
          </p:cNvGrpSpPr>
          <p:nvPr/>
        </p:nvGrpSpPr>
        <p:grpSpPr>
          <a:xfrm>
            <a:off x="3275856" y="1635910"/>
            <a:ext cx="1913335" cy="2376000"/>
            <a:chOff x="611560" y="1059582"/>
            <a:chExt cx="2664112" cy="3308326"/>
          </a:xfrm>
        </p:grpSpPr>
        <p:sp>
          <p:nvSpPr>
            <p:cNvPr id="129" name="128 Elipse"/>
            <p:cNvSpPr/>
            <p:nvPr/>
          </p:nvSpPr>
          <p:spPr>
            <a:xfrm>
              <a:off x="1619672" y="2711724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Elipse"/>
            <p:cNvSpPr/>
            <p:nvPr/>
          </p:nvSpPr>
          <p:spPr>
            <a:xfrm>
              <a:off x="611560" y="1415580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1" name="130 Elipse"/>
            <p:cNvSpPr/>
            <p:nvPr/>
          </p:nvSpPr>
          <p:spPr>
            <a:xfrm>
              <a:off x="971720" y="2675724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33" name="132 Conector recto"/>
            <p:cNvCxnSpPr/>
            <p:nvPr/>
          </p:nvCxnSpPr>
          <p:spPr>
            <a:xfrm flipV="1">
              <a:off x="1439560" y="1199556"/>
              <a:ext cx="468144" cy="288032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133 Conector recto"/>
            <p:cNvCxnSpPr/>
            <p:nvPr/>
          </p:nvCxnSpPr>
          <p:spPr>
            <a:xfrm>
              <a:off x="1907704" y="1199556"/>
              <a:ext cx="504056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134 CuadroTexto"/>
            <p:cNvSpPr txBox="1"/>
            <p:nvPr/>
          </p:nvSpPr>
          <p:spPr>
            <a:xfrm>
              <a:off x="1043608" y="1559596"/>
              <a:ext cx="936105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β'</a:t>
              </a:r>
              <a:endParaRPr lang="es-ES" sz="4800" dirty="0"/>
            </a:p>
          </p:txBody>
        </p:sp>
        <p:sp>
          <p:nvSpPr>
            <p:cNvPr id="136" name="135 Elipse"/>
            <p:cNvSpPr/>
            <p:nvPr/>
          </p:nvSpPr>
          <p:spPr>
            <a:xfrm flipH="1">
              <a:off x="1960717" y="1919636"/>
              <a:ext cx="379035" cy="55598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7" name="136 Forma libre"/>
            <p:cNvSpPr/>
            <p:nvPr/>
          </p:nvSpPr>
          <p:spPr>
            <a:xfrm>
              <a:off x="1681725" y="1059582"/>
              <a:ext cx="1115367" cy="472272"/>
            </a:xfrm>
            <a:custGeom>
              <a:avLst/>
              <a:gdLst>
                <a:gd name="connsiteX0" fmla="*/ 80387 w 1115367"/>
                <a:gd name="connsiteY0" fmla="*/ 472272 h 472272"/>
                <a:gd name="connsiteX1" fmla="*/ 281354 w 1115367"/>
                <a:gd name="connsiteY1" fmla="*/ 361740 h 472272"/>
                <a:gd name="connsiteX2" fmla="*/ 0 w 1115367"/>
                <a:gd name="connsiteY2" fmla="*/ 160773 h 472272"/>
                <a:gd name="connsiteX3" fmla="*/ 331596 w 1115367"/>
                <a:gd name="connsiteY3" fmla="*/ 0 h 472272"/>
                <a:gd name="connsiteX4" fmla="*/ 643095 w 1115367"/>
                <a:gd name="connsiteY4" fmla="*/ 231112 h 472272"/>
                <a:gd name="connsiteX5" fmla="*/ 854110 w 1115367"/>
                <a:gd name="connsiteY5" fmla="*/ 20096 h 472272"/>
                <a:gd name="connsiteX6" fmla="*/ 1105319 w 1115367"/>
                <a:gd name="connsiteY6" fmla="*/ 231112 h 472272"/>
                <a:gd name="connsiteX7" fmla="*/ 1115367 w 1115367"/>
                <a:gd name="connsiteY7" fmla="*/ 311498 h 472272"/>
                <a:gd name="connsiteX8" fmla="*/ 924448 w 1115367"/>
                <a:gd name="connsiteY8" fmla="*/ 311498 h 472272"/>
                <a:gd name="connsiteX9" fmla="*/ 954593 w 1115367"/>
                <a:gd name="connsiteY9" fmla="*/ 150725 h 472272"/>
                <a:gd name="connsiteX10" fmla="*/ 763675 w 1115367"/>
                <a:gd name="connsiteY10" fmla="*/ 40193 h 472272"/>
                <a:gd name="connsiteX11" fmla="*/ 834013 w 1115367"/>
                <a:gd name="connsiteY11" fmla="*/ 160773 h 472272"/>
                <a:gd name="connsiteX12" fmla="*/ 984738 w 1115367"/>
                <a:gd name="connsiteY12" fmla="*/ 231112 h 472272"/>
                <a:gd name="connsiteX13" fmla="*/ 944545 w 1115367"/>
                <a:gd name="connsiteY13" fmla="*/ 311498 h 472272"/>
                <a:gd name="connsiteX14" fmla="*/ 743578 w 1115367"/>
                <a:gd name="connsiteY14" fmla="*/ 150725 h 47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15367" h="472272">
                  <a:moveTo>
                    <a:pt x="80387" y="472272"/>
                  </a:moveTo>
                  <a:lnTo>
                    <a:pt x="281354" y="361740"/>
                  </a:lnTo>
                  <a:lnTo>
                    <a:pt x="0" y="160773"/>
                  </a:lnTo>
                  <a:lnTo>
                    <a:pt x="331596" y="0"/>
                  </a:lnTo>
                  <a:lnTo>
                    <a:pt x="643095" y="231112"/>
                  </a:lnTo>
                  <a:lnTo>
                    <a:pt x="854110" y="20096"/>
                  </a:lnTo>
                  <a:lnTo>
                    <a:pt x="1105319" y="231112"/>
                  </a:lnTo>
                  <a:lnTo>
                    <a:pt x="1115367" y="311498"/>
                  </a:lnTo>
                  <a:lnTo>
                    <a:pt x="924448" y="311498"/>
                  </a:lnTo>
                  <a:lnTo>
                    <a:pt x="954593" y="150725"/>
                  </a:lnTo>
                  <a:lnTo>
                    <a:pt x="763675" y="40193"/>
                  </a:lnTo>
                  <a:lnTo>
                    <a:pt x="834013" y="160773"/>
                  </a:lnTo>
                  <a:lnTo>
                    <a:pt x="984738" y="231112"/>
                  </a:lnTo>
                  <a:lnTo>
                    <a:pt x="944545" y="311498"/>
                  </a:lnTo>
                  <a:lnTo>
                    <a:pt x="743578" y="150725"/>
                  </a:ln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8" name="137 CuadroTexto"/>
            <p:cNvSpPr txBox="1"/>
            <p:nvPr/>
          </p:nvSpPr>
          <p:spPr>
            <a:xfrm>
              <a:off x="2123728" y="2951555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</a:t>
              </a:r>
              <a:endParaRPr lang="es-ES" sz="4800" dirty="0"/>
            </a:p>
          </p:txBody>
        </p:sp>
        <p:sp>
          <p:nvSpPr>
            <p:cNvPr id="139" name="138 Elipse"/>
            <p:cNvSpPr/>
            <p:nvPr/>
          </p:nvSpPr>
          <p:spPr>
            <a:xfrm>
              <a:off x="1763688" y="2207668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0" name="139 CuadroTexto"/>
            <p:cNvSpPr txBox="1"/>
            <p:nvPr/>
          </p:nvSpPr>
          <p:spPr>
            <a:xfrm>
              <a:off x="1979713" y="2035776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  <p:sp>
          <p:nvSpPr>
            <p:cNvPr id="141" name="140 Forma libre"/>
            <p:cNvSpPr/>
            <p:nvPr/>
          </p:nvSpPr>
          <p:spPr>
            <a:xfrm>
              <a:off x="2567463" y="2314830"/>
              <a:ext cx="492369" cy="180870"/>
            </a:xfrm>
            <a:custGeom>
              <a:avLst/>
              <a:gdLst>
                <a:gd name="connsiteX0" fmla="*/ 0 w 492369"/>
                <a:gd name="connsiteY0" fmla="*/ 180870 h 180870"/>
                <a:gd name="connsiteX1" fmla="*/ 221063 w 492369"/>
                <a:gd name="connsiteY1" fmla="*/ 0 h 180870"/>
                <a:gd name="connsiteX2" fmla="*/ 492369 w 492369"/>
                <a:gd name="connsiteY2" fmla="*/ 110532 h 180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369" h="180870">
                  <a:moveTo>
                    <a:pt x="0" y="180870"/>
                  </a:moveTo>
                  <a:lnTo>
                    <a:pt x="221063" y="0"/>
                  </a:lnTo>
                  <a:cubicBezTo>
                    <a:pt x="311498" y="36844"/>
                    <a:pt x="438778" y="53591"/>
                    <a:pt x="492369" y="110532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2" name="141 Elipse"/>
            <p:cNvSpPr/>
            <p:nvPr/>
          </p:nvSpPr>
          <p:spPr>
            <a:xfrm flipH="1">
              <a:off x="2699792" y="2567708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3" name="142 Forma libre"/>
            <p:cNvSpPr/>
            <p:nvPr/>
          </p:nvSpPr>
          <p:spPr>
            <a:xfrm>
              <a:off x="2627784" y="2927748"/>
              <a:ext cx="401934" cy="165797"/>
            </a:xfrm>
            <a:custGeom>
              <a:avLst/>
              <a:gdLst>
                <a:gd name="connsiteX0" fmla="*/ 0 w 401934"/>
                <a:gd name="connsiteY0" fmla="*/ 40193 h 165797"/>
                <a:gd name="connsiteX1" fmla="*/ 291402 w 401934"/>
                <a:gd name="connsiteY1" fmla="*/ 160773 h 165797"/>
                <a:gd name="connsiteX2" fmla="*/ 401934 w 401934"/>
                <a:gd name="connsiteY2" fmla="*/ 0 h 16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1934" h="165797">
                  <a:moveTo>
                    <a:pt x="0" y="40193"/>
                  </a:moveTo>
                  <a:cubicBezTo>
                    <a:pt x="116393" y="102995"/>
                    <a:pt x="232787" y="165797"/>
                    <a:pt x="291402" y="160773"/>
                  </a:cubicBezTo>
                  <a:cubicBezTo>
                    <a:pt x="328246" y="107182"/>
                    <a:pt x="380163" y="35169"/>
                    <a:pt x="401934" y="0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5" name="144 CuadroTexto"/>
            <p:cNvSpPr txBox="1"/>
            <p:nvPr/>
          </p:nvSpPr>
          <p:spPr>
            <a:xfrm>
              <a:off x="1940482" y="2581320"/>
              <a:ext cx="576064" cy="128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5400" dirty="0"/>
            </a:p>
          </p:txBody>
        </p:sp>
        <p:sp>
          <p:nvSpPr>
            <p:cNvPr id="132" name="131 CuadroTexto"/>
            <p:cNvSpPr txBox="1"/>
            <p:nvPr/>
          </p:nvSpPr>
          <p:spPr>
            <a:xfrm>
              <a:off x="1112860" y="2495700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</p:grpSp>
      <p:sp>
        <p:nvSpPr>
          <p:cNvPr id="150" name="149 CuadroTexto"/>
          <p:cNvSpPr txBox="1"/>
          <p:nvPr/>
        </p:nvSpPr>
        <p:spPr>
          <a:xfrm>
            <a:off x="6916173" y="987574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52" name="151 CuadroTexto"/>
          <p:cNvSpPr txBox="1"/>
          <p:nvPr/>
        </p:nvSpPr>
        <p:spPr>
          <a:xfrm>
            <a:off x="6948264" y="3128650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47" name="146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49" name="148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55" name="154 CuadroTexto"/>
          <p:cNvSpPr txBox="1"/>
          <p:nvPr/>
        </p:nvSpPr>
        <p:spPr>
          <a:xfrm>
            <a:off x="4502649" y="42759"/>
            <a:ext cx="1797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Elongación</a:t>
            </a:r>
          </a:p>
        </p:txBody>
      </p:sp>
      <p:sp>
        <p:nvSpPr>
          <p:cNvPr id="159" name="158 Elipse"/>
          <p:cNvSpPr/>
          <p:nvPr/>
        </p:nvSpPr>
        <p:spPr>
          <a:xfrm>
            <a:off x="3801616" y="2499742"/>
            <a:ext cx="914400" cy="9144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4" name="143 Rectángulo"/>
          <p:cNvSpPr/>
          <p:nvPr/>
        </p:nvSpPr>
        <p:spPr>
          <a:xfrm rot="5400000" flipV="1">
            <a:off x="3843270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8" name="157 Rectángulo"/>
          <p:cNvSpPr/>
          <p:nvPr/>
        </p:nvSpPr>
        <p:spPr>
          <a:xfrm rot="5400000" flipV="1">
            <a:off x="3104563" y="256304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9" name="168 Rectángulo"/>
          <p:cNvSpPr/>
          <p:nvPr/>
        </p:nvSpPr>
        <p:spPr>
          <a:xfrm rot="5400000" flipV="1">
            <a:off x="3317991" y="259913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0" name="169 Rectángulo"/>
          <p:cNvSpPr/>
          <p:nvPr/>
        </p:nvSpPr>
        <p:spPr>
          <a:xfrm rot="5400000" flipV="1">
            <a:off x="3485991" y="2599131"/>
            <a:ext cx="251998" cy="53333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Rectángulo"/>
          <p:cNvSpPr/>
          <p:nvPr/>
        </p:nvSpPr>
        <p:spPr>
          <a:xfrm rot="5400000" flipV="1">
            <a:off x="3665490" y="259907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2" name="171 Rectángulo"/>
          <p:cNvSpPr/>
          <p:nvPr/>
        </p:nvSpPr>
        <p:spPr>
          <a:xfrm rot="5400000" flipV="1">
            <a:off x="3843270" y="263510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45 Grupo"/>
          <p:cNvGrpSpPr/>
          <p:nvPr/>
        </p:nvGrpSpPr>
        <p:grpSpPr>
          <a:xfrm rot="10800000" flipH="1" flipV="1">
            <a:off x="2699936" y="2427734"/>
            <a:ext cx="1296000" cy="252001"/>
            <a:chOff x="2789801" y="1959709"/>
            <a:chExt cx="1296000" cy="252001"/>
          </a:xfrm>
        </p:grpSpPr>
        <p:sp>
          <p:nvSpPr>
            <p:cNvPr id="151" name="150 Rectángulo"/>
            <p:cNvSpPr/>
            <p:nvPr/>
          </p:nvSpPr>
          <p:spPr>
            <a:xfrm rot="5400000" flipV="1">
              <a:off x="2846799" y="2095043"/>
              <a:ext cx="180000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6" name="155 Rectángulo"/>
            <p:cNvSpPr/>
            <p:nvPr/>
          </p:nvSpPr>
          <p:spPr>
            <a:xfrm rot="5400000" flipV="1">
              <a:off x="3024580" y="2095042"/>
              <a:ext cx="180000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7" name="156 Rectángulo"/>
            <p:cNvSpPr/>
            <p:nvPr/>
          </p:nvSpPr>
          <p:spPr>
            <a:xfrm>
              <a:off x="2789801" y="1959709"/>
              <a:ext cx="1296000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73" name="172 Rectángulo"/>
          <p:cNvSpPr/>
          <p:nvPr/>
        </p:nvSpPr>
        <p:spPr>
          <a:xfrm rot="5400000" flipV="1">
            <a:off x="4032000" y="292314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4" name="173 Rectángulo"/>
          <p:cNvSpPr/>
          <p:nvPr/>
        </p:nvSpPr>
        <p:spPr>
          <a:xfrm rot="5400000" flipV="1">
            <a:off x="4212000" y="292314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4392000" y="292314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3" name="162 Rectángulo"/>
          <p:cNvSpPr/>
          <p:nvPr/>
        </p:nvSpPr>
        <p:spPr>
          <a:xfrm>
            <a:off x="3851920" y="2991806"/>
            <a:ext cx="82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6" name="175 Rectángulo"/>
          <p:cNvSpPr/>
          <p:nvPr/>
        </p:nvSpPr>
        <p:spPr>
          <a:xfrm rot="5400000" flipV="1">
            <a:off x="4058619" y="2653107"/>
            <a:ext cx="216000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5400000" flipV="1">
            <a:off x="4226619" y="2653107"/>
            <a:ext cx="216000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5400000" flipV="1">
            <a:off x="4412619" y="2671107"/>
            <a:ext cx="180000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10800000" flipH="1" flipV="1">
            <a:off x="4139952" y="2571750"/>
            <a:ext cx="396000" cy="7200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13032339" flipH="1" flipV="1">
            <a:off x="3919710" y="2501867"/>
            <a:ext cx="268002" cy="6776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Elipse"/>
          <p:cNvSpPr/>
          <p:nvPr/>
        </p:nvSpPr>
        <p:spPr>
          <a:xfrm>
            <a:off x="3801616" y="2499742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4" name="183 CuadroTexto"/>
          <p:cNvSpPr txBox="1"/>
          <p:nvPr/>
        </p:nvSpPr>
        <p:spPr>
          <a:xfrm>
            <a:off x="1547664" y="2717507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85" name="184 CuadroTexto"/>
          <p:cNvSpPr txBox="1"/>
          <p:nvPr/>
        </p:nvSpPr>
        <p:spPr>
          <a:xfrm>
            <a:off x="1547664" y="127734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186" name="185 CuadroTexto"/>
          <p:cNvSpPr txBox="1"/>
          <p:nvPr/>
        </p:nvSpPr>
        <p:spPr>
          <a:xfrm>
            <a:off x="2771800" y="1061323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87" name="186 CuadroTexto"/>
          <p:cNvSpPr txBox="1"/>
          <p:nvPr/>
        </p:nvSpPr>
        <p:spPr>
          <a:xfrm>
            <a:off x="2411760" y="1061323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6320782" y="292314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6320780" y="166302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 rot="5400000" flipV="1">
            <a:off x="6498562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 rot="5400000" flipV="1">
            <a:off x="6498561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9" name="238 Rectángulo"/>
          <p:cNvSpPr/>
          <p:nvPr/>
        </p:nvSpPr>
        <p:spPr>
          <a:xfrm rot="5400000" flipV="1">
            <a:off x="5438553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0" name="239 Rectángulo"/>
          <p:cNvSpPr/>
          <p:nvPr/>
        </p:nvSpPr>
        <p:spPr>
          <a:xfrm rot="5400000" flipV="1">
            <a:off x="5438552" y="166302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1" name="240 Rectángulo"/>
          <p:cNvSpPr/>
          <p:nvPr/>
        </p:nvSpPr>
        <p:spPr>
          <a:xfrm rot="5400000" flipV="1">
            <a:off x="5616333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2" name="241 Rectángulo"/>
          <p:cNvSpPr/>
          <p:nvPr/>
        </p:nvSpPr>
        <p:spPr>
          <a:xfrm rot="5400000" flipV="1">
            <a:off x="5616332" y="166302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3" name="242 Rectángulo"/>
          <p:cNvSpPr/>
          <p:nvPr/>
        </p:nvSpPr>
        <p:spPr>
          <a:xfrm rot="5400000" flipV="1">
            <a:off x="5805218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4" name="243 Rectángulo"/>
          <p:cNvSpPr/>
          <p:nvPr/>
        </p:nvSpPr>
        <p:spPr>
          <a:xfrm rot="5400000" flipV="1">
            <a:off x="5805217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5" name="244 Rectángulo"/>
          <p:cNvSpPr/>
          <p:nvPr/>
        </p:nvSpPr>
        <p:spPr>
          <a:xfrm rot="5400000" flipV="1">
            <a:off x="5973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6" name="245 Rectángulo"/>
          <p:cNvSpPr/>
          <p:nvPr/>
        </p:nvSpPr>
        <p:spPr>
          <a:xfrm rot="5400000" flipV="1">
            <a:off x="5973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7" name="246 Rectángulo"/>
          <p:cNvSpPr/>
          <p:nvPr/>
        </p:nvSpPr>
        <p:spPr>
          <a:xfrm rot="5400000" flipV="1">
            <a:off x="6141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8" name="247 Rectángulo"/>
          <p:cNvSpPr/>
          <p:nvPr/>
        </p:nvSpPr>
        <p:spPr>
          <a:xfrm rot="5400000" flipV="1">
            <a:off x="6141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9" name="248 Rectángulo"/>
          <p:cNvSpPr/>
          <p:nvPr/>
        </p:nvSpPr>
        <p:spPr>
          <a:xfrm>
            <a:off x="5453884" y="2991806"/>
            <a:ext cx="1422372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0" name="249 Rectángulo"/>
          <p:cNvSpPr/>
          <p:nvPr/>
        </p:nvSpPr>
        <p:spPr>
          <a:xfrm rot="16200000">
            <a:off x="8013166" y="223903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16200000">
            <a:off x="8012566" y="252706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8190348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8190945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8379232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8379829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8547232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5400000" flipV="1">
            <a:off x="8547829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8" name="257 Rectángulo"/>
          <p:cNvSpPr/>
          <p:nvPr/>
        </p:nvSpPr>
        <p:spPr>
          <a:xfrm rot="5400000" flipV="1">
            <a:off x="8715232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9" name="258 Rectángulo"/>
          <p:cNvSpPr/>
          <p:nvPr/>
        </p:nvSpPr>
        <p:spPr>
          <a:xfrm rot="5400000" flipV="1">
            <a:off x="8715829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60" name="259 Grupo"/>
          <p:cNvGrpSpPr/>
          <p:nvPr/>
        </p:nvGrpSpPr>
        <p:grpSpPr>
          <a:xfrm rot="19770982">
            <a:off x="6744572" y="2579788"/>
            <a:ext cx="746612" cy="252054"/>
            <a:chOff x="6786778" y="2823751"/>
            <a:chExt cx="746612" cy="252054"/>
          </a:xfrm>
        </p:grpSpPr>
        <p:sp>
          <p:nvSpPr>
            <p:cNvPr id="261" name="260 Rectángulo"/>
            <p:cNvSpPr/>
            <p:nvPr/>
          </p:nvSpPr>
          <p:spPr>
            <a:xfrm rot="5400000" flipV="1">
              <a:off x="6687446" y="292313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2" name="261 Rectángulo"/>
            <p:cNvSpPr/>
            <p:nvPr/>
          </p:nvSpPr>
          <p:spPr>
            <a:xfrm rot="5400000" flipV="1">
              <a:off x="6855446" y="292313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3" name="262 Rectángulo"/>
            <p:cNvSpPr/>
            <p:nvPr/>
          </p:nvSpPr>
          <p:spPr>
            <a:xfrm rot="5400000" flipV="1">
              <a:off x="7023446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4" name="263 Rectángulo"/>
            <p:cNvSpPr/>
            <p:nvPr/>
          </p:nvSpPr>
          <p:spPr>
            <a:xfrm rot="5400000" flipV="1">
              <a:off x="7202945" y="2923084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5" name="264 Rectángulo"/>
            <p:cNvSpPr/>
            <p:nvPr/>
          </p:nvSpPr>
          <p:spPr>
            <a:xfrm rot="5400000" flipV="1">
              <a:off x="7380725" y="2923083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66" name="265 Grupo"/>
          <p:cNvGrpSpPr/>
          <p:nvPr/>
        </p:nvGrpSpPr>
        <p:grpSpPr>
          <a:xfrm rot="2073446">
            <a:off x="6772096" y="1842149"/>
            <a:ext cx="746612" cy="252054"/>
            <a:chOff x="6786777" y="1563639"/>
            <a:chExt cx="746612" cy="252054"/>
          </a:xfrm>
        </p:grpSpPr>
        <p:sp>
          <p:nvSpPr>
            <p:cNvPr id="267" name="266 Rectángulo"/>
            <p:cNvSpPr/>
            <p:nvPr/>
          </p:nvSpPr>
          <p:spPr>
            <a:xfrm rot="5400000" flipV="1">
              <a:off x="6687445" y="16630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8" name="267 Rectángulo"/>
            <p:cNvSpPr/>
            <p:nvPr/>
          </p:nvSpPr>
          <p:spPr>
            <a:xfrm rot="5400000" flipV="1">
              <a:off x="6855445" y="1663027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9" name="268 Rectángulo"/>
            <p:cNvSpPr/>
            <p:nvPr/>
          </p:nvSpPr>
          <p:spPr>
            <a:xfrm rot="5400000" flipV="1">
              <a:off x="7023445" y="1663027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0" name="269 Rectángulo"/>
            <p:cNvSpPr/>
            <p:nvPr/>
          </p:nvSpPr>
          <p:spPr>
            <a:xfrm rot="5400000" flipV="1">
              <a:off x="7202944" y="1662972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1" name="270 Rectángulo"/>
            <p:cNvSpPr/>
            <p:nvPr/>
          </p:nvSpPr>
          <p:spPr>
            <a:xfrm rot="5400000" flipV="1">
              <a:off x="7380724" y="166297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72" name="271 Rectángulo"/>
          <p:cNvSpPr/>
          <p:nvPr/>
        </p:nvSpPr>
        <p:spPr>
          <a:xfrm rot="5400000" flipV="1">
            <a:off x="7497004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3" name="272 Rectángulo"/>
          <p:cNvSpPr/>
          <p:nvPr/>
        </p:nvSpPr>
        <p:spPr>
          <a:xfrm rot="5400000" flipV="1">
            <a:off x="7497601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4" name="273 Rectángulo"/>
          <p:cNvSpPr/>
          <p:nvPr/>
        </p:nvSpPr>
        <p:spPr>
          <a:xfrm rot="5400000" flipV="1">
            <a:off x="7665004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5" name="274 Rectángulo"/>
          <p:cNvSpPr/>
          <p:nvPr/>
        </p:nvSpPr>
        <p:spPr>
          <a:xfrm rot="5400000" flipV="1">
            <a:off x="7665601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6" name="275 Rectángulo"/>
          <p:cNvSpPr/>
          <p:nvPr/>
        </p:nvSpPr>
        <p:spPr>
          <a:xfrm rot="5400000" flipV="1">
            <a:off x="7833004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7" name="276 Rectángulo"/>
          <p:cNvSpPr/>
          <p:nvPr/>
        </p:nvSpPr>
        <p:spPr>
          <a:xfrm rot="5400000" flipV="1">
            <a:off x="7833601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8" name="277 Rectángulo"/>
          <p:cNvSpPr/>
          <p:nvPr/>
        </p:nvSpPr>
        <p:spPr>
          <a:xfrm>
            <a:off x="7596336" y="213970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9" name="278 Rectángulo"/>
          <p:cNvSpPr/>
          <p:nvPr/>
        </p:nvSpPr>
        <p:spPr>
          <a:xfrm rot="16200000">
            <a:off x="8883830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0" name="279 Rectángulo"/>
          <p:cNvSpPr/>
          <p:nvPr/>
        </p:nvSpPr>
        <p:spPr>
          <a:xfrm rot="16200000">
            <a:off x="8883230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1" name="280 Rectángulo"/>
          <p:cNvSpPr/>
          <p:nvPr/>
        </p:nvSpPr>
        <p:spPr>
          <a:xfrm>
            <a:off x="7596934" y="2595734"/>
            <a:ext cx="1511570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2" name="281 Rectángulo"/>
          <p:cNvSpPr/>
          <p:nvPr/>
        </p:nvSpPr>
        <p:spPr>
          <a:xfrm>
            <a:off x="7902268" y="2139702"/>
            <a:ext cx="1169724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3" name="282 Rectángulo"/>
          <p:cNvSpPr/>
          <p:nvPr/>
        </p:nvSpPr>
        <p:spPr>
          <a:xfrm rot="2026473">
            <a:off x="6722054" y="1836737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4" name="283 Rectángulo"/>
          <p:cNvSpPr/>
          <p:nvPr/>
        </p:nvSpPr>
        <p:spPr>
          <a:xfrm rot="19800675">
            <a:off x="6797781" y="2783907"/>
            <a:ext cx="847647" cy="116875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5" name="284 Rectángulo"/>
          <p:cNvSpPr/>
          <p:nvPr/>
        </p:nvSpPr>
        <p:spPr>
          <a:xfrm>
            <a:off x="5369884" y="1563694"/>
            <a:ext cx="1434364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223 Rectángulo"/>
          <p:cNvSpPr/>
          <p:nvPr/>
        </p:nvSpPr>
        <p:spPr>
          <a:xfrm rot="5400000" flipV="1">
            <a:off x="6320782" y="292314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 rot="5400000" flipV="1">
            <a:off x="6320780" y="166302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 rot="5400000" flipV="1">
            <a:off x="6498562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6498561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5438553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5438552" y="166302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 rot="5400000" flipV="1">
            <a:off x="5616333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1" name="230 Rectángulo"/>
          <p:cNvSpPr/>
          <p:nvPr/>
        </p:nvSpPr>
        <p:spPr>
          <a:xfrm rot="5400000" flipV="1">
            <a:off x="5616332" y="166302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2" name="231 Rectángulo"/>
          <p:cNvSpPr/>
          <p:nvPr/>
        </p:nvSpPr>
        <p:spPr>
          <a:xfrm rot="5400000" flipV="1">
            <a:off x="5805218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3" name="232 Rectángulo"/>
          <p:cNvSpPr/>
          <p:nvPr/>
        </p:nvSpPr>
        <p:spPr>
          <a:xfrm rot="5400000" flipV="1">
            <a:off x="5805217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4" name="233 Rectángulo"/>
          <p:cNvSpPr/>
          <p:nvPr/>
        </p:nvSpPr>
        <p:spPr>
          <a:xfrm rot="5400000" flipV="1">
            <a:off x="5973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5" name="234 Rectángulo"/>
          <p:cNvSpPr/>
          <p:nvPr/>
        </p:nvSpPr>
        <p:spPr>
          <a:xfrm rot="5400000" flipV="1">
            <a:off x="5973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6" name="235 Rectángulo"/>
          <p:cNvSpPr/>
          <p:nvPr/>
        </p:nvSpPr>
        <p:spPr>
          <a:xfrm rot="5400000" flipV="1">
            <a:off x="6141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7" name="236 Rectángulo"/>
          <p:cNvSpPr/>
          <p:nvPr/>
        </p:nvSpPr>
        <p:spPr>
          <a:xfrm rot="5400000" flipV="1">
            <a:off x="6141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8" name="237 Rectángulo"/>
          <p:cNvSpPr/>
          <p:nvPr/>
        </p:nvSpPr>
        <p:spPr>
          <a:xfrm>
            <a:off x="5453884" y="2991806"/>
            <a:ext cx="1422372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9" name="238 Rectángulo"/>
          <p:cNvSpPr/>
          <p:nvPr/>
        </p:nvSpPr>
        <p:spPr>
          <a:xfrm rot="16200000">
            <a:off x="8013166" y="223903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0" name="239 Rectángulo"/>
          <p:cNvSpPr/>
          <p:nvPr/>
        </p:nvSpPr>
        <p:spPr>
          <a:xfrm rot="16200000">
            <a:off x="8012566" y="252706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1" name="240 Rectángulo"/>
          <p:cNvSpPr/>
          <p:nvPr/>
        </p:nvSpPr>
        <p:spPr>
          <a:xfrm rot="5400000" flipV="1">
            <a:off x="8190348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2" name="241 Rectángulo"/>
          <p:cNvSpPr/>
          <p:nvPr/>
        </p:nvSpPr>
        <p:spPr>
          <a:xfrm rot="5400000" flipV="1">
            <a:off x="8190945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3" name="242 Rectángulo"/>
          <p:cNvSpPr/>
          <p:nvPr/>
        </p:nvSpPr>
        <p:spPr>
          <a:xfrm rot="5400000" flipV="1">
            <a:off x="8379232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4" name="243 Rectángulo"/>
          <p:cNvSpPr/>
          <p:nvPr/>
        </p:nvSpPr>
        <p:spPr>
          <a:xfrm rot="5400000" flipV="1">
            <a:off x="8379829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5" name="244 Rectángulo"/>
          <p:cNvSpPr/>
          <p:nvPr/>
        </p:nvSpPr>
        <p:spPr>
          <a:xfrm rot="5400000" flipV="1">
            <a:off x="8547232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6" name="245 Rectángulo"/>
          <p:cNvSpPr/>
          <p:nvPr/>
        </p:nvSpPr>
        <p:spPr>
          <a:xfrm rot="5400000" flipV="1">
            <a:off x="8547829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7" name="246 Rectángulo"/>
          <p:cNvSpPr/>
          <p:nvPr/>
        </p:nvSpPr>
        <p:spPr>
          <a:xfrm rot="5400000" flipV="1">
            <a:off x="8715232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8" name="247 Rectángulo"/>
          <p:cNvSpPr/>
          <p:nvPr/>
        </p:nvSpPr>
        <p:spPr>
          <a:xfrm rot="5400000" flipV="1">
            <a:off x="8715829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49" name="248 Grupo"/>
          <p:cNvGrpSpPr/>
          <p:nvPr/>
        </p:nvGrpSpPr>
        <p:grpSpPr>
          <a:xfrm rot="19770982">
            <a:off x="6744572" y="2579788"/>
            <a:ext cx="746612" cy="252054"/>
            <a:chOff x="6786778" y="2823751"/>
            <a:chExt cx="746612" cy="252054"/>
          </a:xfrm>
        </p:grpSpPr>
        <p:sp>
          <p:nvSpPr>
            <p:cNvPr id="250" name="249 Rectángulo"/>
            <p:cNvSpPr/>
            <p:nvPr/>
          </p:nvSpPr>
          <p:spPr>
            <a:xfrm rot="5400000" flipV="1">
              <a:off x="6687446" y="292313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1" name="250 Rectángulo"/>
            <p:cNvSpPr/>
            <p:nvPr/>
          </p:nvSpPr>
          <p:spPr>
            <a:xfrm rot="5400000" flipV="1">
              <a:off x="6855446" y="292313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2" name="251 Rectángulo"/>
            <p:cNvSpPr/>
            <p:nvPr/>
          </p:nvSpPr>
          <p:spPr>
            <a:xfrm rot="5400000" flipV="1">
              <a:off x="7023446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3" name="252 Rectángulo"/>
            <p:cNvSpPr/>
            <p:nvPr/>
          </p:nvSpPr>
          <p:spPr>
            <a:xfrm rot="5400000" flipV="1">
              <a:off x="7202945" y="2923084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4" name="253 Rectángulo"/>
            <p:cNvSpPr/>
            <p:nvPr/>
          </p:nvSpPr>
          <p:spPr>
            <a:xfrm rot="5400000" flipV="1">
              <a:off x="7380725" y="2923083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55" name="254 Grupo"/>
          <p:cNvGrpSpPr/>
          <p:nvPr/>
        </p:nvGrpSpPr>
        <p:grpSpPr>
          <a:xfrm rot="2073446">
            <a:off x="6772096" y="1842149"/>
            <a:ext cx="746612" cy="252054"/>
            <a:chOff x="6786777" y="1563639"/>
            <a:chExt cx="746612" cy="252054"/>
          </a:xfrm>
        </p:grpSpPr>
        <p:sp>
          <p:nvSpPr>
            <p:cNvPr id="256" name="255 Rectángulo"/>
            <p:cNvSpPr/>
            <p:nvPr/>
          </p:nvSpPr>
          <p:spPr>
            <a:xfrm rot="5400000" flipV="1">
              <a:off x="6687445" y="16630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7" name="256 Rectángulo"/>
            <p:cNvSpPr/>
            <p:nvPr/>
          </p:nvSpPr>
          <p:spPr>
            <a:xfrm rot="5400000" flipV="1">
              <a:off x="6855445" y="1663027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8" name="257 Rectángulo"/>
            <p:cNvSpPr/>
            <p:nvPr/>
          </p:nvSpPr>
          <p:spPr>
            <a:xfrm rot="5400000" flipV="1">
              <a:off x="7023445" y="1663027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9" name="258 Rectángulo"/>
            <p:cNvSpPr/>
            <p:nvPr/>
          </p:nvSpPr>
          <p:spPr>
            <a:xfrm rot="5400000" flipV="1">
              <a:off x="7202944" y="1662972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0" name="259 Rectángulo"/>
            <p:cNvSpPr/>
            <p:nvPr/>
          </p:nvSpPr>
          <p:spPr>
            <a:xfrm rot="5400000" flipV="1">
              <a:off x="7380724" y="166297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61" name="260 Rectángulo"/>
          <p:cNvSpPr/>
          <p:nvPr/>
        </p:nvSpPr>
        <p:spPr>
          <a:xfrm rot="5400000" flipV="1">
            <a:off x="7497004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 rot="5400000" flipV="1">
            <a:off x="7497601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3" name="262 Rectángulo"/>
          <p:cNvSpPr/>
          <p:nvPr/>
        </p:nvSpPr>
        <p:spPr>
          <a:xfrm rot="5400000" flipV="1">
            <a:off x="7665004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4" name="263 Rectángulo"/>
          <p:cNvSpPr/>
          <p:nvPr/>
        </p:nvSpPr>
        <p:spPr>
          <a:xfrm rot="5400000" flipV="1">
            <a:off x="7665601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5" name="264 Rectángulo"/>
          <p:cNvSpPr/>
          <p:nvPr/>
        </p:nvSpPr>
        <p:spPr>
          <a:xfrm rot="5400000" flipV="1">
            <a:off x="7833004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6" name="265 Rectángulo"/>
          <p:cNvSpPr/>
          <p:nvPr/>
        </p:nvSpPr>
        <p:spPr>
          <a:xfrm rot="5400000" flipV="1">
            <a:off x="7833601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7" name="266 Rectángulo"/>
          <p:cNvSpPr/>
          <p:nvPr/>
        </p:nvSpPr>
        <p:spPr>
          <a:xfrm>
            <a:off x="7596336" y="213970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8" name="267 Rectángulo"/>
          <p:cNvSpPr/>
          <p:nvPr/>
        </p:nvSpPr>
        <p:spPr>
          <a:xfrm rot="16200000">
            <a:off x="8883830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9" name="268 Rectángulo"/>
          <p:cNvSpPr/>
          <p:nvPr/>
        </p:nvSpPr>
        <p:spPr>
          <a:xfrm rot="16200000">
            <a:off x="8883230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0" name="269 Rectángulo"/>
          <p:cNvSpPr/>
          <p:nvPr/>
        </p:nvSpPr>
        <p:spPr>
          <a:xfrm>
            <a:off x="7596934" y="2595734"/>
            <a:ext cx="1511570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1" name="270 Rectángulo"/>
          <p:cNvSpPr/>
          <p:nvPr/>
        </p:nvSpPr>
        <p:spPr>
          <a:xfrm>
            <a:off x="7902268" y="2139702"/>
            <a:ext cx="1169724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2" name="271 Rectángulo"/>
          <p:cNvSpPr/>
          <p:nvPr/>
        </p:nvSpPr>
        <p:spPr>
          <a:xfrm rot="2026473">
            <a:off x="6722054" y="1836737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3" name="272 Rectángulo"/>
          <p:cNvSpPr/>
          <p:nvPr/>
        </p:nvSpPr>
        <p:spPr>
          <a:xfrm rot="19800675">
            <a:off x="6797781" y="2783907"/>
            <a:ext cx="847647" cy="116875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1" name="180 Rectángulo"/>
          <p:cNvSpPr/>
          <p:nvPr/>
        </p:nvSpPr>
        <p:spPr>
          <a:xfrm rot="5400000" flipV="1">
            <a:off x="2276826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2" name="181 Rectángulo"/>
          <p:cNvSpPr/>
          <p:nvPr/>
        </p:nvSpPr>
        <p:spPr>
          <a:xfrm rot="5400000" flipV="1">
            <a:off x="2444826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rot="5400000" flipV="1">
            <a:off x="2612826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 rot="5400000" flipV="1">
            <a:off x="2781824" y="292314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 rot="5400000" flipV="1">
            <a:off x="297917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6" name="165 Rectángulo"/>
          <p:cNvSpPr/>
          <p:nvPr/>
        </p:nvSpPr>
        <p:spPr>
          <a:xfrm rot="5400000" flipV="1">
            <a:off x="3176524" y="292314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16630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 flipV="1">
            <a:off x="1910160" y="166302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Rectángulo"/>
          <p:cNvSpPr/>
          <p:nvPr/>
        </p:nvSpPr>
        <p:spPr>
          <a:xfrm rot="5400000" flipV="1">
            <a:off x="2087940" y="166302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Rectángulo"/>
          <p:cNvSpPr/>
          <p:nvPr/>
        </p:nvSpPr>
        <p:spPr>
          <a:xfrm rot="5400000" flipV="1">
            <a:off x="2276825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5400000" flipV="1">
            <a:off x="2444825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Rectángulo"/>
          <p:cNvSpPr/>
          <p:nvPr/>
        </p:nvSpPr>
        <p:spPr>
          <a:xfrm rot="5400000" flipV="1">
            <a:off x="2612825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Rectángulo"/>
          <p:cNvSpPr/>
          <p:nvPr/>
        </p:nvSpPr>
        <p:spPr>
          <a:xfrm>
            <a:off x="184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98 Rectángulo"/>
          <p:cNvSpPr/>
          <p:nvPr/>
        </p:nvSpPr>
        <p:spPr>
          <a:xfrm rot="16200000">
            <a:off x="4556782" y="166297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9230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92308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166297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92308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166297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6" name="145 Conector recto"/>
          <p:cNvCxnSpPr/>
          <p:nvPr/>
        </p:nvCxnSpPr>
        <p:spPr>
          <a:xfrm>
            <a:off x="2771800" y="1419622"/>
            <a:ext cx="0" cy="18002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27 Grupo"/>
          <p:cNvGrpSpPr>
            <a:grpSpLocks noChangeAspect="1"/>
          </p:cNvGrpSpPr>
          <p:nvPr/>
        </p:nvGrpSpPr>
        <p:grpSpPr>
          <a:xfrm>
            <a:off x="3954809" y="1635910"/>
            <a:ext cx="1913335" cy="2376000"/>
            <a:chOff x="611560" y="1059582"/>
            <a:chExt cx="2664112" cy="3308326"/>
          </a:xfrm>
        </p:grpSpPr>
        <p:sp>
          <p:nvSpPr>
            <p:cNvPr id="129" name="128 Elipse"/>
            <p:cNvSpPr/>
            <p:nvPr/>
          </p:nvSpPr>
          <p:spPr>
            <a:xfrm>
              <a:off x="1619672" y="2711724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Elipse"/>
            <p:cNvSpPr/>
            <p:nvPr/>
          </p:nvSpPr>
          <p:spPr>
            <a:xfrm>
              <a:off x="611560" y="1415580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1" name="130 Elipse"/>
            <p:cNvSpPr/>
            <p:nvPr/>
          </p:nvSpPr>
          <p:spPr>
            <a:xfrm>
              <a:off x="971720" y="2675724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33" name="132 Conector recto"/>
            <p:cNvCxnSpPr/>
            <p:nvPr/>
          </p:nvCxnSpPr>
          <p:spPr>
            <a:xfrm flipV="1">
              <a:off x="1439560" y="1199556"/>
              <a:ext cx="468144" cy="288032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133 Conector recto"/>
            <p:cNvCxnSpPr/>
            <p:nvPr/>
          </p:nvCxnSpPr>
          <p:spPr>
            <a:xfrm>
              <a:off x="1907704" y="1199556"/>
              <a:ext cx="504056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134 CuadroTexto"/>
            <p:cNvSpPr txBox="1"/>
            <p:nvPr/>
          </p:nvSpPr>
          <p:spPr>
            <a:xfrm>
              <a:off x="1043608" y="1559596"/>
              <a:ext cx="936105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β'</a:t>
              </a:r>
              <a:endParaRPr lang="es-ES" sz="4800" dirty="0"/>
            </a:p>
          </p:txBody>
        </p:sp>
        <p:sp>
          <p:nvSpPr>
            <p:cNvPr id="136" name="135 Elipse"/>
            <p:cNvSpPr/>
            <p:nvPr/>
          </p:nvSpPr>
          <p:spPr>
            <a:xfrm flipH="1">
              <a:off x="1960717" y="1919636"/>
              <a:ext cx="379035" cy="55598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7" name="136 Forma libre"/>
            <p:cNvSpPr/>
            <p:nvPr/>
          </p:nvSpPr>
          <p:spPr>
            <a:xfrm>
              <a:off x="1681725" y="1059582"/>
              <a:ext cx="1115367" cy="472272"/>
            </a:xfrm>
            <a:custGeom>
              <a:avLst/>
              <a:gdLst>
                <a:gd name="connsiteX0" fmla="*/ 80387 w 1115367"/>
                <a:gd name="connsiteY0" fmla="*/ 472272 h 472272"/>
                <a:gd name="connsiteX1" fmla="*/ 281354 w 1115367"/>
                <a:gd name="connsiteY1" fmla="*/ 361740 h 472272"/>
                <a:gd name="connsiteX2" fmla="*/ 0 w 1115367"/>
                <a:gd name="connsiteY2" fmla="*/ 160773 h 472272"/>
                <a:gd name="connsiteX3" fmla="*/ 331596 w 1115367"/>
                <a:gd name="connsiteY3" fmla="*/ 0 h 472272"/>
                <a:gd name="connsiteX4" fmla="*/ 643095 w 1115367"/>
                <a:gd name="connsiteY4" fmla="*/ 231112 h 472272"/>
                <a:gd name="connsiteX5" fmla="*/ 854110 w 1115367"/>
                <a:gd name="connsiteY5" fmla="*/ 20096 h 472272"/>
                <a:gd name="connsiteX6" fmla="*/ 1105319 w 1115367"/>
                <a:gd name="connsiteY6" fmla="*/ 231112 h 472272"/>
                <a:gd name="connsiteX7" fmla="*/ 1115367 w 1115367"/>
                <a:gd name="connsiteY7" fmla="*/ 311498 h 472272"/>
                <a:gd name="connsiteX8" fmla="*/ 924448 w 1115367"/>
                <a:gd name="connsiteY8" fmla="*/ 311498 h 472272"/>
                <a:gd name="connsiteX9" fmla="*/ 954593 w 1115367"/>
                <a:gd name="connsiteY9" fmla="*/ 150725 h 472272"/>
                <a:gd name="connsiteX10" fmla="*/ 763675 w 1115367"/>
                <a:gd name="connsiteY10" fmla="*/ 40193 h 472272"/>
                <a:gd name="connsiteX11" fmla="*/ 834013 w 1115367"/>
                <a:gd name="connsiteY11" fmla="*/ 160773 h 472272"/>
                <a:gd name="connsiteX12" fmla="*/ 984738 w 1115367"/>
                <a:gd name="connsiteY12" fmla="*/ 231112 h 472272"/>
                <a:gd name="connsiteX13" fmla="*/ 944545 w 1115367"/>
                <a:gd name="connsiteY13" fmla="*/ 311498 h 472272"/>
                <a:gd name="connsiteX14" fmla="*/ 743578 w 1115367"/>
                <a:gd name="connsiteY14" fmla="*/ 150725 h 47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15367" h="472272">
                  <a:moveTo>
                    <a:pt x="80387" y="472272"/>
                  </a:moveTo>
                  <a:lnTo>
                    <a:pt x="281354" y="361740"/>
                  </a:lnTo>
                  <a:lnTo>
                    <a:pt x="0" y="160773"/>
                  </a:lnTo>
                  <a:lnTo>
                    <a:pt x="331596" y="0"/>
                  </a:lnTo>
                  <a:lnTo>
                    <a:pt x="643095" y="231112"/>
                  </a:lnTo>
                  <a:lnTo>
                    <a:pt x="854110" y="20096"/>
                  </a:lnTo>
                  <a:lnTo>
                    <a:pt x="1105319" y="231112"/>
                  </a:lnTo>
                  <a:lnTo>
                    <a:pt x="1115367" y="311498"/>
                  </a:lnTo>
                  <a:lnTo>
                    <a:pt x="924448" y="311498"/>
                  </a:lnTo>
                  <a:lnTo>
                    <a:pt x="954593" y="150725"/>
                  </a:lnTo>
                  <a:lnTo>
                    <a:pt x="763675" y="40193"/>
                  </a:lnTo>
                  <a:lnTo>
                    <a:pt x="834013" y="160773"/>
                  </a:lnTo>
                  <a:lnTo>
                    <a:pt x="984738" y="231112"/>
                  </a:lnTo>
                  <a:lnTo>
                    <a:pt x="944545" y="311498"/>
                  </a:lnTo>
                  <a:lnTo>
                    <a:pt x="743578" y="150725"/>
                  </a:ln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8" name="137 CuadroTexto"/>
            <p:cNvSpPr txBox="1"/>
            <p:nvPr/>
          </p:nvSpPr>
          <p:spPr>
            <a:xfrm>
              <a:off x="2123728" y="2951555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</a:t>
              </a:r>
              <a:endParaRPr lang="es-ES" sz="4800" dirty="0"/>
            </a:p>
          </p:txBody>
        </p:sp>
        <p:sp>
          <p:nvSpPr>
            <p:cNvPr id="139" name="138 Elipse"/>
            <p:cNvSpPr/>
            <p:nvPr/>
          </p:nvSpPr>
          <p:spPr>
            <a:xfrm>
              <a:off x="1763688" y="2207668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0" name="139 CuadroTexto"/>
            <p:cNvSpPr txBox="1"/>
            <p:nvPr/>
          </p:nvSpPr>
          <p:spPr>
            <a:xfrm>
              <a:off x="1979713" y="2035776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  <p:sp>
          <p:nvSpPr>
            <p:cNvPr id="141" name="140 Forma libre"/>
            <p:cNvSpPr/>
            <p:nvPr/>
          </p:nvSpPr>
          <p:spPr>
            <a:xfrm>
              <a:off x="2567463" y="2314830"/>
              <a:ext cx="492369" cy="180870"/>
            </a:xfrm>
            <a:custGeom>
              <a:avLst/>
              <a:gdLst>
                <a:gd name="connsiteX0" fmla="*/ 0 w 492369"/>
                <a:gd name="connsiteY0" fmla="*/ 180870 h 180870"/>
                <a:gd name="connsiteX1" fmla="*/ 221063 w 492369"/>
                <a:gd name="connsiteY1" fmla="*/ 0 h 180870"/>
                <a:gd name="connsiteX2" fmla="*/ 492369 w 492369"/>
                <a:gd name="connsiteY2" fmla="*/ 110532 h 180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369" h="180870">
                  <a:moveTo>
                    <a:pt x="0" y="180870"/>
                  </a:moveTo>
                  <a:lnTo>
                    <a:pt x="221063" y="0"/>
                  </a:lnTo>
                  <a:cubicBezTo>
                    <a:pt x="311498" y="36844"/>
                    <a:pt x="438778" y="53591"/>
                    <a:pt x="492369" y="110532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2" name="141 Elipse"/>
            <p:cNvSpPr/>
            <p:nvPr/>
          </p:nvSpPr>
          <p:spPr>
            <a:xfrm flipH="1">
              <a:off x="2699792" y="2567708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3" name="142 Forma libre"/>
            <p:cNvSpPr/>
            <p:nvPr/>
          </p:nvSpPr>
          <p:spPr>
            <a:xfrm>
              <a:off x="2627784" y="2927748"/>
              <a:ext cx="401934" cy="165797"/>
            </a:xfrm>
            <a:custGeom>
              <a:avLst/>
              <a:gdLst>
                <a:gd name="connsiteX0" fmla="*/ 0 w 401934"/>
                <a:gd name="connsiteY0" fmla="*/ 40193 h 165797"/>
                <a:gd name="connsiteX1" fmla="*/ 291402 w 401934"/>
                <a:gd name="connsiteY1" fmla="*/ 160773 h 165797"/>
                <a:gd name="connsiteX2" fmla="*/ 401934 w 401934"/>
                <a:gd name="connsiteY2" fmla="*/ 0 h 16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1934" h="165797">
                  <a:moveTo>
                    <a:pt x="0" y="40193"/>
                  </a:moveTo>
                  <a:cubicBezTo>
                    <a:pt x="116393" y="102995"/>
                    <a:pt x="232787" y="165797"/>
                    <a:pt x="291402" y="160773"/>
                  </a:cubicBezTo>
                  <a:cubicBezTo>
                    <a:pt x="328246" y="107182"/>
                    <a:pt x="380163" y="35169"/>
                    <a:pt x="401934" y="0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5" name="144 CuadroTexto"/>
            <p:cNvSpPr txBox="1"/>
            <p:nvPr/>
          </p:nvSpPr>
          <p:spPr>
            <a:xfrm>
              <a:off x="1940482" y="2581320"/>
              <a:ext cx="576064" cy="128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5400" dirty="0"/>
            </a:p>
          </p:txBody>
        </p:sp>
        <p:sp>
          <p:nvSpPr>
            <p:cNvPr id="132" name="131 CuadroTexto"/>
            <p:cNvSpPr txBox="1"/>
            <p:nvPr/>
          </p:nvSpPr>
          <p:spPr>
            <a:xfrm>
              <a:off x="1112860" y="2495700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</p:grpSp>
      <p:sp>
        <p:nvSpPr>
          <p:cNvPr id="150" name="149 CuadroTexto"/>
          <p:cNvSpPr txBox="1"/>
          <p:nvPr/>
        </p:nvSpPr>
        <p:spPr>
          <a:xfrm>
            <a:off x="6916173" y="987574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52" name="151 CuadroTexto"/>
          <p:cNvSpPr txBox="1"/>
          <p:nvPr/>
        </p:nvSpPr>
        <p:spPr>
          <a:xfrm>
            <a:off x="6948264" y="3128650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47" name="146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49" name="148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55" name="154 CuadroTexto"/>
          <p:cNvSpPr txBox="1"/>
          <p:nvPr/>
        </p:nvSpPr>
        <p:spPr>
          <a:xfrm>
            <a:off x="4502649" y="42759"/>
            <a:ext cx="1797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Elongación</a:t>
            </a:r>
          </a:p>
        </p:txBody>
      </p:sp>
      <p:grpSp>
        <p:nvGrpSpPr>
          <p:cNvPr id="162" name="161 Grupo"/>
          <p:cNvGrpSpPr/>
          <p:nvPr/>
        </p:nvGrpSpPr>
        <p:grpSpPr>
          <a:xfrm rot="294854">
            <a:off x="2709748" y="2283718"/>
            <a:ext cx="1296000" cy="288032"/>
            <a:chOff x="2699936" y="2427734"/>
            <a:chExt cx="1296000" cy="288032"/>
          </a:xfrm>
        </p:grpSpPr>
        <p:sp>
          <p:nvSpPr>
            <p:cNvPr id="158" name="157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9" name="168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0" name="169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1" name="170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2" name="171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51" name="150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6" name="155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7" name="156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64" name="163 CuadroTexto"/>
          <p:cNvSpPr txBox="1"/>
          <p:nvPr/>
        </p:nvSpPr>
        <p:spPr>
          <a:xfrm>
            <a:off x="1547664" y="2717507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67" name="166 CuadroTexto"/>
          <p:cNvSpPr txBox="1"/>
          <p:nvPr/>
        </p:nvSpPr>
        <p:spPr>
          <a:xfrm>
            <a:off x="1547664" y="127734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168" name="167 CuadroTexto"/>
          <p:cNvSpPr txBox="1"/>
          <p:nvPr/>
        </p:nvSpPr>
        <p:spPr>
          <a:xfrm>
            <a:off x="2771800" y="1061323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84" name="183 CuadroTexto"/>
          <p:cNvSpPr txBox="1"/>
          <p:nvPr/>
        </p:nvSpPr>
        <p:spPr>
          <a:xfrm>
            <a:off x="2411760" y="1061323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274" name="273 Rectángulo"/>
          <p:cNvSpPr/>
          <p:nvPr/>
        </p:nvSpPr>
        <p:spPr>
          <a:xfrm>
            <a:off x="5369884" y="1563694"/>
            <a:ext cx="1434364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47" name="146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49" name="148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55" name="154 CuadroTexto"/>
          <p:cNvSpPr txBox="1"/>
          <p:nvPr/>
        </p:nvSpPr>
        <p:spPr>
          <a:xfrm>
            <a:off x="4427984" y="42759"/>
            <a:ext cx="2014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Terminación</a:t>
            </a:r>
          </a:p>
        </p:txBody>
      </p:sp>
      <p:sp>
        <p:nvSpPr>
          <p:cNvPr id="159" name="158 Elipse"/>
          <p:cNvSpPr/>
          <p:nvPr/>
        </p:nvSpPr>
        <p:spPr>
          <a:xfrm>
            <a:off x="3671816" y="4480030"/>
            <a:ext cx="612000" cy="6120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62" name="161 Elipse"/>
          <p:cNvSpPr/>
          <p:nvPr/>
        </p:nvSpPr>
        <p:spPr>
          <a:xfrm>
            <a:off x="4283968" y="4480030"/>
            <a:ext cx="612000" cy="612000"/>
          </a:xfrm>
          <a:prstGeom prst="ellipse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63" name="162 Elipse"/>
          <p:cNvSpPr/>
          <p:nvPr/>
        </p:nvSpPr>
        <p:spPr>
          <a:xfrm>
            <a:off x="4896104" y="4480030"/>
            <a:ext cx="612000" cy="61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73" name="172 Elipse"/>
          <p:cNvSpPr/>
          <p:nvPr/>
        </p:nvSpPr>
        <p:spPr>
          <a:xfrm>
            <a:off x="4895952" y="3831814"/>
            <a:ext cx="612000" cy="612000"/>
          </a:xfrm>
          <a:prstGeom prst="ellipse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74" name="173 Elipse"/>
          <p:cNvSpPr/>
          <p:nvPr/>
        </p:nvSpPr>
        <p:spPr>
          <a:xfrm>
            <a:off x="4896104" y="3219822"/>
            <a:ext cx="612000" cy="612000"/>
          </a:xfrm>
          <a:prstGeom prst="ellipse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75" name="174 Elipse"/>
          <p:cNvSpPr/>
          <p:nvPr/>
        </p:nvSpPr>
        <p:spPr>
          <a:xfrm>
            <a:off x="4896104" y="2607822"/>
            <a:ext cx="612000" cy="612000"/>
          </a:xfrm>
          <a:prstGeom prst="ellipse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76" name="175 Elipse"/>
          <p:cNvSpPr/>
          <p:nvPr/>
        </p:nvSpPr>
        <p:spPr>
          <a:xfrm>
            <a:off x="4896104" y="1995686"/>
            <a:ext cx="612000" cy="61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77" name="176 Elipse"/>
          <p:cNvSpPr/>
          <p:nvPr/>
        </p:nvSpPr>
        <p:spPr>
          <a:xfrm>
            <a:off x="5832208" y="3831958"/>
            <a:ext cx="612000" cy="61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78" name="177 Elipse"/>
          <p:cNvSpPr/>
          <p:nvPr/>
        </p:nvSpPr>
        <p:spPr>
          <a:xfrm>
            <a:off x="5832208" y="3219958"/>
            <a:ext cx="612000" cy="61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79" name="178 Elipse"/>
          <p:cNvSpPr/>
          <p:nvPr/>
        </p:nvSpPr>
        <p:spPr>
          <a:xfrm>
            <a:off x="5832208" y="2607822"/>
            <a:ext cx="612000" cy="61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80" name="179 Elipse"/>
          <p:cNvSpPr/>
          <p:nvPr/>
        </p:nvSpPr>
        <p:spPr>
          <a:xfrm>
            <a:off x="5832208" y="4480030"/>
            <a:ext cx="612000" cy="612000"/>
          </a:xfrm>
          <a:prstGeom prst="ellipse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85" name="184 Elipse"/>
          <p:cNvSpPr/>
          <p:nvPr/>
        </p:nvSpPr>
        <p:spPr>
          <a:xfrm>
            <a:off x="5832208" y="1995686"/>
            <a:ext cx="612000" cy="612000"/>
          </a:xfrm>
          <a:prstGeom prst="ellipse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87" name="186 Elipse"/>
          <p:cNvSpPr/>
          <p:nvPr/>
        </p:nvSpPr>
        <p:spPr>
          <a:xfrm>
            <a:off x="4644008" y="1455694"/>
            <a:ext cx="612000" cy="6120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88" name="187 Elipse"/>
          <p:cNvSpPr/>
          <p:nvPr/>
        </p:nvSpPr>
        <p:spPr>
          <a:xfrm>
            <a:off x="4824096" y="879630"/>
            <a:ext cx="612000" cy="61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89" name="188 Elipse"/>
          <p:cNvSpPr/>
          <p:nvPr/>
        </p:nvSpPr>
        <p:spPr>
          <a:xfrm>
            <a:off x="5364088" y="627534"/>
            <a:ext cx="612000" cy="61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90" name="189 Elipse"/>
          <p:cNvSpPr/>
          <p:nvPr/>
        </p:nvSpPr>
        <p:spPr>
          <a:xfrm>
            <a:off x="5904080" y="879630"/>
            <a:ext cx="612000" cy="612000"/>
          </a:xfrm>
          <a:prstGeom prst="ellipse">
            <a:avLst/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191" name="190 Elipse"/>
          <p:cNvSpPr/>
          <p:nvPr/>
        </p:nvSpPr>
        <p:spPr>
          <a:xfrm>
            <a:off x="6084168" y="1419622"/>
            <a:ext cx="612000" cy="6120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92" name="191 Elipse"/>
          <p:cNvSpPr/>
          <p:nvPr/>
        </p:nvSpPr>
        <p:spPr>
          <a:xfrm>
            <a:off x="7056192" y="4480030"/>
            <a:ext cx="612000" cy="6120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93" name="192 Elipse"/>
          <p:cNvSpPr/>
          <p:nvPr/>
        </p:nvSpPr>
        <p:spPr>
          <a:xfrm>
            <a:off x="6444208" y="4480030"/>
            <a:ext cx="612000" cy="612000"/>
          </a:xfrm>
          <a:prstGeom prst="ellipse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194" name="193 Elipse"/>
          <p:cNvSpPr/>
          <p:nvPr/>
        </p:nvSpPr>
        <p:spPr>
          <a:xfrm>
            <a:off x="7668344" y="4480030"/>
            <a:ext cx="612000" cy="612000"/>
          </a:xfrm>
          <a:prstGeom prst="ellipse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195" name="194 Elipse"/>
          <p:cNvSpPr/>
          <p:nvPr/>
        </p:nvSpPr>
        <p:spPr>
          <a:xfrm>
            <a:off x="8280480" y="4480030"/>
            <a:ext cx="612000" cy="612000"/>
          </a:xfrm>
          <a:prstGeom prst="ellipse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U</a:t>
            </a:r>
          </a:p>
        </p:txBody>
      </p:sp>
      <p:cxnSp>
        <p:nvCxnSpPr>
          <p:cNvPr id="33" name="32 Conector recto"/>
          <p:cNvCxnSpPr>
            <a:stCxn id="177" idx="2"/>
            <a:endCxn id="173" idx="6"/>
          </p:cNvCxnSpPr>
          <p:nvPr/>
        </p:nvCxnSpPr>
        <p:spPr>
          <a:xfrm flipH="1" flipV="1">
            <a:off x="5507952" y="4137814"/>
            <a:ext cx="324256" cy="14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>
            <a:stCxn id="178" idx="2"/>
            <a:endCxn id="174" idx="6"/>
          </p:cNvCxnSpPr>
          <p:nvPr/>
        </p:nvCxnSpPr>
        <p:spPr>
          <a:xfrm flipH="1" flipV="1">
            <a:off x="5508104" y="3525822"/>
            <a:ext cx="324104" cy="136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>
            <a:stCxn id="175" idx="6"/>
            <a:endCxn id="179" idx="2"/>
          </p:cNvCxnSpPr>
          <p:nvPr/>
        </p:nvCxnSpPr>
        <p:spPr>
          <a:xfrm>
            <a:off x="5508104" y="2913822"/>
            <a:ext cx="324104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>
            <a:stCxn id="176" idx="6"/>
            <a:endCxn id="185" idx="2"/>
          </p:cNvCxnSpPr>
          <p:nvPr/>
        </p:nvCxnSpPr>
        <p:spPr>
          <a:xfrm>
            <a:off x="5508104" y="2301686"/>
            <a:ext cx="324104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>
            <a:stCxn id="163" idx="6"/>
            <a:endCxn id="180" idx="2"/>
          </p:cNvCxnSpPr>
          <p:nvPr/>
        </p:nvCxnSpPr>
        <p:spPr>
          <a:xfrm>
            <a:off x="5508104" y="4786030"/>
            <a:ext cx="324104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61 Grupo"/>
          <p:cNvGrpSpPr/>
          <p:nvPr/>
        </p:nvGrpSpPr>
        <p:grpSpPr>
          <a:xfrm rot="770754">
            <a:off x="2828151" y="2064144"/>
            <a:ext cx="1296000" cy="288032"/>
            <a:chOff x="2699936" y="2427734"/>
            <a:chExt cx="1296000" cy="288032"/>
          </a:xfrm>
        </p:grpSpPr>
        <p:sp>
          <p:nvSpPr>
            <p:cNvPr id="158" name="157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9" name="168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0" name="169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1" name="170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2" name="171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51" name="150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6" name="155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7" name="156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81" name="180 Rectángulo"/>
          <p:cNvSpPr/>
          <p:nvPr/>
        </p:nvSpPr>
        <p:spPr>
          <a:xfrm rot="5400000" flipV="1">
            <a:off x="2276826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2" name="181 Rectángulo"/>
          <p:cNvSpPr/>
          <p:nvPr/>
        </p:nvSpPr>
        <p:spPr>
          <a:xfrm rot="5400000" flipV="1">
            <a:off x="2444826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rot="5400000" flipV="1">
            <a:off x="2612826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 rot="5400000" flipV="1">
            <a:off x="2781824" y="292314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 rot="5400000" flipV="1">
            <a:off x="297917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6" name="165 Rectángulo"/>
          <p:cNvSpPr/>
          <p:nvPr/>
        </p:nvSpPr>
        <p:spPr>
          <a:xfrm rot="5400000" flipV="1">
            <a:off x="3176524" y="292314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29" name="28 Rectángulo"/>
          <p:cNvSpPr/>
          <p:nvPr/>
        </p:nvSpPr>
        <p:spPr>
          <a:xfrm rot="5400000" flipV="1">
            <a:off x="6320782" y="292314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 rot="5400000" flipV="1">
            <a:off x="6320780" y="166302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 rot="5400000" flipV="1">
            <a:off x="6498562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 rot="5400000" flipV="1">
            <a:off x="6498561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Rectángulo"/>
          <p:cNvSpPr/>
          <p:nvPr/>
        </p:nvSpPr>
        <p:spPr>
          <a:xfrm rot="5400000" flipV="1">
            <a:off x="5438553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 rot="5400000" flipV="1">
            <a:off x="5438552" y="166302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5616333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5616332" y="166302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5805218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 rot="5400000" flipV="1">
            <a:off x="5805217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5973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5973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"/>
          <p:cNvSpPr/>
          <p:nvPr/>
        </p:nvSpPr>
        <p:spPr>
          <a:xfrm rot="5400000" flipV="1">
            <a:off x="6141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 rot="5400000" flipV="1">
            <a:off x="6141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Rectángulo"/>
          <p:cNvSpPr/>
          <p:nvPr/>
        </p:nvSpPr>
        <p:spPr>
          <a:xfrm>
            <a:off x="5453884" y="2991806"/>
            <a:ext cx="1422372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>
            <a:off x="5369884" y="1563694"/>
            <a:ext cx="1434364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"/>
          <p:cNvSpPr/>
          <p:nvPr/>
        </p:nvSpPr>
        <p:spPr>
          <a:xfrm rot="16200000">
            <a:off x="8013166" y="223903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 rot="16200000">
            <a:off x="8012566" y="252706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8190348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8190945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 rot="5400000" flipV="1">
            <a:off x="8379232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8379829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8547232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8547829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Rectángulo"/>
          <p:cNvSpPr/>
          <p:nvPr/>
        </p:nvSpPr>
        <p:spPr>
          <a:xfrm rot="5400000" flipV="1">
            <a:off x="8715232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8715829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161 Grupo"/>
          <p:cNvGrpSpPr/>
          <p:nvPr/>
        </p:nvGrpSpPr>
        <p:grpSpPr>
          <a:xfrm rot="19770982">
            <a:off x="6744572" y="2579788"/>
            <a:ext cx="746612" cy="252054"/>
            <a:chOff x="6786778" y="2823751"/>
            <a:chExt cx="746612" cy="252054"/>
          </a:xfrm>
        </p:grpSpPr>
        <p:sp>
          <p:nvSpPr>
            <p:cNvPr id="33" name="32 Rectángulo"/>
            <p:cNvSpPr/>
            <p:nvPr/>
          </p:nvSpPr>
          <p:spPr>
            <a:xfrm rot="5400000" flipV="1">
              <a:off x="6687446" y="292313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5" name="34 Rectángulo"/>
            <p:cNvSpPr/>
            <p:nvPr/>
          </p:nvSpPr>
          <p:spPr>
            <a:xfrm rot="5400000" flipV="1">
              <a:off x="6855446" y="292313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6 Rectángulo"/>
            <p:cNvSpPr/>
            <p:nvPr/>
          </p:nvSpPr>
          <p:spPr>
            <a:xfrm rot="5400000" flipV="1">
              <a:off x="7023446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3" name="62 Rectángulo"/>
            <p:cNvSpPr/>
            <p:nvPr/>
          </p:nvSpPr>
          <p:spPr>
            <a:xfrm rot="5400000" flipV="1">
              <a:off x="7202945" y="2923084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5" name="64 Rectángulo"/>
            <p:cNvSpPr/>
            <p:nvPr/>
          </p:nvSpPr>
          <p:spPr>
            <a:xfrm rot="5400000" flipV="1">
              <a:off x="7380725" y="2923083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" name="158 Grupo"/>
          <p:cNvGrpSpPr/>
          <p:nvPr/>
        </p:nvGrpSpPr>
        <p:grpSpPr>
          <a:xfrm rot="2073446">
            <a:off x="6772096" y="1842149"/>
            <a:ext cx="746612" cy="252054"/>
            <a:chOff x="6786777" y="1563639"/>
            <a:chExt cx="746612" cy="252054"/>
          </a:xfrm>
        </p:grpSpPr>
        <p:sp>
          <p:nvSpPr>
            <p:cNvPr id="34" name="33 Rectángulo"/>
            <p:cNvSpPr/>
            <p:nvPr/>
          </p:nvSpPr>
          <p:spPr>
            <a:xfrm rot="5400000" flipV="1">
              <a:off x="6687445" y="16630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6" name="35 Rectángulo"/>
            <p:cNvSpPr/>
            <p:nvPr/>
          </p:nvSpPr>
          <p:spPr>
            <a:xfrm rot="5400000" flipV="1">
              <a:off x="6855445" y="1663027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37 Rectángulo"/>
            <p:cNvSpPr/>
            <p:nvPr/>
          </p:nvSpPr>
          <p:spPr>
            <a:xfrm rot="5400000" flipV="1">
              <a:off x="7023445" y="1663027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4" name="63 Rectángulo"/>
            <p:cNvSpPr/>
            <p:nvPr/>
          </p:nvSpPr>
          <p:spPr>
            <a:xfrm rot="5400000" flipV="1">
              <a:off x="7202944" y="1662972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6" name="65 Rectángulo"/>
            <p:cNvSpPr/>
            <p:nvPr/>
          </p:nvSpPr>
          <p:spPr>
            <a:xfrm rot="5400000" flipV="1">
              <a:off x="7380724" y="166297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7" name="66 Rectángulo"/>
          <p:cNvSpPr/>
          <p:nvPr/>
        </p:nvSpPr>
        <p:spPr>
          <a:xfrm rot="5400000" flipV="1">
            <a:off x="7497004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Rectángulo"/>
          <p:cNvSpPr/>
          <p:nvPr/>
        </p:nvSpPr>
        <p:spPr>
          <a:xfrm rot="5400000" flipV="1">
            <a:off x="7497601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7665004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7665601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7833004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Rectángulo"/>
          <p:cNvSpPr/>
          <p:nvPr/>
        </p:nvSpPr>
        <p:spPr>
          <a:xfrm rot="5400000" flipV="1">
            <a:off x="7833601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Rectángulo"/>
          <p:cNvSpPr/>
          <p:nvPr/>
        </p:nvSpPr>
        <p:spPr>
          <a:xfrm>
            <a:off x="7596336" y="213970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16630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162 Grupo"/>
          <p:cNvGrpSpPr/>
          <p:nvPr/>
        </p:nvGrpSpPr>
        <p:grpSpPr>
          <a:xfrm>
            <a:off x="1841492" y="1563638"/>
            <a:ext cx="1008000" cy="252000"/>
            <a:chOff x="1841492" y="1563694"/>
            <a:chExt cx="1008000" cy="252000"/>
          </a:xfrm>
        </p:grpSpPr>
        <p:sp>
          <p:nvSpPr>
            <p:cNvPr id="88" name="87 Rectángulo"/>
            <p:cNvSpPr/>
            <p:nvPr/>
          </p:nvSpPr>
          <p:spPr>
            <a:xfrm rot="5400000" flipV="1">
              <a:off x="1910160" y="1663028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0" name="89 Rectángulo"/>
            <p:cNvSpPr/>
            <p:nvPr/>
          </p:nvSpPr>
          <p:spPr>
            <a:xfrm rot="5400000" flipV="1">
              <a:off x="2087940" y="1663027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2" name="91 Rectángulo"/>
            <p:cNvSpPr/>
            <p:nvPr/>
          </p:nvSpPr>
          <p:spPr>
            <a:xfrm rot="5400000" flipV="1">
              <a:off x="2276825" y="16630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4" name="93 Rectángulo"/>
            <p:cNvSpPr/>
            <p:nvPr/>
          </p:nvSpPr>
          <p:spPr>
            <a:xfrm rot="5400000" flipV="1">
              <a:off x="2444825" y="1663027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6" name="95 Rectángulo"/>
            <p:cNvSpPr/>
            <p:nvPr/>
          </p:nvSpPr>
          <p:spPr>
            <a:xfrm rot="5400000" flipV="1">
              <a:off x="2612825" y="1663027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8" name="97 Rectángulo"/>
            <p:cNvSpPr/>
            <p:nvPr/>
          </p:nvSpPr>
          <p:spPr>
            <a:xfrm>
              <a:off x="1841492" y="1563694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9" name="98 Rectángulo"/>
          <p:cNvSpPr/>
          <p:nvPr/>
        </p:nvSpPr>
        <p:spPr>
          <a:xfrm rot="16200000">
            <a:off x="4556782" y="166297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9230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92308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166297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92308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166297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rot="16200000">
            <a:off x="8883830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6200000">
            <a:off x="8883230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>
            <a:off x="7596934" y="2595734"/>
            <a:ext cx="1511570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>
            <a:off x="7902268" y="2139702"/>
            <a:ext cx="1169724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" name="27 Grupo"/>
          <p:cNvGrpSpPr>
            <a:grpSpLocks noChangeAspect="1"/>
          </p:cNvGrpSpPr>
          <p:nvPr/>
        </p:nvGrpSpPr>
        <p:grpSpPr>
          <a:xfrm>
            <a:off x="3995936" y="1635910"/>
            <a:ext cx="1913335" cy="2376000"/>
            <a:chOff x="611560" y="1059582"/>
            <a:chExt cx="2664112" cy="3308326"/>
          </a:xfrm>
        </p:grpSpPr>
        <p:sp>
          <p:nvSpPr>
            <p:cNvPr id="129" name="128 Elipse"/>
            <p:cNvSpPr/>
            <p:nvPr/>
          </p:nvSpPr>
          <p:spPr>
            <a:xfrm>
              <a:off x="1619672" y="2711724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Elipse"/>
            <p:cNvSpPr/>
            <p:nvPr/>
          </p:nvSpPr>
          <p:spPr>
            <a:xfrm>
              <a:off x="611560" y="1415580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1" name="130 Elipse"/>
            <p:cNvSpPr/>
            <p:nvPr/>
          </p:nvSpPr>
          <p:spPr>
            <a:xfrm>
              <a:off x="971720" y="2675724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33" name="132 Conector recto"/>
            <p:cNvCxnSpPr/>
            <p:nvPr/>
          </p:nvCxnSpPr>
          <p:spPr>
            <a:xfrm flipV="1">
              <a:off x="1439560" y="1199556"/>
              <a:ext cx="468144" cy="288032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133 Conector recto"/>
            <p:cNvCxnSpPr/>
            <p:nvPr/>
          </p:nvCxnSpPr>
          <p:spPr>
            <a:xfrm>
              <a:off x="1907704" y="1199556"/>
              <a:ext cx="504056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134 CuadroTexto"/>
            <p:cNvSpPr txBox="1"/>
            <p:nvPr/>
          </p:nvSpPr>
          <p:spPr>
            <a:xfrm>
              <a:off x="1043608" y="1559596"/>
              <a:ext cx="936105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β'</a:t>
              </a:r>
              <a:endParaRPr lang="es-ES" sz="4800" dirty="0"/>
            </a:p>
          </p:txBody>
        </p:sp>
        <p:sp>
          <p:nvSpPr>
            <p:cNvPr id="136" name="135 Elipse"/>
            <p:cNvSpPr/>
            <p:nvPr/>
          </p:nvSpPr>
          <p:spPr>
            <a:xfrm flipH="1">
              <a:off x="1960717" y="1919636"/>
              <a:ext cx="379035" cy="55598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7" name="136 Forma libre"/>
            <p:cNvSpPr/>
            <p:nvPr/>
          </p:nvSpPr>
          <p:spPr>
            <a:xfrm>
              <a:off x="1681725" y="1059582"/>
              <a:ext cx="1115367" cy="472272"/>
            </a:xfrm>
            <a:custGeom>
              <a:avLst/>
              <a:gdLst>
                <a:gd name="connsiteX0" fmla="*/ 80387 w 1115367"/>
                <a:gd name="connsiteY0" fmla="*/ 472272 h 472272"/>
                <a:gd name="connsiteX1" fmla="*/ 281354 w 1115367"/>
                <a:gd name="connsiteY1" fmla="*/ 361740 h 472272"/>
                <a:gd name="connsiteX2" fmla="*/ 0 w 1115367"/>
                <a:gd name="connsiteY2" fmla="*/ 160773 h 472272"/>
                <a:gd name="connsiteX3" fmla="*/ 331596 w 1115367"/>
                <a:gd name="connsiteY3" fmla="*/ 0 h 472272"/>
                <a:gd name="connsiteX4" fmla="*/ 643095 w 1115367"/>
                <a:gd name="connsiteY4" fmla="*/ 231112 h 472272"/>
                <a:gd name="connsiteX5" fmla="*/ 854110 w 1115367"/>
                <a:gd name="connsiteY5" fmla="*/ 20096 h 472272"/>
                <a:gd name="connsiteX6" fmla="*/ 1105319 w 1115367"/>
                <a:gd name="connsiteY6" fmla="*/ 231112 h 472272"/>
                <a:gd name="connsiteX7" fmla="*/ 1115367 w 1115367"/>
                <a:gd name="connsiteY7" fmla="*/ 311498 h 472272"/>
                <a:gd name="connsiteX8" fmla="*/ 924448 w 1115367"/>
                <a:gd name="connsiteY8" fmla="*/ 311498 h 472272"/>
                <a:gd name="connsiteX9" fmla="*/ 954593 w 1115367"/>
                <a:gd name="connsiteY9" fmla="*/ 150725 h 472272"/>
                <a:gd name="connsiteX10" fmla="*/ 763675 w 1115367"/>
                <a:gd name="connsiteY10" fmla="*/ 40193 h 472272"/>
                <a:gd name="connsiteX11" fmla="*/ 834013 w 1115367"/>
                <a:gd name="connsiteY11" fmla="*/ 160773 h 472272"/>
                <a:gd name="connsiteX12" fmla="*/ 984738 w 1115367"/>
                <a:gd name="connsiteY12" fmla="*/ 231112 h 472272"/>
                <a:gd name="connsiteX13" fmla="*/ 944545 w 1115367"/>
                <a:gd name="connsiteY13" fmla="*/ 311498 h 472272"/>
                <a:gd name="connsiteX14" fmla="*/ 743578 w 1115367"/>
                <a:gd name="connsiteY14" fmla="*/ 150725 h 47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15367" h="472272">
                  <a:moveTo>
                    <a:pt x="80387" y="472272"/>
                  </a:moveTo>
                  <a:lnTo>
                    <a:pt x="281354" y="361740"/>
                  </a:lnTo>
                  <a:lnTo>
                    <a:pt x="0" y="160773"/>
                  </a:lnTo>
                  <a:lnTo>
                    <a:pt x="331596" y="0"/>
                  </a:lnTo>
                  <a:lnTo>
                    <a:pt x="643095" y="231112"/>
                  </a:lnTo>
                  <a:lnTo>
                    <a:pt x="854110" y="20096"/>
                  </a:lnTo>
                  <a:lnTo>
                    <a:pt x="1105319" y="231112"/>
                  </a:lnTo>
                  <a:lnTo>
                    <a:pt x="1115367" y="311498"/>
                  </a:lnTo>
                  <a:lnTo>
                    <a:pt x="924448" y="311498"/>
                  </a:lnTo>
                  <a:lnTo>
                    <a:pt x="954593" y="150725"/>
                  </a:lnTo>
                  <a:lnTo>
                    <a:pt x="763675" y="40193"/>
                  </a:lnTo>
                  <a:lnTo>
                    <a:pt x="834013" y="160773"/>
                  </a:lnTo>
                  <a:lnTo>
                    <a:pt x="984738" y="231112"/>
                  </a:lnTo>
                  <a:lnTo>
                    <a:pt x="944545" y="311498"/>
                  </a:lnTo>
                  <a:lnTo>
                    <a:pt x="743578" y="150725"/>
                  </a:ln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8" name="137 CuadroTexto"/>
            <p:cNvSpPr txBox="1"/>
            <p:nvPr/>
          </p:nvSpPr>
          <p:spPr>
            <a:xfrm>
              <a:off x="2123728" y="2951555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</a:t>
              </a:r>
              <a:endParaRPr lang="es-ES" sz="4800" dirty="0"/>
            </a:p>
          </p:txBody>
        </p:sp>
        <p:sp>
          <p:nvSpPr>
            <p:cNvPr id="139" name="138 Elipse"/>
            <p:cNvSpPr/>
            <p:nvPr/>
          </p:nvSpPr>
          <p:spPr>
            <a:xfrm>
              <a:off x="1763688" y="2207668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0" name="139 CuadroTexto"/>
            <p:cNvSpPr txBox="1"/>
            <p:nvPr/>
          </p:nvSpPr>
          <p:spPr>
            <a:xfrm>
              <a:off x="1979713" y="2035776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  <p:sp>
          <p:nvSpPr>
            <p:cNvPr id="141" name="140 Forma libre"/>
            <p:cNvSpPr/>
            <p:nvPr/>
          </p:nvSpPr>
          <p:spPr>
            <a:xfrm>
              <a:off x="2567463" y="2314830"/>
              <a:ext cx="492369" cy="180870"/>
            </a:xfrm>
            <a:custGeom>
              <a:avLst/>
              <a:gdLst>
                <a:gd name="connsiteX0" fmla="*/ 0 w 492369"/>
                <a:gd name="connsiteY0" fmla="*/ 180870 h 180870"/>
                <a:gd name="connsiteX1" fmla="*/ 221063 w 492369"/>
                <a:gd name="connsiteY1" fmla="*/ 0 h 180870"/>
                <a:gd name="connsiteX2" fmla="*/ 492369 w 492369"/>
                <a:gd name="connsiteY2" fmla="*/ 110532 h 180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369" h="180870">
                  <a:moveTo>
                    <a:pt x="0" y="180870"/>
                  </a:moveTo>
                  <a:lnTo>
                    <a:pt x="221063" y="0"/>
                  </a:lnTo>
                  <a:cubicBezTo>
                    <a:pt x="311498" y="36844"/>
                    <a:pt x="438778" y="53591"/>
                    <a:pt x="492369" y="110532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2" name="141 Elipse"/>
            <p:cNvSpPr/>
            <p:nvPr/>
          </p:nvSpPr>
          <p:spPr>
            <a:xfrm flipH="1">
              <a:off x="2699792" y="2567708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3" name="142 Forma libre"/>
            <p:cNvSpPr/>
            <p:nvPr/>
          </p:nvSpPr>
          <p:spPr>
            <a:xfrm>
              <a:off x="2627784" y="2927748"/>
              <a:ext cx="401934" cy="165797"/>
            </a:xfrm>
            <a:custGeom>
              <a:avLst/>
              <a:gdLst>
                <a:gd name="connsiteX0" fmla="*/ 0 w 401934"/>
                <a:gd name="connsiteY0" fmla="*/ 40193 h 165797"/>
                <a:gd name="connsiteX1" fmla="*/ 291402 w 401934"/>
                <a:gd name="connsiteY1" fmla="*/ 160773 h 165797"/>
                <a:gd name="connsiteX2" fmla="*/ 401934 w 401934"/>
                <a:gd name="connsiteY2" fmla="*/ 0 h 16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1934" h="165797">
                  <a:moveTo>
                    <a:pt x="0" y="40193"/>
                  </a:moveTo>
                  <a:cubicBezTo>
                    <a:pt x="116393" y="102995"/>
                    <a:pt x="232787" y="165797"/>
                    <a:pt x="291402" y="160773"/>
                  </a:cubicBezTo>
                  <a:cubicBezTo>
                    <a:pt x="328246" y="107182"/>
                    <a:pt x="380163" y="35169"/>
                    <a:pt x="401934" y="0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5" name="144 CuadroTexto"/>
            <p:cNvSpPr txBox="1"/>
            <p:nvPr/>
          </p:nvSpPr>
          <p:spPr>
            <a:xfrm>
              <a:off x="1940482" y="2581320"/>
              <a:ext cx="576064" cy="128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5400" dirty="0"/>
            </a:p>
          </p:txBody>
        </p:sp>
        <p:sp>
          <p:nvSpPr>
            <p:cNvPr id="132" name="131 CuadroTexto"/>
            <p:cNvSpPr txBox="1"/>
            <p:nvPr/>
          </p:nvSpPr>
          <p:spPr>
            <a:xfrm>
              <a:off x="1112860" y="2495700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</p:grpSp>
      <p:sp>
        <p:nvSpPr>
          <p:cNvPr id="150" name="149 CuadroTexto"/>
          <p:cNvSpPr txBox="1"/>
          <p:nvPr/>
        </p:nvSpPr>
        <p:spPr>
          <a:xfrm>
            <a:off x="6916173" y="987574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52" name="151 CuadroTexto"/>
          <p:cNvSpPr txBox="1"/>
          <p:nvPr/>
        </p:nvSpPr>
        <p:spPr>
          <a:xfrm>
            <a:off x="6948264" y="3128650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47" name="146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49" name="148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55" name="154 CuadroTexto"/>
          <p:cNvSpPr txBox="1"/>
          <p:nvPr/>
        </p:nvSpPr>
        <p:spPr>
          <a:xfrm>
            <a:off x="4355976" y="42759"/>
            <a:ext cx="2014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Terminación</a:t>
            </a:r>
          </a:p>
        </p:txBody>
      </p:sp>
      <p:sp>
        <p:nvSpPr>
          <p:cNvPr id="164" name="163 CuadroTexto"/>
          <p:cNvSpPr txBox="1"/>
          <p:nvPr/>
        </p:nvSpPr>
        <p:spPr>
          <a:xfrm>
            <a:off x="1547664" y="2717507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67" name="166 CuadroTexto"/>
          <p:cNvSpPr txBox="1"/>
          <p:nvPr/>
        </p:nvSpPr>
        <p:spPr>
          <a:xfrm>
            <a:off x="1547664" y="127734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40" name="39 Rectángulo"/>
          <p:cNvSpPr/>
          <p:nvPr/>
        </p:nvSpPr>
        <p:spPr>
          <a:xfrm rot="2026473">
            <a:off x="6722054" y="1836737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19800675">
            <a:off x="6797781" y="2783907"/>
            <a:ext cx="847647" cy="116875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161 Grupo"/>
          <p:cNvGrpSpPr/>
          <p:nvPr/>
        </p:nvGrpSpPr>
        <p:grpSpPr>
          <a:xfrm>
            <a:off x="1547808" y="1906651"/>
            <a:ext cx="1296000" cy="288032"/>
            <a:chOff x="2699936" y="2427734"/>
            <a:chExt cx="1296000" cy="288032"/>
          </a:xfrm>
        </p:grpSpPr>
        <p:sp>
          <p:nvSpPr>
            <p:cNvPr id="162" name="161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3" name="162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5" name="164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3" name="172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4" name="173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76" name="175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7" name="176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8" name="177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2" name="161 Grupo"/>
          <p:cNvGrpSpPr/>
          <p:nvPr/>
        </p:nvGrpSpPr>
        <p:grpSpPr>
          <a:xfrm rot="152917">
            <a:off x="241708" y="1895005"/>
            <a:ext cx="1296000" cy="288032"/>
            <a:chOff x="2699936" y="2427734"/>
            <a:chExt cx="1296000" cy="288032"/>
          </a:xfrm>
        </p:grpSpPr>
        <p:sp>
          <p:nvSpPr>
            <p:cNvPr id="180" name="179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5" name="184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6" name="185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7" name="186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8" name="187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3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90" name="189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91" name="190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92" name="191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61 Grupo"/>
          <p:cNvGrpSpPr/>
          <p:nvPr/>
        </p:nvGrpSpPr>
        <p:grpSpPr>
          <a:xfrm rot="770754">
            <a:off x="2828151" y="2064144"/>
            <a:ext cx="1296000" cy="288032"/>
            <a:chOff x="2699936" y="2427734"/>
            <a:chExt cx="1296000" cy="288032"/>
          </a:xfrm>
        </p:grpSpPr>
        <p:sp>
          <p:nvSpPr>
            <p:cNvPr id="158" name="157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9" name="168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0" name="169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1" name="170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2" name="171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51" name="150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6" name="155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7" name="156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81" name="180 Rectángulo"/>
          <p:cNvSpPr/>
          <p:nvPr/>
        </p:nvSpPr>
        <p:spPr>
          <a:xfrm rot="5400000" flipV="1">
            <a:off x="2276826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2" name="181 Rectángulo"/>
          <p:cNvSpPr/>
          <p:nvPr/>
        </p:nvSpPr>
        <p:spPr>
          <a:xfrm rot="5400000" flipV="1">
            <a:off x="2444826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rot="5400000" flipV="1">
            <a:off x="2612826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 rot="5400000" flipV="1">
            <a:off x="2781824" y="292314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 rot="5400000" flipV="1">
            <a:off x="297917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6" name="165 Rectángulo"/>
          <p:cNvSpPr/>
          <p:nvPr/>
        </p:nvSpPr>
        <p:spPr>
          <a:xfrm rot="5400000" flipV="1">
            <a:off x="3176524" y="292314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29" name="28 Rectángulo"/>
          <p:cNvSpPr/>
          <p:nvPr/>
        </p:nvSpPr>
        <p:spPr>
          <a:xfrm rot="5400000" flipV="1">
            <a:off x="6320782" y="292314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 rot="5400000" flipV="1">
            <a:off x="6320780" y="166302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 rot="5400000" flipV="1">
            <a:off x="6498562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 rot="5400000" flipV="1">
            <a:off x="6498561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Rectángulo"/>
          <p:cNvSpPr/>
          <p:nvPr/>
        </p:nvSpPr>
        <p:spPr>
          <a:xfrm rot="5400000" flipV="1">
            <a:off x="5438553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 rot="5400000" flipV="1">
            <a:off x="5438552" y="166302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5616333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5616332" y="166302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5805218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 rot="5400000" flipV="1">
            <a:off x="5805217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5973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5973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"/>
          <p:cNvSpPr/>
          <p:nvPr/>
        </p:nvSpPr>
        <p:spPr>
          <a:xfrm rot="5400000" flipV="1">
            <a:off x="6141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 rot="5400000" flipV="1">
            <a:off x="6141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Rectángulo"/>
          <p:cNvSpPr/>
          <p:nvPr/>
        </p:nvSpPr>
        <p:spPr>
          <a:xfrm>
            <a:off x="5453884" y="2991806"/>
            <a:ext cx="1422372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>
            <a:off x="5369884" y="1563694"/>
            <a:ext cx="1434364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"/>
          <p:cNvSpPr/>
          <p:nvPr/>
        </p:nvSpPr>
        <p:spPr>
          <a:xfrm rot="16200000">
            <a:off x="8013166" y="223903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 rot="16200000">
            <a:off x="8012566" y="252706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8190348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8190945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 rot="5400000" flipV="1">
            <a:off x="8379232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8379829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8547232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8547829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Rectángulo"/>
          <p:cNvSpPr/>
          <p:nvPr/>
        </p:nvSpPr>
        <p:spPr>
          <a:xfrm rot="5400000" flipV="1">
            <a:off x="8715232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8715829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161 Grupo"/>
          <p:cNvGrpSpPr/>
          <p:nvPr/>
        </p:nvGrpSpPr>
        <p:grpSpPr>
          <a:xfrm rot="19770982">
            <a:off x="6744572" y="2579788"/>
            <a:ext cx="746612" cy="252054"/>
            <a:chOff x="6786778" y="2823751"/>
            <a:chExt cx="746612" cy="252054"/>
          </a:xfrm>
        </p:grpSpPr>
        <p:sp>
          <p:nvSpPr>
            <p:cNvPr id="33" name="32 Rectángulo"/>
            <p:cNvSpPr/>
            <p:nvPr/>
          </p:nvSpPr>
          <p:spPr>
            <a:xfrm rot="5400000" flipV="1">
              <a:off x="6687446" y="292313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5" name="34 Rectángulo"/>
            <p:cNvSpPr/>
            <p:nvPr/>
          </p:nvSpPr>
          <p:spPr>
            <a:xfrm rot="5400000" flipV="1">
              <a:off x="6855446" y="292313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6 Rectángulo"/>
            <p:cNvSpPr/>
            <p:nvPr/>
          </p:nvSpPr>
          <p:spPr>
            <a:xfrm rot="5400000" flipV="1">
              <a:off x="7023446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3" name="62 Rectángulo"/>
            <p:cNvSpPr/>
            <p:nvPr/>
          </p:nvSpPr>
          <p:spPr>
            <a:xfrm rot="5400000" flipV="1">
              <a:off x="7202945" y="2923084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5" name="64 Rectángulo"/>
            <p:cNvSpPr/>
            <p:nvPr/>
          </p:nvSpPr>
          <p:spPr>
            <a:xfrm rot="5400000" flipV="1">
              <a:off x="7380725" y="2923083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" name="158 Grupo"/>
          <p:cNvGrpSpPr/>
          <p:nvPr/>
        </p:nvGrpSpPr>
        <p:grpSpPr>
          <a:xfrm rot="2073446">
            <a:off x="6772096" y="1842149"/>
            <a:ext cx="746612" cy="252054"/>
            <a:chOff x="6786777" y="1563639"/>
            <a:chExt cx="746612" cy="252054"/>
          </a:xfrm>
        </p:grpSpPr>
        <p:sp>
          <p:nvSpPr>
            <p:cNvPr id="34" name="33 Rectángulo"/>
            <p:cNvSpPr/>
            <p:nvPr/>
          </p:nvSpPr>
          <p:spPr>
            <a:xfrm rot="5400000" flipV="1">
              <a:off x="6687445" y="16630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6" name="35 Rectángulo"/>
            <p:cNvSpPr/>
            <p:nvPr/>
          </p:nvSpPr>
          <p:spPr>
            <a:xfrm rot="5400000" flipV="1">
              <a:off x="6855445" y="1663027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37 Rectángulo"/>
            <p:cNvSpPr/>
            <p:nvPr/>
          </p:nvSpPr>
          <p:spPr>
            <a:xfrm rot="5400000" flipV="1">
              <a:off x="7023445" y="1663027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4" name="63 Rectángulo"/>
            <p:cNvSpPr/>
            <p:nvPr/>
          </p:nvSpPr>
          <p:spPr>
            <a:xfrm rot="5400000" flipV="1">
              <a:off x="7202944" y="1662972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6" name="65 Rectángulo"/>
            <p:cNvSpPr/>
            <p:nvPr/>
          </p:nvSpPr>
          <p:spPr>
            <a:xfrm rot="5400000" flipV="1">
              <a:off x="7380724" y="166297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7" name="66 Rectángulo"/>
          <p:cNvSpPr/>
          <p:nvPr/>
        </p:nvSpPr>
        <p:spPr>
          <a:xfrm rot="5400000" flipV="1">
            <a:off x="7497004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Rectángulo"/>
          <p:cNvSpPr/>
          <p:nvPr/>
        </p:nvSpPr>
        <p:spPr>
          <a:xfrm rot="5400000" flipV="1">
            <a:off x="7497601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7665004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7665601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7833004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Rectángulo"/>
          <p:cNvSpPr/>
          <p:nvPr/>
        </p:nvSpPr>
        <p:spPr>
          <a:xfrm rot="5400000" flipV="1">
            <a:off x="7833601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Rectángulo"/>
          <p:cNvSpPr/>
          <p:nvPr/>
        </p:nvSpPr>
        <p:spPr>
          <a:xfrm>
            <a:off x="7596336" y="213970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16630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162 Grupo"/>
          <p:cNvGrpSpPr/>
          <p:nvPr/>
        </p:nvGrpSpPr>
        <p:grpSpPr>
          <a:xfrm>
            <a:off x="1841492" y="1563638"/>
            <a:ext cx="1008000" cy="252000"/>
            <a:chOff x="1841492" y="1563694"/>
            <a:chExt cx="1008000" cy="252000"/>
          </a:xfrm>
        </p:grpSpPr>
        <p:sp>
          <p:nvSpPr>
            <p:cNvPr id="88" name="87 Rectángulo"/>
            <p:cNvSpPr/>
            <p:nvPr/>
          </p:nvSpPr>
          <p:spPr>
            <a:xfrm rot="5400000" flipV="1">
              <a:off x="1910160" y="1663028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0" name="89 Rectángulo"/>
            <p:cNvSpPr/>
            <p:nvPr/>
          </p:nvSpPr>
          <p:spPr>
            <a:xfrm rot="5400000" flipV="1">
              <a:off x="2087940" y="1663027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2" name="91 Rectángulo"/>
            <p:cNvSpPr/>
            <p:nvPr/>
          </p:nvSpPr>
          <p:spPr>
            <a:xfrm rot="5400000" flipV="1">
              <a:off x="2276825" y="16630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4" name="93 Rectángulo"/>
            <p:cNvSpPr/>
            <p:nvPr/>
          </p:nvSpPr>
          <p:spPr>
            <a:xfrm rot="5400000" flipV="1">
              <a:off x="2444825" y="1663027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6" name="95 Rectángulo"/>
            <p:cNvSpPr/>
            <p:nvPr/>
          </p:nvSpPr>
          <p:spPr>
            <a:xfrm rot="5400000" flipV="1">
              <a:off x="2612825" y="1663027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8" name="97 Rectángulo"/>
            <p:cNvSpPr/>
            <p:nvPr/>
          </p:nvSpPr>
          <p:spPr>
            <a:xfrm>
              <a:off x="1841492" y="1563694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9" name="98 Rectángulo"/>
          <p:cNvSpPr/>
          <p:nvPr/>
        </p:nvSpPr>
        <p:spPr>
          <a:xfrm rot="16200000">
            <a:off x="4556782" y="166297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9230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92308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166297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92308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166297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rot="16200000">
            <a:off x="8883830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6200000">
            <a:off x="8883230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>
            <a:off x="7596934" y="2595734"/>
            <a:ext cx="1511570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>
            <a:off x="7902268" y="2139702"/>
            <a:ext cx="1169724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" name="27 Grupo"/>
          <p:cNvGrpSpPr>
            <a:grpSpLocks noChangeAspect="1"/>
          </p:cNvGrpSpPr>
          <p:nvPr/>
        </p:nvGrpSpPr>
        <p:grpSpPr>
          <a:xfrm>
            <a:off x="4427984" y="1635910"/>
            <a:ext cx="1913335" cy="2376000"/>
            <a:chOff x="611560" y="1059582"/>
            <a:chExt cx="2664112" cy="3308326"/>
          </a:xfrm>
        </p:grpSpPr>
        <p:sp>
          <p:nvSpPr>
            <p:cNvPr id="129" name="128 Elipse"/>
            <p:cNvSpPr/>
            <p:nvPr/>
          </p:nvSpPr>
          <p:spPr>
            <a:xfrm>
              <a:off x="1619672" y="2711724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Elipse"/>
            <p:cNvSpPr/>
            <p:nvPr/>
          </p:nvSpPr>
          <p:spPr>
            <a:xfrm>
              <a:off x="611560" y="1415580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1" name="130 Elipse"/>
            <p:cNvSpPr/>
            <p:nvPr/>
          </p:nvSpPr>
          <p:spPr>
            <a:xfrm>
              <a:off x="971720" y="2675724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33" name="132 Conector recto"/>
            <p:cNvCxnSpPr/>
            <p:nvPr/>
          </p:nvCxnSpPr>
          <p:spPr>
            <a:xfrm flipV="1">
              <a:off x="1439560" y="1199556"/>
              <a:ext cx="468144" cy="288032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133 Conector recto"/>
            <p:cNvCxnSpPr/>
            <p:nvPr/>
          </p:nvCxnSpPr>
          <p:spPr>
            <a:xfrm>
              <a:off x="1907704" y="1199556"/>
              <a:ext cx="504056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134 CuadroTexto"/>
            <p:cNvSpPr txBox="1"/>
            <p:nvPr/>
          </p:nvSpPr>
          <p:spPr>
            <a:xfrm>
              <a:off x="1043608" y="1559596"/>
              <a:ext cx="936105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β'</a:t>
              </a:r>
              <a:endParaRPr lang="es-ES" sz="4800" dirty="0"/>
            </a:p>
          </p:txBody>
        </p:sp>
        <p:sp>
          <p:nvSpPr>
            <p:cNvPr id="136" name="135 Elipse"/>
            <p:cNvSpPr/>
            <p:nvPr/>
          </p:nvSpPr>
          <p:spPr>
            <a:xfrm flipH="1">
              <a:off x="1960717" y="1919636"/>
              <a:ext cx="379035" cy="55598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7" name="136 Forma libre"/>
            <p:cNvSpPr/>
            <p:nvPr/>
          </p:nvSpPr>
          <p:spPr>
            <a:xfrm>
              <a:off x="1681725" y="1059582"/>
              <a:ext cx="1115367" cy="472272"/>
            </a:xfrm>
            <a:custGeom>
              <a:avLst/>
              <a:gdLst>
                <a:gd name="connsiteX0" fmla="*/ 80387 w 1115367"/>
                <a:gd name="connsiteY0" fmla="*/ 472272 h 472272"/>
                <a:gd name="connsiteX1" fmla="*/ 281354 w 1115367"/>
                <a:gd name="connsiteY1" fmla="*/ 361740 h 472272"/>
                <a:gd name="connsiteX2" fmla="*/ 0 w 1115367"/>
                <a:gd name="connsiteY2" fmla="*/ 160773 h 472272"/>
                <a:gd name="connsiteX3" fmla="*/ 331596 w 1115367"/>
                <a:gd name="connsiteY3" fmla="*/ 0 h 472272"/>
                <a:gd name="connsiteX4" fmla="*/ 643095 w 1115367"/>
                <a:gd name="connsiteY4" fmla="*/ 231112 h 472272"/>
                <a:gd name="connsiteX5" fmla="*/ 854110 w 1115367"/>
                <a:gd name="connsiteY5" fmla="*/ 20096 h 472272"/>
                <a:gd name="connsiteX6" fmla="*/ 1105319 w 1115367"/>
                <a:gd name="connsiteY6" fmla="*/ 231112 h 472272"/>
                <a:gd name="connsiteX7" fmla="*/ 1115367 w 1115367"/>
                <a:gd name="connsiteY7" fmla="*/ 311498 h 472272"/>
                <a:gd name="connsiteX8" fmla="*/ 924448 w 1115367"/>
                <a:gd name="connsiteY8" fmla="*/ 311498 h 472272"/>
                <a:gd name="connsiteX9" fmla="*/ 954593 w 1115367"/>
                <a:gd name="connsiteY9" fmla="*/ 150725 h 472272"/>
                <a:gd name="connsiteX10" fmla="*/ 763675 w 1115367"/>
                <a:gd name="connsiteY10" fmla="*/ 40193 h 472272"/>
                <a:gd name="connsiteX11" fmla="*/ 834013 w 1115367"/>
                <a:gd name="connsiteY11" fmla="*/ 160773 h 472272"/>
                <a:gd name="connsiteX12" fmla="*/ 984738 w 1115367"/>
                <a:gd name="connsiteY12" fmla="*/ 231112 h 472272"/>
                <a:gd name="connsiteX13" fmla="*/ 944545 w 1115367"/>
                <a:gd name="connsiteY13" fmla="*/ 311498 h 472272"/>
                <a:gd name="connsiteX14" fmla="*/ 743578 w 1115367"/>
                <a:gd name="connsiteY14" fmla="*/ 150725 h 47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15367" h="472272">
                  <a:moveTo>
                    <a:pt x="80387" y="472272"/>
                  </a:moveTo>
                  <a:lnTo>
                    <a:pt x="281354" y="361740"/>
                  </a:lnTo>
                  <a:lnTo>
                    <a:pt x="0" y="160773"/>
                  </a:lnTo>
                  <a:lnTo>
                    <a:pt x="331596" y="0"/>
                  </a:lnTo>
                  <a:lnTo>
                    <a:pt x="643095" y="231112"/>
                  </a:lnTo>
                  <a:lnTo>
                    <a:pt x="854110" y="20096"/>
                  </a:lnTo>
                  <a:lnTo>
                    <a:pt x="1105319" y="231112"/>
                  </a:lnTo>
                  <a:lnTo>
                    <a:pt x="1115367" y="311498"/>
                  </a:lnTo>
                  <a:lnTo>
                    <a:pt x="924448" y="311498"/>
                  </a:lnTo>
                  <a:lnTo>
                    <a:pt x="954593" y="150725"/>
                  </a:lnTo>
                  <a:lnTo>
                    <a:pt x="763675" y="40193"/>
                  </a:lnTo>
                  <a:lnTo>
                    <a:pt x="834013" y="160773"/>
                  </a:lnTo>
                  <a:lnTo>
                    <a:pt x="984738" y="231112"/>
                  </a:lnTo>
                  <a:lnTo>
                    <a:pt x="944545" y="311498"/>
                  </a:lnTo>
                  <a:lnTo>
                    <a:pt x="743578" y="150725"/>
                  </a:ln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8" name="137 CuadroTexto"/>
            <p:cNvSpPr txBox="1"/>
            <p:nvPr/>
          </p:nvSpPr>
          <p:spPr>
            <a:xfrm>
              <a:off x="2123728" y="2951555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</a:t>
              </a:r>
              <a:endParaRPr lang="es-ES" sz="4800" dirty="0"/>
            </a:p>
          </p:txBody>
        </p:sp>
        <p:sp>
          <p:nvSpPr>
            <p:cNvPr id="139" name="138 Elipse"/>
            <p:cNvSpPr/>
            <p:nvPr/>
          </p:nvSpPr>
          <p:spPr>
            <a:xfrm>
              <a:off x="1763688" y="2207668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0" name="139 CuadroTexto"/>
            <p:cNvSpPr txBox="1"/>
            <p:nvPr/>
          </p:nvSpPr>
          <p:spPr>
            <a:xfrm>
              <a:off x="1979713" y="2035776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  <p:sp>
          <p:nvSpPr>
            <p:cNvPr id="141" name="140 Forma libre"/>
            <p:cNvSpPr/>
            <p:nvPr/>
          </p:nvSpPr>
          <p:spPr>
            <a:xfrm>
              <a:off x="2567463" y="2314830"/>
              <a:ext cx="492369" cy="180870"/>
            </a:xfrm>
            <a:custGeom>
              <a:avLst/>
              <a:gdLst>
                <a:gd name="connsiteX0" fmla="*/ 0 w 492369"/>
                <a:gd name="connsiteY0" fmla="*/ 180870 h 180870"/>
                <a:gd name="connsiteX1" fmla="*/ 221063 w 492369"/>
                <a:gd name="connsiteY1" fmla="*/ 0 h 180870"/>
                <a:gd name="connsiteX2" fmla="*/ 492369 w 492369"/>
                <a:gd name="connsiteY2" fmla="*/ 110532 h 180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369" h="180870">
                  <a:moveTo>
                    <a:pt x="0" y="180870"/>
                  </a:moveTo>
                  <a:lnTo>
                    <a:pt x="221063" y="0"/>
                  </a:lnTo>
                  <a:cubicBezTo>
                    <a:pt x="311498" y="36844"/>
                    <a:pt x="438778" y="53591"/>
                    <a:pt x="492369" y="110532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2" name="141 Elipse"/>
            <p:cNvSpPr/>
            <p:nvPr/>
          </p:nvSpPr>
          <p:spPr>
            <a:xfrm flipH="1">
              <a:off x="2699792" y="2567708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3" name="142 Forma libre"/>
            <p:cNvSpPr/>
            <p:nvPr/>
          </p:nvSpPr>
          <p:spPr>
            <a:xfrm>
              <a:off x="2627784" y="2927748"/>
              <a:ext cx="401934" cy="165797"/>
            </a:xfrm>
            <a:custGeom>
              <a:avLst/>
              <a:gdLst>
                <a:gd name="connsiteX0" fmla="*/ 0 w 401934"/>
                <a:gd name="connsiteY0" fmla="*/ 40193 h 165797"/>
                <a:gd name="connsiteX1" fmla="*/ 291402 w 401934"/>
                <a:gd name="connsiteY1" fmla="*/ 160773 h 165797"/>
                <a:gd name="connsiteX2" fmla="*/ 401934 w 401934"/>
                <a:gd name="connsiteY2" fmla="*/ 0 h 16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1934" h="165797">
                  <a:moveTo>
                    <a:pt x="0" y="40193"/>
                  </a:moveTo>
                  <a:cubicBezTo>
                    <a:pt x="116393" y="102995"/>
                    <a:pt x="232787" y="165797"/>
                    <a:pt x="291402" y="160773"/>
                  </a:cubicBezTo>
                  <a:cubicBezTo>
                    <a:pt x="328246" y="107182"/>
                    <a:pt x="380163" y="35169"/>
                    <a:pt x="401934" y="0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5" name="144 CuadroTexto"/>
            <p:cNvSpPr txBox="1"/>
            <p:nvPr/>
          </p:nvSpPr>
          <p:spPr>
            <a:xfrm>
              <a:off x="1940482" y="2581320"/>
              <a:ext cx="576064" cy="128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5400" dirty="0"/>
            </a:p>
          </p:txBody>
        </p:sp>
        <p:sp>
          <p:nvSpPr>
            <p:cNvPr id="132" name="131 CuadroTexto"/>
            <p:cNvSpPr txBox="1"/>
            <p:nvPr/>
          </p:nvSpPr>
          <p:spPr>
            <a:xfrm>
              <a:off x="1112860" y="2495700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</p:grpSp>
      <p:sp>
        <p:nvSpPr>
          <p:cNvPr id="150" name="149 CuadroTexto"/>
          <p:cNvSpPr txBox="1"/>
          <p:nvPr/>
        </p:nvSpPr>
        <p:spPr>
          <a:xfrm>
            <a:off x="6916173" y="987574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52" name="151 CuadroTexto"/>
          <p:cNvSpPr txBox="1"/>
          <p:nvPr/>
        </p:nvSpPr>
        <p:spPr>
          <a:xfrm>
            <a:off x="6948264" y="3128650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47" name="146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49" name="148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55" name="154 CuadroTexto"/>
          <p:cNvSpPr txBox="1"/>
          <p:nvPr/>
        </p:nvSpPr>
        <p:spPr>
          <a:xfrm>
            <a:off x="4355976" y="42759"/>
            <a:ext cx="2014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Terminación</a:t>
            </a:r>
          </a:p>
        </p:txBody>
      </p:sp>
      <p:sp>
        <p:nvSpPr>
          <p:cNvPr id="164" name="163 CuadroTexto"/>
          <p:cNvSpPr txBox="1"/>
          <p:nvPr/>
        </p:nvSpPr>
        <p:spPr>
          <a:xfrm>
            <a:off x="1547664" y="2717507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67" name="166 CuadroTexto"/>
          <p:cNvSpPr txBox="1"/>
          <p:nvPr/>
        </p:nvSpPr>
        <p:spPr>
          <a:xfrm>
            <a:off x="1547664" y="127734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40" name="39 Rectángulo"/>
          <p:cNvSpPr/>
          <p:nvPr/>
        </p:nvSpPr>
        <p:spPr>
          <a:xfrm rot="2026473">
            <a:off x="6722054" y="1836737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19800675">
            <a:off x="6797781" y="2783907"/>
            <a:ext cx="847647" cy="116875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161 Grupo"/>
          <p:cNvGrpSpPr/>
          <p:nvPr/>
        </p:nvGrpSpPr>
        <p:grpSpPr>
          <a:xfrm>
            <a:off x="1547808" y="1906651"/>
            <a:ext cx="1296000" cy="288032"/>
            <a:chOff x="2699936" y="2427734"/>
            <a:chExt cx="1296000" cy="288032"/>
          </a:xfrm>
        </p:grpSpPr>
        <p:sp>
          <p:nvSpPr>
            <p:cNvPr id="162" name="161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3" name="162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5" name="164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3" name="172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4" name="173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76" name="175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7" name="176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8" name="177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2" name="161 Grupo"/>
          <p:cNvGrpSpPr/>
          <p:nvPr/>
        </p:nvGrpSpPr>
        <p:grpSpPr>
          <a:xfrm rot="152917">
            <a:off x="241708" y="1895005"/>
            <a:ext cx="1296000" cy="288032"/>
            <a:chOff x="2699936" y="2427734"/>
            <a:chExt cx="1296000" cy="288032"/>
          </a:xfrm>
        </p:grpSpPr>
        <p:sp>
          <p:nvSpPr>
            <p:cNvPr id="180" name="179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5" name="184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6" name="185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7" name="186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8" name="187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3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90" name="189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91" name="190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92" name="191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68" name="167 Forma libre"/>
          <p:cNvSpPr/>
          <p:nvPr/>
        </p:nvSpPr>
        <p:spPr>
          <a:xfrm>
            <a:off x="3635896" y="2221992"/>
            <a:ext cx="936104" cy="925822"/>
          </a:xfrm>
          <a:custGeom>
            <a:avLst/>
            <a:gdLst>
              <a:gd name="connsiteX0" fmla="*/ 496824 w 1191768"/>
              <a:gd name="connsiteY0" fmla="*/ 0 h 1342644"/>
              <a:gd name="connsiteX1" fmla="*/ 633984 w 1191768"/>
              <a:gd name="connsiteY1" fmla="*/ 45720 h 1342644"/>
              <a:gd name="connsiteX2" fmla="*/ 460248 w 1191768"/>
              <a:gd name="connsiteY2" fmla="*/ 521208 h 1342644"/>
              <a:gd name="connsiteX3" fmla="*/ 204216 w 1191768"/>
              <a:gd name="connsiteY3" fmla="*/ 612648 h 1342644"/>
              <a:gd name="connsiteX4" fmla="*/ 12192 w 1191768"/>
              <a:gd name="connsiteY4" fmla="*/ 905256 h 1342644"/>
              <a:gd name="connsiteX5" fmla="*/ 131064 w 1191768"/>
              <a:gd name="connsiteY5" fmla="*/ 1243584 h 1342644"/>
              <a:gd name="connsiteX6" fmla="*/ 643128 w 1191768"/>
              <a:gd name="connsiteY6" fmla="*/ 1298448 h 1342644"/>
              <a:gd name="connsiteX7" fmla="*/ 835152 w 1191768"/>
              <a:gd name="connsiteY7" fmla="*/ 978408 h 1342644"/>
              <a:gd name="connsiteX8" fmla="*/ 670560 w 1191768"/>
              <a:gd name="connsiteY8" fmla="*/ 749808 h 1342644"/>
              <a:gd name="connsiteX9" fmla="*/ 835152 w 1191768"/>
              <a:gd name="connsiteY9" fmla="*/ 310896 h 1342644"/>
              <a:gd name="connsiteX10" fmla="*/ 880872 w 1191768"/>
              <a:gd name="connsiteY10" fmla="*/ 155448 h 1342644"/>
              <a:gd name="connsiteX11" fmla="*/ 1191768 w 1191768"/>
              <a:gd name="connsiteY11" fmla="*/ 274320 h 1342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91768" h="1342644">
                <a:moveTo>
                  <a:pt x="496824" y="0"/>
                </a:moveTo>
                <a:lnTo>
                  <a:pt x="633984" y="45720"/>
                </a:lnTo>
                <a:lnTo>
                  <a:pt x="460248" y="521208"/>
                </a:lnTo>
                <a:cubicBezTo>
                  <a:pt x="388620" y="615696"/>
                  <a:pt x="278892" y="548640"/>
                  <a:pt x="204216" y="612648"/>
                </a:cubicBezTo>
                <a:cubicBezTo>
                  <a:pt x="129540" y="676656"/>
                  <a:pt x="24384" y="800100"/>
                  <a:pt x="12192" y="905256"/>
                </a:cubicBezTo>
                <a:cubicBezTo>
                  <a:pt x="0" y="1010412"/>
                  <a:pt x="25908" y="1178052"/>
                  <a:pt x="131064" y="1243584"/>
                </a:cubicBezTo>
                <a:cubicBezTo>
                  <a:pt x="236220" y="1309116"/>
                  <a:pt x="525780" y="1342644"/>
                  <a:pt x="643128" y="1298448"/>
                </a:cubicBezTo>
                <a:cubicBezTo>
                  <a:pt x="760476" y="1254252"/>
                  <a:pt x="830580" y="1069848"/>
                  <a:pt x="835152" y="978408"/>
                </a:cubicBezTo>
                <a:cubicBezTo>
                  <a:pt x="839724" y="886968"/>
                  <a:pt x="697992" y="797052"/>
                  <a:pt x="670560" y="749808"/>
                </a:cubicBezTo>
                <a:lnTo>
                  <a:pt x="835152" y="310896"/>
                </a:lnTo>
                <a:lnTo>
                  <a:pt x="880872" y="155448"/>
                </a:lnTo>
                <a:cubicBezTo>
                  <a:pt x="984504" y="195072"/>
                  <a:pt x="1132332" y="257556"/>
                  <a:pt x="1191768" y="274320"/>
                </a:cubicBezTo>
              </a:path>
            </a:pathLst>
          </a:custGeom>
          <a:ln w="952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61 Grupo"/>
          <p:cNvGrpSpPr/>
          <p:nvPr/>
        </p:nvGrpSpPr>
        <p:grpSpPr>
          <a:xfrm rot="594819">
            <a:off x="2699711" y="2177106"/>
            <a:ext cx="1296000" cy="288032"/>
            <a:chOff x="2699936" y="2427734"/>
            <a:chExt cx="1296000" cy="288032"/>
          </a:xfrm>
        </p:grpSpPr>
        <p:sp>
          <p:nvSpPr>
            <p:cNvPr id="158" name="157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9" name="168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0" name="169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1" name="170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2" name="171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51" name="150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6" name="155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7" name="156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81" name="180 Rectángulo"/>
          <p:cNvSpPr/>
          <p:nvPr/>
        </p:nvSpPr>
        <p:spPr>
          <a:xfrm rot="5400000" flipV="1">
            <a:off x="2276826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2" name="181 Rectángulo"/>
          <p:cNvSpPr/>
          <p:nvPr/>
        </p:nvSpPr>
        <p:spPr>
          <a:xfrm rot="5400000" flipV="1">
            <a:off x="2444826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rot="5400000" flipV="1">
            <a:off x="2612826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 rot="5400000" flipV="1">
            <a:off x="2781824" y="292314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 rot="5400000" flipV="1">
            <a:off x="297917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6" name="165 Rectángulo"/>
          <p:cNvSpPr/>
          <p:nvPr/>
        </p:nvSpPr>
        <p:spPr>
          <a:xfrm rot="5400000" flipV="1">
            <a:off x="3176524" y="292314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29" name="28 Rectángulo"/>
          <p:cNvSpPr/>
          <p:nvPr/>
        </p:nvSpPr>
        <p:spPr>
          <a:xfrm rot="5400000" flipV="1">
            <a:off x="6320782" y="292314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 rot="5400000" flipV="1">
            <a:off x="6320780" y="166302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 rot="5400000" flipV="1">
            <a:off x="6498562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 rot="5400000" flipV="1">
            <a:off x="6498561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Rectángulo"/>
          <p:cNvSpPr/>
          <p:nvPr/>
        </p:nvSpPr>
        <p:spPr>
          <a:xfrm rot="5400000" flipV="1">
            <a:off x="5438553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 rot="5400000" flipV="1">
            <a:off x="5438552" y="166302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5616333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5616332" y="166302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5805218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 rot="5400000" flipV="1">
            <a:off x="5805217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5973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5973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"/>
          <p:cNvSpPr/>
          <p:nvPr/>
        </p:nvSpPr>
        <p:spPr>
          <a:xfrm rot="5400000" flipV="1">
            <a:off x="6141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 rot="5400000" flipV="1">
            <a:off x="6141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Rectángulo"/>
          <p:cNvSpPr/>
          <p:nvPr/>
        </p:nvSpPr>
        <p:spPr>
          <a:xfrm>
            <a:off x="5453884" y="2991806"/>
            <a:ext cx="1422372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>
            <a:off x="5369884" y="1563694"/>
            <a:ext cx="1434364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"/>
          <p:cNvSpPr/>
          <p:nvPr/>
        </p:nvSpPr>
        <p:spPr>
          <a:xfrm rot="16200000">
            <a:off x="8013166" y="223903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 rot="16200000">
            <a:off x="8012566" y="252706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8190348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8190945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 rot="5400000" flipV="1">
            <a:off x="8379232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8379829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8547232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8547829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Rectángulo"/>
          <p:cNvSpPr/>
          <p:nvPr/>
        </p:nvSpPr>
        <p:spPr>
          <a:xfrm rot="5400000" flipV="1">
            <a:off x="8715232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8715829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161 Grupo"/>
          <p:cNvGrpSpPr/>
          <p:nvPr/>
        </p:nvGrpSpPr>
        <p:grpSpPr>
          <a:xfrm rot="19770982">
            <a:off x="6744572" y="2579788"/>
            <a:ext cx="746612" cy="252054"/>
            <a:chOff x="6786778" y="2823751"/>
            <a:chExt cx="746612" cy="252054"/>
          </a:xfrm>
        </p:grpSpPr>
        <p:sp>
          <p:nvSpPr>
            <p:cNvPr id="33" name="32 Rectángulo"/>
            <p:cNvSpPr/>
            <p:nvPr/>
          </p:nvSpPr>
          <p:spPr>
            <a:xfrm rot="5400000" flipV="1">
              <a:off x="6687446" y="292313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5" name="34 Rectángulo"/>
            <p:cNvSpPr/>
            <p:nvPr/>
          </p:nvSpPr>
          <p:spPr>
            <a:xfrm rot="5400000" flipV="1">
              <a:off x="6855446" y="292313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6 Rectángulo"/>
            <p:cNvSpPr/>
            <p:nvPr/>
          </p:nvSpPr>
          <p:spPr>
            <a:xfrm rot="5400000" flipV="1">
              <a:off x="7023446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3" name="62 Rectángulo"/>
            <p:cNvSpPr/>
            <p:nvPr/>
          </p:nvSpPr>
          <p:spPr>
            <a:xfrm rot="5400000" flipV="1">
              <a:off x="7202945" y="2923084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5" name="64 Rectángulo"/>
            <p:cNvSpPr/>
            <p:nvPr/>
          </p:nvSpPr>
          <p:spPr>
            <a:xfrm rot="5400000" flipV="1">
              <a:off x="7380725" y="2923083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" name="158 Grupo"/>
          <p:cNvGrpSpPr/>
          <p:nvPr/>
        </p:nvGrpSpPr>
        <p:grpSpPr>
          <a:xfrm rot="2073446">
            <a:off x="6772096" y="1842149"/>
            <a:ext cx="746612" cy="252054"/>
            <a:chOff x="6786777" y="1563639"/>
            <a:chExt cx="746612" cy="252054"/>
          </a:xfrm>
        </p:grpSpPr>
        <p:sp>
          <p:nvSpPr>
            <p:cNvPr id="34" name="33 Rectángulo"/>
            <p:cNvSpPr/>
            <p:nvPr/>
          </p:nvSpPr>
          <p:spPr>
            <a:xfrm rot="5400000" flipV="1">
              <a:off x="6687445" y="16630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6" name="35 Rectángulo"/>
            <p:cNvSpPr/>
            <p:nvPr/>
          </p:nvSpPr>
          <p:spPr>
            <a:xfrm rot="5400000" flipV="1">
              <a:off x="6855445" y="1663027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37 Rectángulo"/>
            <p:cNvSpPr/>
            <p:nvPr/>
          </p:nvSpPr>
          <p:spPr>
            <a:xfrm rot="5400000" flipV="1">
              <a:off x="7023445" y="1663027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4" name="63 Rectángulo"/>
            <p:cNvSpPr/>
            <p:nvPr/>
          </p:nvSpPr>
          <p:spPr>
            <a:xfrm rot="5400000" flipV="1">
              <a:off x="7202944" y="1662972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6" name="65 Rectángulo"/>
            <p:cNvSpPr/>
            <p:nvPr/>
          </p:nvSpPr>
          <p:spPr>
            <a:xfrm rot="5400000" flipV="1">
              <a:off x="7380724" y="166297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7" name="66 Rectángulo"/>
          <p:cNvSpPr/>
          <p:nvPr/>
        </p:nvSpPr>
        <p:spPr>
          <a:xfrm rot="5400000" flipV="1">
            <a:off x="7497004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Rectángulo"/>
          <p:cNvSpPr/>
          <p:nvPr/>
        </p:nvSpPr>
        <p:spPr>
          <a:xfrm rot="5400000" flipV="1">
            <a:off x="7497601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7665004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7665601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7833004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Rectángulo"/>
          <p:cNvSpPr/>
          <p:nvPr/>
        </p:nvSpPr>
        <p:spPr>
          <a:xfrm rot="5400000" flipV="1">
            <a:off x="7833601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Rectángulo"/>
          <p:cNvSpPr/>
          <p:nvPr/>
        </p:nvSpPr>
        <p:spPr>
          <a:xfrm>
            <a:off x="7596336" y="213970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16630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162 Grupo"/>
          <p:cNvGrpSpPr/>
          <p:nvPr/>
        </p:nvGrpSpPr>
        <p:grpSpPr>
          <a:xfrm>
            <a:off x="1841492" y="1563638"/>
            <a:ext cx="1008000" cy="252000"/>
            <a:chOff x="1841492" y="1563694"/>
            <a:chExt cx="1008000" cy="252000"/>
          </a:xfrm>
        </p:grpSpPr>
        <p:sp>
          <p:nvSpPr>
            <p:cNvPr id="88" name="87 Rectángulo"/>
            <p:cNvSpPr/>
            <p:nvPr/>
          </p:nvSpPr>
          <p:spPr>
            <a:xfrm rot="5400000" flipV="1">
              <a:off x="1910160" y="1663028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0" name="89 Rectángulo"/>
            <p:cNvSpPr/>
            <p:nvPr/>
          </p:nvSpPr>
          <p:spPr>
            <a:xfrm rot="5400000" flipV="1">
              <a:off x="2087940" y="1663027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2" name="91 Rectángulo"/>
            <p:cNvSpPr/>
            <p:nvPr/>
          </p:nvSpPr>
          <p:spPr>
            <a:xfrm rot="5400000" flipV="1">
              <a:off x="2276825" y="16630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4" name="93 Rectángulo"/>
            <p:cNvSpPr/>
            <p:nvPr/>
          </p:nvSpPr>
          <p:spPr>
            <a:xfrm rot="5400000" flipV="1">
              <a:off x="2444825" y="1663027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6" name="95 Rectángulo"/>
            <p:cNvSpPr/>
            <p:nvPr/>
          </p:nvSpPr>
          <p:spPr>
            <a:xfrm rot="5400000" flipV="1">
              <a:off x="2612825" y="1663027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8" name="97 Rectángulo"/>
            <p:cNvSpPr/>
            <p:nvPr/>
          </p:nvSpPr>
          <p:spPr>
            <a:xfrm>
              <a:off x="1841492" y="1563694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9" name="98 Rectángulo"/>
          <p:cNvSpPr/>
          <p:nvPr/>
        </p:nvSpPr>
        <p:spPr>
          <a:xfrm rot="16200000">
            <a:off x="4556782" y="166297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9230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92308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166297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92308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166297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rot="16200000">
            <a:off x="8883830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6200000">
            <a:off x="8883230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>
            <a:off x="7596934" y="2595734"/>
            <a:ext cx="1511570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>
            <a:off x="7902268" y="2139702"/>
            <a:ext cx="1169724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" name="27 Grupo"/>
          <p:cNvGrpSpPr>
            <a:grpSpLocks noChangeAspect="1"/>
          </p:cNvGrpSpPr>
          <p:nvPr/>
        </p:nvGrpSpPr>
        <p:grpSpPr>
          <a:xfrm rot="20148055">
            <a:off x="4427984" y="1419343"/>
            <a:ext cx="1913335" cy="2376000"/>
            <a:chOff x="611560" y="1059582"/>
            <a:chExt cx="2664112" cy="3308326"/>
          </a:xfrm>
        </p:grpSpPr>
        <p:sp>
          <p:nvSpPr>
            <p:cNvPr id="129" name="128 Elipse"/>
            <p:cNvSpPr/>
            <p:nvPr/>
          </p:nvSpPr>
          <p:spPr>
            <a:xfrm>
              <a:off x="1619672" y="2711724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Elipse"/>
            <p:cNvSpPr/>
            <p:nvPr/>
          </p:nvSpPr>
          <p:spPr>
            <a:xfrm>
              <a:off x="611560" y="1415580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1" name="130 Elipse"/>
            <p:cNvSpPr/>
            <p:nvPr/>
          </p:nvSpPr>
          <p:spPr>
            <a:xfrm>
              <a:off x="971720" y="2675724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33" name="132 Conector recto"/>
            <p:cNvCxnSpPr/>
            <p:nvPr/>
          </p:nvCxnSpPr>
          <p:spPr>
            <a:xfrm flipV="1">
              <a:off x="1439560" y="1199556"/>
              <a:ext cx="468144" cy="288032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133 Conector recto"/>
            <p:cNvCxnSpPr/>
            <p:nvPr/>
          </p:nvCxnSpPr>
          <p:spPr>
            <a:xfrm>
              <a:off x="1907704" y="1199556"/>
              <a:ext cx="504056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134 CuadroTexto"/>
            <p:cNvSpPr txBox="1"/>
            <p:nvPr/>
          </p:nvSpPr>
          <p:spPr>
            <a:xfrm>
              <a:off x="1043608" y="1559596"/>
              <a:ext cx="936105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β'</a:t>
              </a:r>
              <a:endParaRPr lang="es-ES" sz="4800" dirty="0"/>
            </a:p>
          </p:txBody>
        </p:sp>
        <p:sp>
          <p:nvSpPr>
            <p:cNvPr id="136" name="135 Elipse"/>
            <p:cNvSpPr/>
            <p:nvPr/>
          </p:nvSpPr>
          <p:spPr>
            <a:xfrm flipH="1">
              <a:off x="1960717" y="1919636"/>
              <a:ext cx="379035" cy="55598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7" name="136 Forma libre"/>
            <p:cNvSpPr/>
            <p:nvPr/>
          </p:nvSpPr>
          <p:spPr>
            <a:xfrm>
              <a:off x="1681725" y="1059582"/>
              <a:ext cx="1115367" cy="472272"/>
            </a:xfrm>
            <a:custGeom>
              <a:avLst/>
              <a:gdLst>
                <a:gd name="connsiteX0" fmla="*/ 80387 w 1115367"/>
                <a:gd name="connsiteY0" fmla="*/ 472272 h 472272"/>
                <a:gd name="connsiteX1" fmla="*/ 281354 w 1115367"/>
                <a:gd name="connsiteY1" fmla="*/ 361740 h 472272"/>
                <a:gd name="connsiteX2" fmla="*/ 0 w 1115367"/>
                <a:gd name="connsiteY2" fmla="*/ 160773 h 472272"/>
                <a:gd name="connsiteX3" fmla="*/ 331596 w 1115367"/>
                <a:gd name="connsiteY3" fmla="*/ 0 h 472272"/>
                <a:gd name="connsiteX4" fmla="*/ 643095 w 1115367"/>
                <a:gd name="connsiteY4" fmla="*/ 231112 h 472272"/>
                <a:gd name="connsiteX5" fmla="*/ 854110 w 1115367"/>
                <a:gd name="connsiteY5" fmla="*/ 20096 h 472272"/>
                <a:gd name="connsiteX6" fmla="*/ 1105319 w 1115367"/>
                <a:gd name="connsiteY6" fmla="*/ 231112 h 472272"/>
                <a:gd name="connsiteX7" fmla="*/ 1115367 w 1115367"/>
                <a:gd name="connsiteY7" fmla="*/ 311498 h 472272"/>
                <a:gd name="connsiteX8" fmla="*/ 924448 w 1115367"/>
                <a:gd name="connsiteY8" fmla="*/ 311498 h 472272"/>
                <a:gd name="connsiteX9" fmla="*/ 954593 w 1115367"/>
                <a:gd name="connsiteY9" fmla="*/ 150725 h 472272"/>
                <a:gd name="connsiteX10" fmla="*/ 763675 w 1115367"/>
                <a:gd name="connsiteY10" fmla="*/ 40193 h 472272"/>
                <a:gd name="connsiteX11" fmla="*/ 834013 w 1115367"/>
                <a:gd name="connsiteY11" fmla="*/ 160773 h 472272"/>
                <a:gd name="connsiteX12" fmla="*/ 984738 w 1115367"/>
                <a:gd name="connsiteY12" fmla="*/ 231112 h 472272"/>
                <a:gd name="connsiteX13" fmla="*/ 944545 w 1115367"/>
                <a:gd name="connsiteY13" fmla="*/ 311498 h 472272"/>
                <a:gd name="connsiteX14" fmla="*/ 743578 w 1115367"/>
                <a:gd name="connsiteY14" fmla="*/ 150725 h 47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15367" h="472272">
                  <a:moveTo>
                    <a:pt x="80387" y="472272"/>
                  </a:moveTo>
                  <a:lnTo>
                    <a:pt x="281354" y="361740"/>
                  </a:lnTo>
                  <a:lnTo>
                    <a:pt x="0" y="160773"/>
                  </a:lnTo>
                  <a:lnTo>
                    <a:pt x="331596" y="0"/>
                  </a:lnTo>
                  <a:lnTo>
                    <a:pt x="643095" y="231112"/>
                  </a:lnTo>
                  <a:lnTo>
                    <a:pt x="854110" y="20096"/>
                  </a:lnTo>
                  <a:lnTo>
                    <a:pt x="1105319" y="231112"/>
                  </a:lnTo>
                  <a:lnTo>
                    <a:pt x="1115367" y="311498"/>
                  </a:lnTo>
                  <a:lnTo>
                    <a:pt x="924448" y="311498"/>
                  </a:lnTo>
                  <a:lnTo>
                    <a:pt x="954593" y="150725"/>
                  </a:lnTo>
                  <a:lnTo>
                    <a:pt x="763675" y="40193"/>
                  </a:lnTo>
                  <a:lnTo>
                    <a:pt x="834013" y="160773"/>
                  </a:lnTo>
                  <a:lnTo>
                    <a:pt x="984738" y="231112"/>
                  </a:lnTo>
                  <a:lnTo>
                    <a:pt x="944545" y="311498"/>
                  </a:lnTo>
                  <a:lnTo>
                    <a:pt x="743578" y="150725"/>
                  </a:ln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8" name="137 CuadroTexto"/>
            <p:cNvSpPr txBox="1"/>
            <p:nvPr/>
          </p:nvSpPr>
          <p:spPr>
            <a:xfrm>
              <a:off x="2123728" y="2951555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</a:t>
              </a:r>
              <a:endParaRPr lang="es-ES" sz="4800" dirty="0"/>
            </a:p>
          </p:txBody>
        </p:sp>
        <p:sp>
          <p:nvSpPr>
            <p:cNvPr id="139" name="138 Elipse"/>
            <p:cNvSpPr/>
            <p:nvPr/>
          </p:nvSpPr>
          <p:spPr>
            <a:xfrm>
              <a:off x="1763688" y="2207668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0" name="139 CuadroTexto"/>
            <p:cNvSpPr txBox="1"/>
            <p:nvPr/>
          </p:nvSpPr>
          <p:spPr>
            <a:xfrm>
              <a:off x="1979713" y="2035776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  <p:sp>
          <p:nvSpPr>
            <p:cNvPr id="141" name="140 Forma libre"/>
            <p:cNvSpPr/>
            <p:nvPr/>
          </p:nvSpPr>
          <p:spPr>
            <a:xfrm>
              <a:off x="2567463" y="2314830"/>
              <a:ext cx="492369" cy="180870"/>
            </a:xfrm>
            <a:custGeom>
              <a:avLst/>
              <a:gdLst>
                <a:gd name="connsiteX0" fmla="*/ 0 w 492369"/>
                <a:gd name="connsiteY0" fmla="*/ 180870 h 180870"/>
                <a:gd name="connsiteX1" fmla="*/ 221063 w 492369"/>
                <a:gd name="connsiteY1" fmla="*/ 0 h 180870"/>
                <a:gd name="connsiteX2" fmla="*/ 492369 w 492369"/>
                <a:gd name="connsiteY2" fmla="*/ 110532 h 180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369" h="180870">
                  <a:moveTo>
                    <a:pt x="0" y="180870"/>
                  </a:moveTo>
                  <a:lnTo>
                    <a:pt x="221063" y="0"/>
                  </a:lnTo>
                  <a:cubicBezTo>
                    <a:pt x="311498" y="36844"/>
                    <a:pt x="438778" y="53591"/>
                    <a:pt x="492369" y="110532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2" name="141 Elipse"/>
            <p:cNvSpPr/>
            <p:nvPr/>
          </p:nvSpPr>
          <p:spPr>
            <a:xfrm flipH="1">
              <a:off x="2699792" y="2567708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3" name="142 Forma libre"/>
            <p:cNvSpPr/>
            <p:nvPr/>
          </p:nvSpPr>
          <p:spPr>
            <a:xfrm>
              <a:off x="2627784" y="2927748"/>
              <a:ext cx="401934" cy="165797"/>
            </a:xfrm>
            <a:custGeom>
              <a:avLst/>
              <a:gdLst>
                <a:gd name="connsiteX0" fmla="*/ 0 w 401934"/>
                <a:gd name="connsiteY0" fmla="*/ 40193 h 165797"/>
                <a:gd name="connsiteX1" fmla="*/ 291402 w 401934"/>
                <a:gd name="connsiteY1" fmla="*/ 160773 h 165797"/>
                <a:gd name="connsiteX2" fmla="*/ 401934 w 401934"/>
                <a:gd name="connsiteY2" fmla="*/ 0 h 16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1934" h="165797">
                  <a:moveTo>
                    <a:pt x="0" y="40193"/>
                  </a:moveTo>
                  <a:cubicBezTo>
                    <a:pt x="116393" y="102995"/>
                    <a:pt x="232787" y="165797"/>
                    <a:pt x="291402" y="160773"/>
                  </a:cubicBezTo>
                  <a:cubicBezTo>
                    <a:pt x="328246" y="107182"/>
                    <a:pt x="380163" y="35169"/>
                    <a:pt x="401934" y="0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5" name="144 CuadroTexto"/>
            <p:cNvSpPr txBox="1"/>
            <p:nvPr/>
          </p:nvSpPr>
          <p:spPr>
            <a:xfrm>
              <a:off x="1940482" y="2581320"/>
              <a:ext cx="576064" cy="128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5400" dirty="0"/>
            </a:p>
          </p:txBody>
        </p:sp>
        <p:sp>
          <p:nvSpPr>
            <p:cNvPr id="132" name="131 CuadroTexto"/>
            <p:cNvSpPr txBox="1"/>
            <p:nvPr/>
          </p:nvSpPr>
          <p:spPr>
            <a:xfrm>
              <a:off x="1112860" y="2495700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</p:grpSp>
      <p:sp>
        <p:nvSpPr>
          <p:cNvPr id="150" name="149 CuadroTexto"/>
          <p:cNvSpPr txBox="1"/>
          <p:nvPr/>
        </p:nvSpPr>
        <p:spPr>
          <a:xfrm>
            <a:off x="6916173" y="987574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52" name="151 CuadroTexto"/>
          <p:cNvSpPr txBox="1"/>
          <p:nvPr/>
        </p:nvSpPr>
        <p:spPr>
          <a:xfrm>
            <a:off x="6948264" y="3128650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47" name="146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49" name="148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55" name="154 CuadroTexto"/>
          <p:cNvSpPr txBox="1"/>
          <p:nvPr/>
        </p:nvSpPr>
        <p:spPr>
          <a:xfrm>
            <a:off x="4355976" y="42759"/>
            <a:ext cx="2014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Terminación</a:t>
            </a:r>
          </a:p>
        </p:txBody>
      </p:sp>
      <p:sp>
        <p:nvSpPr>
          <p:cNvPr id="164" name="163 CuadroTexto"/>
          <p:cNvSpPr txBox="1"/>
          <p:nvPr/>
        </p:nvSpPr>
        <p:spPr>
          <a:xfrm>
            <a:off x="1547664" y="2717507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67" name="166 CuadroTexto"/>
          <p:cNvSpPr txBox="1"/>
          <p:nvPr/>
        </p:nvSpPr>
        <p:spPr>
          <a:xfrm>
            <a:off x="1547664" y="127734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40" name="39 Rectángulo"/>
          <p:cNvSpPr/>
          <p:nvPr/>
        </p:nvSpPr>
        <p:spPr>
          <a:xfrm rot="2026473">
            <a:off x="6722054" y="1836737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19800675">
            <a:off x="6797781" y="2783907"/>
            <a:ext cx="847647" cy="116875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161 Grupo"/>
          <p:cNvGrpSpPr/>
          <p:nvPr/>
        </p:nvGrpSpPr>
        <p:grpSpPr>
          <a:xfrm rot="21424065">
            <a:off x="1419368" y="2129775"/>
            <a:ext cx="1296000" cy="288032"/>
            <a:chOff x="2699936" y="2427734"/>
            <a:chExt cx="1296000" cy="288032"/>
          </a:xfrm>
        </p:grpSpPr>
        <p:sp>
          <p:nvSpPr>
            <p:cNvPr id="162" name="161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3" name="162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5" name="164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3" name="172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4" name="173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76" name="175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7" name="176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8" name="177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2" name="161 Grupo"/>
          <p:cNvGrpSpPr/>
          <p:nvPr/>
        </p:nvGrpSpPr>
        <p:grpSpPr>
          <a:xfrm rot="21576982">
            <a:off x="113268" y="2144038"/>
            <a:ext cx="1296000" cy="288032"/>
            <a:chOff x="2699936" y="2427734"/>
            <a:chExt cx="1296000" cy="288032"/>
          </a:xfrm>
        </p:grpSpPr>
        <p:sp>
          <p:nvSpPr>
            <p:cNvPr id="180" name="179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5" name="184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6" name="185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7" name="186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8" name="187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3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90" name="189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91" name="190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92" name="191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68" name="167 Forma libre"/>
          <p:cNvSpPr/>
          <p:nvPr/>
        </p:nvSpPr>
        <p:spPr>
          <a:xfrm>
            <a:off x="3563888" y="2283718"/>
            <a:ext cx="936104" cy="925822"/>
          </a:xfrm>
          <a:custGeom>
            <a:avLst/>
            <a:gdLst>
              <a:gd name="connsiteX0" fmla="*/ 496824 w 1191768"/>
              <a:gd name="connsiteY0" fmla="*/ 0 h 1342644"/>
              <a:gd name="connsiteX1" fmla="*/ 633984 w 1191768"/>
              <a:gd name="connsiteY1" fmla="*/ 45720 h 1342644"/>
              <a:gd name="connsiteX2" fmla="*/ 460248 w 1191768"/>
              <a:gd name="connsiteY2" fmla="*/ 521208 h 1342644"/>
              <a:gd name="connsiteX3" fmla="*/ 204216 w 1191768"/>
              <a:gd name="connsiteY3" fmla="*/ 612648 h 1342644"/>
              <a:gd name="connsiteX4" fmla="*/ 12192 w 1191768"/>
              <a:gd name="connsiteY4" fmla="*/ 905256 h 1342644"/>
              <a:gd name="connsiteX5" fmla="*/ 131064 w 1191768"/>
              <a:gd name="connsiteY5" fmla="*/ 1243584 h 1342644"/>
              <a:gd name="connsiteX6" fmla="*/ 643128 w 1191768"/>
              <a:gd name="connsiteY6" fmla="*/ 1298448 h 1342644"/>
              <a:gd name="connsiteX7" fmla="*/ 835152 w 1191768"/>
              <a:gd name="connsiteY7" fmla="*/ 978408 h 1342644"/>
              <a:gd name="connsiteX8" fmla="*/ 670560 w 1191768"/>
              <a:gd name="connsiteY8" fmla="*/ 749808 h 1342644"/>
              <a:gd name="connsiteX9" fmla="*/ 835152 w 1191768"/>
              <a:gd name="connsiteY9" fmla="*/ 310896 h 1342644"/>
              <a:gd name="connsiteX10" fmla="*/ 880872 w 1191768"/>
              <a:gd name="connsiteY10" fmla="*/ 155448 h 1342644"/>
              <a:gd name="connsiteX11" fmla="*/ 1191768 w 1191768"/>
              <a:gd name="connsiteY11" fmla="*/ 274320 h 1342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91768" h="1342644">
                <a:moveTo>
                  <a:pt x="496824" y="0"/>
                </a:moveTo>
                <a:lnTo>
                  <a:pt x="633984" y="45720"/>
                </a:lnTo>
                <a:lnTo>
                  <a:pt x="460248" y="521208"/>
                </a:lnTo>
                <a:cubicBezTo>
                  <a:pt x="388620" y="615696"/>
                  <a:pt x="278892" y="548640"/>
                  <a:pt x="204216" y="612648"/>
                </a:cubicBezTo>
                <a:cubicBezTo>
                  <a:pt x="129540" y="676656"/>
                  <a:pt x="24384" y="800100"/>
                  <a:pt x="12192" y="905256"/>
                </a:cubicBezTo>
                <a:cubicBezTo>
                  <a:pt x="0" y="1010412"/>
                  <a:pt x="25908" y="1178052"/>
                  <a:pt x="131064" y="1243584"/>
                </a:cubicBezTo>
                <a:cubicBezTo>
                  <a:pt x="236220" y="1309116"/>
                  <a:pt x="525780" y="1342644"/>
                  <a:pt x="643128" y="1298448"/>
                </a:cubicBezTo>
                <a:cubicBezTo>
                  <a:pt x="760476" y="1254252"/>
                  <a:pt x="830580" y="1069848"/>
                  <a:pt x="835152" y="978408"/>
                </a:cubicBezTo>
                <a:cubicBezTo>
                  <a:pt x="839724" y="886968"/>
                  <a:pt x="697992" y="797052"/>
                  <a:pt x="670560" y="749808"/>
                </a:cubicBezTo>
                <a:lnTo>
                  <a:pt x="835152" y="310896"/>
                </a:lnTo>
                <a:lnTo>
                  <a:pt x="880872" y="155448"/>
                </a:lnTo>
                <a:cubicBezTo>
                  <a:pt x="984504" y="195072"/>
                  <a:pt x="1132332" y="257556"/>
                  <a:pt x="1191768" y="274320"/>
                </a:cubicBezTo>
              </a:path>
            </a:pathLst>
          </a:custGeom>
          <a:ln w="952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180 Rectángulo"/>
          <p:cNvSpPr/>
          <p:nvPr/>
        </p:nvSpPr>
        <p:spPr>
          <a:xfrm rot="5400000" flipV="1">
            <a:off x="2276826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2" name="181 Rectángulo"/>
          <p:cNvSpPr/>
          <p:nvPr/>
        </p:nvSpPr>
        <p:spPr>
          <a:xfrm rot="5400000" flipV="1">
            <a:off x="2444826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rot="5400000" flipV="1">
            <a:off x="2612826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 rot="5400000" flipV="1">
            <a:off x="2781824" y="292314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 rot="5400000" flipV="1">
            <a:off x="297917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6" name="165 Rectángulo"/>
          <p:cNvSpPr/>
          <p:nvPr/>
        </p:nvSpPr>
        <p:spPr>
          <a:xfrm rot="5400000" flipV="1">
            <a:off x="3176524" y="292314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29" name="28 Rectángulo"/>
          <p:cNvSpPr/>
          <p:nvPr/>
        </p:nvSpPr>
        <p:spPr>
          <a:xfrm rot="5400000" flipV="1">
            <a:off x="6320782" y="292314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 rot="5400000" flipV="1">
            <a:off x="6320780" y="166302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 rot="5400000" flipV="1">
            <a:off x="6498562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 rot="5400000" flipV="1">
            <a:off x="6498561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Rectángulo"/>
          <p:cNvSpPr/>
          <p:nvPr/>
        </p:nvSpPr>
        <p:spPr>
          <a:xfrm rot="5400000" flipV="1">
            <a:off x="5438553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 rot="5400000" flipV="1">
            <a:off x="5438552" y="166302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5616333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5616332" y="166302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5805218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 rot="5400000" flipV="1">
            <a:off x="5805217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5973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5973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"/>
          <p:cNvSpPr/>
          <p:nvPr/>
        </p:nvSpPr>
        <p:spPr>
          <a:xfrm rot="5400000" flipV="1">
            <a:off x="6141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 rot="5400000" flipV="1">
            <a:off x="6141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Rectángulo"/>
          <p:cNvSpPr/>
          <p:nvPr/>
        </p:nvSpPr>
        <p:spPr>
          <a:xfrm>
            <a:off x="5453884" y="2991806"/>
            <a:ext cx="1422372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>
            <a:off x="5369884" y="1563694"/>
            <a:ext cx="1434364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"/>
          <p:cNvSpPr/>
          <p:nvPr/>
        </p:nvSpPr>
        <p:spPr>
          <a:xfrm rot="16200000">
            <a:off x="8013166" y="223903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 rot="16200000">
            <a:off x="8012566" y="252706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8190348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8190945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 rot="5400000" flipV="1">
            <a:off x="8379232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8379829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8547232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8547829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Rectángulo"/>
          <p:cNvSpPr/>
          <p:nvPr/>
        </p:nvSpPr>
        <p:spPr>
          <a:xfrm rot="5400000" flipV="1">
            <a:off x="8715232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8715829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161 Grupo"/>
          <p:cNvGrpSpPr/>
          <p:nvPr/>
        </p:nvGrpSpPr>
        <p:grpSpPr>
          <a:xfrm rot="19770982">
            <a:off x="6744572" y="2579788"/>
            <a:ext cx="746612" cy="252054"/>
            <a:chOff x="6786778" y="2823751"/>
            <a:chExt cx="746612" cy="252054"/>
          </a:xfrm>
        </p:grpSpPr>
        <p:sp>
          <p:nvSpPr>
            <p:cNvPr id="33" name="32 Rectángulo"/>
            <p:cNvSpPr/>
            <p:nvPr/>
          </p:nvSpPr>
          <p:spPr>
            <a:xfrm rot="5400000" flipV="1">
              <a:off x="6687446" y="292313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5" name="34 Rectángulo"/>
            <p:cNvSpPr/>
            <p:nvPr/>
          </p:nvSpPr>
          <p:spPr>
            <a:xfrm rot="5400000" flipV="1">
              <a:off x="6855446" y="292313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6 Rectángulo"/>
            <p:cNvSpPr/>
            <p:nvPr/>
          </p:nvSpPr>
          <p:spPr>
            <a:xfrm rot="5400000" flipV="1">
              <a:off x="7023446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3" name="62 Rectángulo"/>
            <p:cNvSpPr/>
            <p:nvPr/>
          </p:nvSpPr>
          <p:spPr>
            <a:xfrm rot="5400000" flipV="1">
              <a:off x="7202945" y="2923084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5" name="64 Rectángulo"/>
            <p:cNvSpPr/>
            <p:nvPr/>
          </p:nvSpPr>
          <p:spPr>
            <a:xfrm rot="5400000" flipV="1">
              <a:off x="7380725" y="2923083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" name="158 Grupo"/>
          <p:cNvGrpSpPr/>
          <p:nvPr/>
        </p:nvGrpSpPr>
        <p:grpSpPr>
          <a:xfrm rot="2073446">
            <a:off x="6772096" y="1842149"/>
            <a:ext cx="746612" cy="252054"/>
            <a:chOff x="6786777" y="1563639"/>
            <a:chExt cx="746612" cy="252054"/>
          </a:xfrm>
        </p:grpSpPr>
        <p:sp>
          <p:nvSpPr>
            <p:cNvPr id="34" name="33 Rectángulo"/>
            <p:cNvSpPr/>
            <p:nvPr/>
          </p:nvSpPr>
          <p:spPr>
            <a:xfrm rot="5400000" flipV="1">
              <a:off x="6687445" y="16630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6" name="35 Rectángulo"/>
            <p:cNvSpPr/>
            <p:nvPr/>
          </p:nvSpPr>
          <p:spPr>
            <a:xfrm rot="5400000" flipV="1">
              <a:off x="6855445" y="1663027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37 Rectángulo"/>
            <p:cNvSpPr/>
            <p:nvPr/>
          </p:nvSpPr>
          <p:spPr>
            <a:xfrm rot="5400000" flipV="1">
              <a:off x="7023445" y="1663027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4" name="63 Rectángulo"/>
            <p:cNvSpPr/>
            <p:nvPr/>
          </p:nvSpPr>
          <p:spPr>
            <a:xfrm rot="5400000" flipV="1">
              <a:off x="7202944" y="1662972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6" name="65 Rectángulo"/>
            <p:cNvSpPr/>
            <p:nvPr/>
          </p:nvSpPr>
          <p:spPr>
            <a:xfrm rot="5400000" flipV="1">
              <a:off x="7380724" y="166297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7" name="66 Rectángulo"/>
          <p:cNvSpPr/>
          <p:nvPr/>
        </p:nvSpPr>
        <p:spPr>
          <a:xfrm rot="5400000" flipV="1">
            <a:off x="7497004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Rectángulo"/>
          <p:cNvSpPr/>
          <p:nvPr/>
        </p:nvSpPr>
        <p:spPr>
          <a:xfrm rot="5400000" flipV="1">
            <a:off x="7497601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7665004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7665601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7833004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Rectángulo"/>
          <p:cNvSpPr/>
          <p:nvPr/>
        </p:nvSpPr>
        <p:spPr>
          <a:xfrm rot="5400000" flipV="1">
            <a:off x="7833601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Rectángulo"/>
          <p:cNvSpPr/>
          <p:nvPr/>
        </p:nvSpPr>
        <p:spPr>
          <a:xfrm>
            <a:off x="7596336" y="213970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16630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162 Grupo"/>
          <p:cNvGrpSpPr/>
          <p:nvPr/>
        </p:nvGrpSpPr>
        <p:grpSpPr>
          <a:xfrm>
            <a:off x="1841492" y="1563638"/>
            <a:ext cx="1008000" cy="252000"/>
            <a:chOff x="1841492" y="1563694"/>
            <a:chExt cx="1008000" cy="252000"/>
          </a:xfrm>
        </p:grpSpPr>
        <p:sp>
          <p:nvSpPr>
            <p:cNvPr id="88" name="87 Rectángulo"/>
            <p:cNvSpPr/>
            <p:nvPr/>
          </p:nvSpPr>
          <p:spPr>
            <a:xfrm rot="5400000" flipV="1">
              <a:off x="1910160" y="1663028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0" name="89 Rectángulo"/>
            <p:cNvSpPr/>
            <p:nvPr/>
          </p:nvSpPr>
          <p:spPr>
            <a:xfrm rot="5400000" flipV="1">
              <a:off x="2087940" y="1663027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2" name="91 Rectángulo"/>
            <p:cNvSpPr/>
            <p:nvPr/>
          </p:nvSpPr>
          <p:spPr>
            <a:xfrm rot="5400000" flipV="1">
              <a:off x="2276825" y="16630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4" name="93 Rectángulo"/>
            <p:cNvSpPr/>
            <p:nvPr/>
          </p:nvSpPr>
          <p:spPr>
            <a:xfrm rot="5400000" flipV="1">
              <a:off x="2444825" y="1663027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6" name="95 Rectángulo"/>
            <p:cNvSpPr/>
            <p:nvPr/>
          </p:nvSpPr>
          <p:spPr>
            <a:xfrm rot="5400000" flipV="1">
              <a:off x="2612825" y="1663027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8" name="97 Rectángulo"/>
            <p:cNvSpPr/>
            <p:nvPr/>
          </p:nvSpPr>
          <p:spPr>
            <a:xfrm>
              <a:off x="1841492" y="1563694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9" name="98 Rectángulo"/>
          <p:cNvSpPr/>
          <p:nvPr/>
        </p:nvSpPr>
        <p:spPr>
          <a:xfrm rot="16200000">
            <a:off x="4556782" y="166297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9230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92308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166297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92308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166297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rot="16200000">
            <a:off x="8883830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6200000">
            <a:off x="8883230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>
            <a:off x="7596934" y="2595734"/>
            <a:ext cx="1511570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>
            <a:off x="7902268" y="2139702"/>
            <a:ext cx="1169724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149 CuadroTexto"/>
          <p:cNvSpPr txBox="1"/>
          <p:nvPr/>
        </p:nvSpPr>
        <p:spPr>
          <a:xfrm>
            <a:off x="6916173" y="987574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52" name="151 CuadroTexto"/>
          <p:cNvSpPr txBox="1"/>
          <p:nvPr/>
        </p:nvSpPr>
        <p:spPr>
          <a:xfrm>
            <a:off x="6948264" y="3128650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47" name="146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49" name="148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55" name="154 CuadroTexto"/>
          <p:cNvSpPr txBox="1"/>
          <p:nvPr/>
        </p:nvSpPr>
        <p:spPr>
          <a:xfrm>
            <a:off x="4355976" y="42759"/>
            <a:ext cx="2014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Terminación</a:t>
            </a:r>
          </a:p>
        </p:txBody>
      </p:sp>
      <p:sp>
        <p:nvSpPr>
          <p:cNvPr id="164" name="163 CuadroTexto"/>
          <p:cNvSpPr txBox="1"/>
          <p:nvPr/>
        </p:nvSpPr>
        <p:spPr>
          <a:xfrm>
            <a:off x="1547664" y="2717507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67" name="166 CuadroTexto"/>
          <p:cNvSpPr txBox="1"/>
          <p:nvPr/>
        </p:nvSpPr>
        <p:spPr>
          <a:xfrm>
            <a:off x="1547664" y="127734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40" name="39 Rectángulo"/>
          <p:cNvSpPr/>
          <p:nvPr/>
        </p:nvSpPr>
        <p:spPr>
          <a:xfrm rot="2026473">
            <a:off x="6722054" y="1836737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19800675">
            <a:off x="6797781" y="2783907"/>
            <a:ext cx="847647" cy="116875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61 Grupo"/>
          <p:cNvGrpSpPr/>
          <p:nvPr/>
        </p:nvGrpSpPr>
        <p:grpSpPr>
          <a:xfrm rot="954653">
            <a:off x="2498424" y="4127815"/>
            <a:ext cx="1296000" cy="288032"/>
            <a:chOff x="2699936" y="2427734"/>
            <a:chExt cx="1296000" cy="288032"/>
          </a:xfrm>
        </p:grpSpPr>
        <p:sp>
          <p:nvSpPr>
            <p:cNvPr id="158" name="157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9" name="168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0" name="169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1" name="170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2" name="171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51" name="150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6" name="155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7" name="156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0" name="161 Grupo"/>
          <p:cNvGrpSpPr/>
          <p:nvPr/>
        </p:nvGrpSpPr>
        <p:grpSpPr>
          <a:xfrm rot="21042200">
            <a:off x="1333389" y="4053135"/>
            <a:ext cx="1296000" cy="288032"/>
            <a:chOff x="2699936" y="2427734"/>
            <a:chExt cx="1296000" cy="288032"/>
          </a:xfrm>
        </p:grpSpPr>
        <p:sp>
          <p:nvSpPr>
            <p:cNvPr id="162" name="161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3" name="162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5" name="164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3" name="172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4" name="173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76" name="175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7" name="176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8" name="177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2" name="161 Grupo"/>
          <p:cNvGrpSpPr/>
          <p:nvPr/>
        </p:nvGrpSpPr>
        <p:grpSpPr>
          <a:xfrm rot="19936064">
            <a:off x="179828" y="4437202"/>
            <a:ext cx="1296000" cy="288032"/>
            <a:chOff x="2699936" y="2427734"/>
            <a:chExt cx="1296000" cy="288032"/>
          </a:xfrm>
        </p:grpSpPr>
        <p:sp>
          <p:nvSpPr>
            <p:cNvPr id="180" name="179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5" name="184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6" name="185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7" name="186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8" name="187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3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90" name="189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91" name="190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92" name="191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68" name="167 Forma libre"/>
          <p:cNvSpPr/>
          <p:nvPr/>
        </p:nvSpPr>
        <p:spPr>
          <a:xfrm rot="17570861">
            <a:off x="3704164" y="4018049"/>
            <a:ext cx="936104" cy="925822"/>
          </a:xfrm>
          <a:custGeom>
            <a:avLst/>
            <a:gdLst>
              <a:gd name="connsiteX0" fmla="*/ 496824 w 1191768"/>
              <a:gd name="connsiteY0" fmla="*/ 0 h 1342644"/>
              <a:gd name="connsiteX1" fmla="*/ 633984 w 1191768"/>
              <a:gd name="connsiteY1" fmla="*/ 45720 h 1342644"/>
              <a:gd name="connsiteX2" fmla="*/ 460248 w 1191768"/>
              <a:gd name="connsiteY2" fmla="*/ 521208 h 1342644"/>
              <a:gd name="connsiteX3" fmla="*/ 204216 w 1191768"/>
              <a:gd name="connsiteY3" fmla="*/ 612648 h 1342644"/>
              <a:gd name="connsiteX4" fmla="*/ 12192 w 1191768"/>
              <a:gd name="connsiteY4" fmla="*/ 905256 h 1342644"/>
              <a:gd name="connsiteX5" fmla="*/ 131064 w 1191768"/>
              <a:gd name="connsiteY5" fmla="*/ 1243584 h 1342644"/>
              <a:gd name="connsiteX6" fmla="*/ 643128 w 1191768"/>
              <a:gd name="connsiteY6" fmla="*/ 1298448 h 1342644"/>
              <a:gd name="connsiteX7" fmla="*/ 835152 w 1191768"/>
              <a:gd name="connsiteY7" fmla="*/ 978408 h 1342644"/>
              <a:gd name="connsiteX8" fmla="*/ 670560 w 1191768"/>
              <a:gd name="connsiteY8" fmla="*/ 749808 h 1342644"/>
              <a:gd name="connsiteX9" fmla="*/ 835152 w 1191768"/>
              <a:gd name="connsiteY9" fmla="*/ 310896 h 1342644"/>
              <a:gd name="connsiteX10" fmla="*/ 880872 w 1191768"/>
              <a:gd name="connsiteY10" fmla="*/ 155448 h 1342644"/>
              <a:gd name="connsiteX11" fmla="*/ 1191768 w 1191768"/>
              <a:gd name="connsiteY11" fmla="*/ 274320 h 1342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91768" h="1342644">
                <a:moveTo>
                  <a:pt x="496824" y="0"/>
                </a:moveTo>
                <a:lnTo>
                  <a:pt x="633984" y="45720"/>
                </a:lnTo>
                <a:lnTo>
                  <a:pt x="460248" y="521208"/>
                </a:lnTo>
                <a:cubicBezTo>
                  <a:pt x="388620" y="615696"/>
                  <a:pt x="278892" y="548640"/>
                  <a:pt x="204216" y="612648"/>
                </a:cubicBezTo>
                <a:cubicBezTo>
                  <a:pt x="129540" y="676656"/>
                  <a:pt x="24384" y="800100"/>
                  <a:pt x="12192" y="905256"/>
                </a:cubicBezTo>
                <a:cubicBezTo>
                  <a:pt x="0" y="1010412"/>
                  <a:pt x="25908" y="1178052"/>
                  <a:pt x="131064" y="1243584"/>
                </a:cubicBezTo>
                <a:cubicBezTo>
                  <a:pt x="236220" y="1309116"/>
                  <a:pt x="525780" y="1342644"/>
                  <a:pt x="643128" y="1298448"/>
                </a:cubicBezTo>
                <a:cubicBezTo>
                  <a:pt x="760476" y="1254252"/>
                  <a:pt x="830580" y="1069848"/>
                  <a:pt x="835152" y="978408"/>
                </a:cubicBezTo>
                <a:cubicBezTo>
                  <a:pt x="839724" y="886968"/>
                  <a:pt x="697992" y="797052"/>
                  <a:pt x="670560" y="749808"/>
                </a:cubicBezTo>
                <a:lnTo>
                  <a:pt x="835152" y="310896"/>
                </a:lnTo>
                <a:lnTo>
                  <a:pt x="880872" y="155448"/>
                </a:lnTo>
                <a:cubicBezTo>
                  <a:pt x="984504" y="195072"/>
                  <a:pt x="1132332" y="257556"/>
                  <a:pt x="1191768" y="274320"/>
                </a:cubicBezTo>
              </a:path>
            </a:pathLst>
          </a:custGeom>
          <a:ln w="952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9" name="128 Elipse"/>
          <p:cNvSpPr/>
          <p:nvPr/>
        </p:nvSpPr>
        <p:spPr>
          <a:xfrm rot="447964">
            <a:off x="6900680" y="1310071"/>
            <a:ext cx="1189320" cy="1189451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Elipse"/>
          <p:cNvSpPr/>
          <p:nvPr/>
        </p:nvSpPr>
        <p:spPr>
          <a:xfrm rot="447964">
            <a:off x="6303761" y="293010"/>
            <a:ext cx="1189320" cy="1189451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1" name="130 Elipse"/>
          <p:cNvSpPr/>
          <p:nvPr/>
        </p:nvSpPr>
        <p:spPr>
          <a:xfrm rot="447964">
            <a:off x="6479666" y="1199393"/>
            <a:ext cx="775644" cy="646438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33" name="132 Conector recto"/>
          <p:cNvCxnSpPr/>
          <p:nvPr/>
        </p:nvCxnSpPr>
        <p:spPr>
          <a:xfrm rot="447964" flipV="1">
            <a:off x="6980993" y="165188"/>
            <a:ext cx="336216" cy="20686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rot="447964">
            <a:off x="7327689" y="211428"/>
            <a:ext cx="362007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134 CuadroTexto"/>
          <p:cNvSpPr txBox="1"/>
          <p:nvPr/>
        </p:nvSpPr>
        <p:spPr>
          <a:xfrm rot="447964">
            <a:off x="6623463" y="403811"/>
            <a:ext cx="672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/>
              <a:t>β'</a:t>
            </a:r>
            <a:endParaRPr lang="es-ES" sz="4800" dirty="0"/>
          </a:p>
        </p:txBody>
      </p:sp>
      <p:sp>
        <p:nvSpPr>
          <p:cNvPr id="136" name="135 Elipse"/>
          <p:cNvSpPr/>
          <p:nvPr/>
        </p:nvSpPr>
        <p:spPr>
          <a:xfrm rot="447964" flipH="1">
            <a:off x="7272679" y="721618"/>
            <a:ext cx="272219" cy="3993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7" name="136 Forma libre"/>
          <p:cNvSpPr/>
          <p:nvPr/>
        </p:nvSpPr>
        <p:spPr>
          <a:xfrm rot="447964">
            <a:off x="7155934" y="117751"/>
            <a:ext cx="801044" cy="339180"/>
          </a:xfrm>
          <a:custGeom>
            <a:avLst/>
            <a:gdLst>
              <a:gd name="connsiteX0" fmla="*/ 80387 w 1115367"/>
              <a:gd name="connsiteY0" fmla="*/ 472272 h 472272"/>
              <a:gd name="connsiteX1" fmla="*/ 281354 w 1115367"/>
              <a:gd name="connsiteY1" fmla="*/ 361740 h 472272"/>
              <a:gd name="connsiteX2" fmla="*/ 0 w 1115367"/>
              <a:gd name="connsiteY2" fmla="*/ 160773 h 472272"/>
              <a:gd name="connsiteX3" fmla="*/ 331596 w 1115367"/>
              <a:gd name="connsiteY3" fmla="*/ 0 h 472272"/>
              <a:gd name="connsiteX4" fmla="*/ 643095 w 1115367"/>
              <a:gd name="connsiteY4" fmla="*/ 231112 h 472272"/>
              <a:gd name="connsiteX5" fmla="*/ 854110 w 1115367"/>
              <a:gd name="connsiteY5" fmla="*/ 20096 h 472272"/>
              <a:gd name="connsiteX6" fmla="*/ 1105319 w 1115367"/>
              <a:gd name="connsiteY6" fmla="*/ 231112 h 472272"/>
              <a:gd name="connsiteX7" fmla="*/ 1115367 w 1115367"/>
              <a:gd name="connsiteY7" fmla="*/ 311498 h 472272"/>
              <a:gd name="connsiteX8" fmla="*/ 924448 w 1115367"/>
              <a:gd name="connsiteY8" fmla="*/ 311498 h 472272"/>
              <a:gd name="connsiteX9" fmla="*/ 954593 w 1115367"/>
              <a:gd name="connsiteY9" fmla="*/ 150725 h 472272"/>
              <a:gd name="connsiteX10" fmla="*/ 763675 w 1115367"/>
              <a:gd name="connsiteY10" fmla="*/ 40193 h 472272"/>
              <a:gd name="connsiteX11" fmla="*/ 834013 w 1115367"/>
              <a:gd name="connsiteY11" fmla="*/ 160773 h 472272"/>
              <a:gd name="connsiteX12" fmla="*/ 984738 w 1115367"/>
              <a:gd name="connsiteY12" fmla="*/ 231112 h 472272"/>
              <a:gd name="connsiteX13" fmla="*/ 944545 w 1115367"/>
              <a:gd name="connsiteY13" fmla="*/ 311498 h 472272"/>
              <a:gd name="connsiteX14" fmla="*/ 743578 w 1115367"/>
              <a:gd name="connsiteY14" fmla="*/ 150725 h 47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15367" h="472272">
                <a:moveTo>
                  <a:pt x="80387" y="472272"/>
                </a:moveTo>
                <a:lnTo>
                  <a:pt x="281354" y="361740"/>
                </a:lnTo>
                <a:lnTo>
                  <a:pt x="0" y="160773"/>
                </a:lnTo>
                <a:lnTo>
                  <a:pt x="331596" y="0"/>
                </a:lnTo>
                <a:lnTo>
                  <a:pt x="643095" y="231112"/>
                </a:lnTo>
                <a:lnTo>
                  <a:pt x="854110" y="20096"/>
                </a:lnTo>
                <a:lnTo>
                  <a:pt x="1105319" y="231112"/>
                </a:lnTo>
                <a:lnTo>
                  <a:pt x="1115367" y="311498"/>
                </a:lnTo>
                <a:lnTo>
                  <a:pt x="924448" y="311498"/>
                </a:lnTo>
                <a:lnTo>
                  <a:pt x="954593" y="150725"/>
                </a:lnTo>
                <a:lnTo>
                  <a:pt x="763675" y="40193"/>
                </a:lnTo>
                <a:lnTo>
                  <a:pt x="834013" y="160773"/>
                </a:lnTo>
                <a:lnTo>
                  <a:pt x="984738" y="231112"/>
                </a:lnTo>
                <a:lnTo>
                  <a:pt x="944545" y="311498"/>
                </a:lnTo>
                <a:lnTo>
                  <a:pt x="743578" y="150725"/>
                </a:lnTo>
              </a:path>
            </a:pathLst>
          </a:cu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CuadroTexto"/>
          <p:cNvSpPr txBox="1"/>
          <p:nvPr/>
        </p:nvSpPr>
        <p:spPr>
          <a:xfrm rot="447964">
            <a:off x="7263813" y="1479022"/>
            <a:ext cx="413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/>
              <a:t>β</a:t>
            </a:r>
            <a:endParaRPr lang="es-ES" sz="4800" dirty="0"/>
          </a:p>
        </p:txBody>
      </p:sp>
      <p:sp>
        <p:nvSpPr>
          <p:cNvPr id="139" name="138 Elipse"/>
          <p:cNvSpPr/>
          <p:nvPr/>
        </p:nvSpPr>
        <p:spPr>
          <a:xfrm rot="447964">
            <a:off x="7087306" y="939998"/>
            <a:ext cx="775644" cy="646438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CuadroTexto"/>
          <p:cNvSpPr txBox="1"/>
          <p:nvPr/>
        </p:nvSpPr>
        <p:spPr>
          <a:xfrm rot="447964">
            <a:off x="7246721" y="813457"/>
            <a:ext cx="413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/>
              <a:t>α</a:t>
            </a:r>
            <a:endParaRPr lang="es-ES" sz="4800" dirty="0"/>
          </a:p>
        </p:txBody>
      </p:sp>
      <p:sp>
        <p:nvSpPr>
          <p:cNvPr id="141" name="140 Forma libre"/>
          <p:cNvSpPr/>
          <p:nvPr/>
        </p:nvSpPr>
        <p:spPr>
          <a:xfrm rot="447964">
            <a:off x="7685021" y="1066087"/>
            <a:ext cx="353614" cy="129899"/>
          </a:xfrm>
          <a:custGeom>
            <a:avLst/>
            <a:gdLst>
              <a:gd name="connsiteX0" fmla="*/ 0 w 492369"/>
              <a:gd name="connsiteY0" fmla="*/ 180870 h 180870"/>
              <a:gd name="connsiteX1" fmla="*/ 221063 w 492369"/>
              <a:gd name="connsiteY1" fmla="*/ 0 h 180870"/>
              <a:gd name="connsiteX2" fmla="*/ 492369 w 492369"/>
              <a:gd name="connsiteY2" fmla="*/ 110532 h 180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2369" h="180870">
                <a:moveTo>
                  <a:pt x="0" y="180870"/>
                </a:moveTo>
                <a:lnTo>
                  <a:pt x="221063" y="0"/>
                </a:lnTo>
                <a:cubicBezTo>
                  <a:pt x="311498" y="36844"/>
                  <a:pt x="438778" y="53591"/>
                  <a:pt x="492369" y="110532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Elipse"/>
          <p:cNvSpPr/>
          <p:nvPr/>
        </p:nvSpPr>
        <p:spPr>
          <a:xfrm rot="447964" flipH="1">
            <a:off x="7755074" y="1242149"/>
            <a:ext cx="103431" cy="15514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Forma libre"/>
          <p:cNvSpPr/>
          <p:nvPr/>
        </p:nvSpPr>
        <p:spPr>
          <a:xfrm rot="447964">
            <a:off x="7671757" y="1504001"/>
            <a:ext cx="288664" cy="119073"/>
          </a:xfrm>
          <a:custGeom>
            <a:avLst/>
            <a:gdLst>
              <a:gd name="connsiteX0" fmla="*/ 0 w 401934"/>
              <a:gd name="connsiteY0" fmla="*/ 40193 h 165797"/>
              <a:gd name="connsiteX1" fmla="*/ 291402 w 401934"/>
              <a:gd name="connsiteY1" fmla="*/ 160773 h 165797"/>
              <a:gd name="connsiteX2" fmla="*/ 401934 w 401934"/>
              <a:gd name="connsiteY2" fmla="*/ 0 h 165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1934" h="165797">
                <a:moveTo>
                  <a:pt x="0" y="40193"/>
                </a:moveTo>
                <a:cubicBezTo>
                  <a:pt x="116393" y="102995"/>
                  <a:pt x="232787" y="165797"/>
                  <a:pt x="291402" y="160773"/>
                </a:cubicBezTo>
                <a:cubicBezTo>
                  <a:pt x="328246" y="107182"/>
                  <a:pt x="380163" y="35169"/>
                  <a:pt x="401934" y="0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5" name="144 CuadroTexto"/>
          <p:cNvSpPr txBox="1"/>
          <p:nvPr/>
        </p:nvSpPr>
        <p:spPr>
          <a:xfrm rot="447964">
            <a:off x="7161876" y="1197886"/>
            <a:ext cx="4137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5400" dirty="0"/>
          </a:p>
        </p:txBody>
      </p:sp>
      <p:sp>
        <p:nvSpPr>
          <p:cNvPr id="132" name="131 CuadroTexto"/>
          <p:cNvSpPr txBox="1"/>
          <p:nvPr/>
        </p:nvSpPr>
        <p:spPr>
          <a:xfrm rot="447964">
            <a:off x="6586515" y="1060073"/>
            <a:ext cx="413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/>
              <a:t>α</a:t>
            </a:r>
            <a:endParaRPr lang="es-ES" sz="4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61 Grupo"/>
          <p:cNvGrpSpPr/>
          <p:nvPr/>
        </p:nvGrpSpPr>
        <p:grpSpPr>
          <a:xfrm rot="770754">
            <a:off x="2828151" y="2064144"/>
            <a:ext cx="1296000" cy="288032"/>
            <a:chOff x="2699936" y="2427734"/>
            <a:chExt cx="1296000" cy="288032"/>
          </a:xfrm>
        </p:grpSpPr>
        <p:sp>
          <p:nvSpPr>
            <p:cNvPr id="158" name="157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9" name="168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0" name="169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1" name="170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2" name="171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51" name="150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6" name="155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7" name="156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81" name="180 Rectángulo"/>
          <p:cNvSpPr/>
          <p:nvPr/>
        </p:nvSpPr>
        <p:spPr>
          <a:xfrm rot="5400000" flipV="1">
            <a:off x="2276826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2" name="181 Rectángulo"/>
          <p:cNvSpPr/>
          <p:nvPr/>
        </p:nvSpPr>
        <p:spPr>
          <a:xfrm rot="5400000" flipV="1">
            <a:off x="2444826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rot="5400000" flipV="1">
            <a:off x="2612826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 rot="5400000" flipV="1">
            <a:off x="2781824" y="292314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 rot="5400000" flipV="1">
            <a:off x="297917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6" name="165 Rectángulo"/>
          <p:cNvSpPr/>
          <p:nvPr/>
        </p:nvSpPr>
        <p:spPr>
          <a:xfrm rot="5400000" flipV="1">
            <a:off x="3176524" y="292314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29" name="28 Rectángulo"/>
          <p:cNvSpPr/>
          <p:nvPr/>
        </p:nvSpPr>
        <p:spPr>
          <a:xfrm rot="5400000" flipV="1">
            <a:off x="6320782" y="292314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 rot="5400000" flipV="1">
            <a:off x="6320780" y="166302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 rot="5400000" flipV="1">
            <a:off x="6498562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 rot="5400000" flipV="1">
            <a:off x="6498561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Rectángulo"/>
          <p:cNvSpPr/>
          <p:nvPr/>
        </p:nvSpPr>
        <p:spPr>
          <a:xfrm rot="5400000" flipV="1">
            <a:off x="5438553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 rot="5400000" flipV="1">
            <a:off x="5438552" y="166302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5616333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5616332" y="166302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5805218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 rot="5400000" flipV="1">
            <a:off x="5805217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5973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5973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"/>
          <p:cNvSpPr/>
          <p:nvPr/>
        </p:nvSpPr>
        <p:spPr>
          <a:xfrm rot="5400000" flipV="1">
            <a:off x="6141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 rot="5400000" flipV="1">
            <a:off x="6141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Rectángulo"/>
          <p:cNvSpPr/>
          <p:nvPr/>
        </p:nvSpPr>
        <p:spPr>
          <a:xfrm>
            <a:off x="5453884" y="2991806"/>
            <a:ext cx="1422372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>
            <a:off x="5369884" y="1563694"/>
            <a:ext cx="1434364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"/>
          <p:cNvSpPr/>
          <p:nvPr/>
        </p:nvSpPr>
        <p:spPr>
          <a:xfrm rot="16200000">
            <a:off x="8013166" y="223903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 rot="16200000">
            <a:off x="8012566" y="252706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8190348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8190945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 rot="5400000" flipV="1">
            <a:off x="8379232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8379829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8547232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8547829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Rectángulo"/>
          <p:cNvSpPr/>
          <p:nvPr/>
        </p:nvSpPr>
        <p:spPr>
          <a:xfrm rot="5400000" flipV="1">
            <a:off x="8715232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8715829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161 Grupo"/>
          <p:cNvGrpSpPr/>
          <p:nvPr/>
        </p:nvGrpSpPr>
        <p:grpSpPr>
          <a:xfrm rot="19770982">
            <a:off x="6744572" y="2579788"/>
            <a:ext cx="746612" cy="252054"/>
            <a:chOff x="6786778" y="2823751"/>
            <a:chExt cx="746612" cy="252054"/>
          </a:xfrm>
        </p:grpSpPr>
        <p:sp>
          <p:nvSpPr>
            <p:cNvPr id="33" name="32 Rectángulo"/>
            <p:cNvSpPr/>
            <p:nvPr/>
          </p:nvSpPr>
          <p:spPr>
            <a:xfrm rot="5400000" flipV="1">
              <a:off x="6687446" y="292313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5" name="34 Rectángulo"/>
            <p:cNvSpPr/>
            <p:nvPr/>
          </p:nvSpPr>
          <p:spPr>
            <a:xfrm rot="5400000" flipV="1">
              <a:off x="6855446" y="292313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6 Rectángulo"/>
            <p:cNvSpPr/>
            <p:nvPr/>
          </p:nvSpPr>
          <p:spPr>
            <a:xfrm rot="5400000" flipV="1">
              <a:off x="7023446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3" name="62 Rectángulo"/>
            <p:cNvSpPr/>
            <p:nvPr/>
          </p:nvSpPr>
          <p:spPr>
            <a:xfrm rot="5400000" flipV="1">
              <a:off x="7202945" y="2923084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5" name="64 Rectángulo"/>
            <p:cNvSpPr/>
            <p:nvPr/>
          </p:nvSpPr>
          <p:spPr>
            <a:xfrm rot="5400000" flipV="1">
              <a:off x="7380725" y="2923083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" name="158 Grupo"/>
          <p:cNvGrpSpPr/>
          <p:nvPr/>
        </p:nvGrpSpPr>
        <p:grpSpPr>
          <a:xfrm rot="2073446">
            <a:off x="6772096" y="1842149"/>
            <a:ext cx="746612" cy="252054"/>
            <a:chOff x="6786777" y="1563639"/>
            <a:chExt cx="746612" cy="252054"/>
          </a:xfrm>
        </p:grpSpPr>
        <p:sp>
          <p:nvSpPr>
            <p:cNvPr id="34" name="33 Rectángulo"/>
            <p:cNvSpPr/>
            <p:nvPr/>
          </p:nvSpPr>
          <p:spPr>
            <a:xfrm rot="5400000" flipV="1">
              <a:off x="6687445" y="16630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6" name="35 Rectángulo"/>
            <p:cNvSpPr/>
            <p:nvPr/>
          </p:nvSpPr>
          <p:spPr>
            <a:xfrm rot="5400000" flipV="1">
              <a:off x="6855445" y="1663027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37 Rectángulo"/>
            <p:cNvSpPr/>
            <p:nvPr/>
          </p:nvSpPr>
          <p:spPr>
            <a:xfrm rot="5400000" flipV="1">
              <a:off x="7023445" y="1663027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4" name="63 Rectángulo"/>
            <p:cNvSpPr/>
            <p:nvPr/>
          </p:nvSpPr>
          <p:spPr>
            <a:xfrm rot="5400000" flipV="1">
              <a:off x="7202944" y="1662972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6" name="65 Rectángulo"/>
            <p:cNvSpPr/>
            <p:nvPr/>
          </p:nvSpPr>
          <p:spPr>
            <a:xfrm rot="5400000" flipV="1">
              <a:off x="7380724" y="166297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7" name="66 Rectángulo"/>
          <p:cNvSpPr/>
          <p:nvPr/>
        </p:nvSpPr>
        <p:spPr>
          <a:xfrm rot="5400000" flipV="1">
            <a:off x="7497004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Rectángulo"/>
          <p:cNvSpPr/>
          <p:nvPr/>
        </p:nvSpPr>
        <p:spPr>
          <a:xfrm rot="5400000" flipV="1">
            <a:off x="7497601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7665004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7665601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7833004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Rectángulo"/>
          <p:cNvSpPr/>
          <p:nvPr/>
        </p:nvSpPr>
        <p:spPr>
          <a:xfrm rot="5400000" flipV="1">
            <a:off x="7833601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Rectángulo"/>
          <p:cNvSpPr/>
          <p:nvPr/>
        </p:nvSpPr>
        <p:spPr>
          <a:xfrm>
            <a:off x="7596336" y="213970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16630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162 Grupo"/>
          <p:cNvGrpSpPr/>
          <p:nvPr/>
        </p:nvGrpSpPr>
        <p:grpSpPr>
          <a:xfrm>
            <a:off x="1841492" y="1563638"/>
            <a:ext cx="1008000" cy="252000"/>
            <a:chOff x="1841492" y="1563694"/>
            <a:chExt cx="1008000" cy="252000"/>
          </a:xfrm>
        </p:grpSpPr>
        <p:sp>
          <p:nvSpPr>
            <p:cNvPr id="88" name="87 Rectángulo"/>
            <p:cNvSpPr/>
            <p:nvPr/>
          </p:nvSpPr>
          <p:spPr>
            <a:xfrm rot="5400000" flipV="1">
              <a:off x="1910160" y="1663028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0" name="89 Rectángulo"/>
            <p:cNvSpPr/>
            <p:nvPr/>
          </p:nvSpPr>
          <p:spPr>
            <a:xfrm rot="5400000" flipV="1">
              <a:off x="2087940" y="1663027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2" name="91 Rectángulo"/>
            <p:cNvSpPr/>
            <p:nvPr/>
          </p:nvSpPr>
          <p:spPr>
            <a:xfrm rot="5400000" flipV="1">
              <a:off x="2276825" y="16630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4" name="93 Rectángulo"/>
            <p:cNvSpPr/>
            <p:nvPr/>
          </p:nvSpPr>
          <p:spPr>
            <a:xfrm rot="5400000" flipV="1">
              <a:off x="2444825" y="1663027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6" name="95 Rectángulo"/>
            <p:cNvSpPr/>
            <p:nvPr/>
          </p:nvSpPr>
          <p:spPr>
            <a:xfrm rot="5400000" flipV="1">
              <a:off x="2612825" y="1663027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8" name="97 Rectángulo"/>
            <p:cNvSpPr/>
            <p:nvPr/>
          </p:nvSpPr>
          <p:spPr>
            <a:xfrm>
              <a:off x="1841492" y="1563694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9" name="98 Rectángulo"/>
          <p:cNvSpPr/>
          <p:nvPr/>
        </p:nvSpPr>
        <p:spPr>
          <a:xfrm rot="16200000">
            <a:off x="4556782" y="166297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9230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92308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166297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92308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166297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rot="16200000">
            <a:off x="8883830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6200000">
            <a:off x="8883230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>
            <a:off x="7596934" y="2595734"/>
            <a:ext cx="1511570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>
            <a:off x="7902268" y="2139702"/>
            <a:ext cx="1169724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" name="27 Grupo"/>
          <p:cNvGrpSpPr>
            <a:grpSpLocks noChangeAspect="1"/>
          </p:cNvGrpSpPr>
          <p:nvPr/>
        </p:nvGrpSpPr>
        <p:grpSpPr>
          <a:xfrm>
            <a:off x="3995936" y="1635910"/>
            <a:ext cx="1913335" cy="2376000"/>
            <a:chOff x="611560" y="1059582"/>
            <a:chExt cx="2664112" cy="3308326"/>
          </a:xfrm>
        </p:grpSpPr>
        <p:sp>
          <p:nvSpPr>
            <p:cNvPr id="129" name="128 Elipse"/>
            <p:cNvSpPr/>
            <p:nvPr/>
          </p:nvSpPr>
          <p:spPr>
            <a:xfrm>
              <a:off x="1619672" y="2711724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Elipse"/>
            <p:cNvSpPr/>
            <p:nvPr/>
          </p:nvSpPr>
          <p:spPr>
            <a:xfrm>
              <a:off x="611560" y="1415580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1" name="130 Elipse"/>
            <p:cNvSpPr/>
            <p:nvPr/>
          </p:nvSpPr>
          <p:spPr>
            <a:xfrm>
              <a:off x="971720" y="2675724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33" name="132 Conector recto"/>
            <p:cNvCxnSpPr/>
            <p:nvPr/>
          </p:nvCxnSpPr>
          <p:spPr>
            <a:xfrm flipV="1">
              <a:off x="1439560" y="1199556"/>
              <a:ext cx="468144" cy="288032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133 Conector recto"/>
            <p:cNvCxnSpPr/>
            <p:nvPr/>
          </p:nvCxnSpPr>
          <p:spPr>
            <a:xfrm>
              <a:off x="1907704" y="1199556"/>
              <a:ext cx="504056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134 CuadroTexto"/>
            <p:cNvSpPr txBox="1"/>
            <p:nvPr/>
          </p:nvSpPr>
          <p:spPr>
            <a:xfrm>
              <a:off x="1043608" y="1559596"/>
              <a:ext cx="936105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β'</a:t>
              </a:r>
              <a:endParaRPr lang="es-ES" sz="4800" dirty="0"/>
            </a:p>
          </p:txBody>
        </p:sp>
        <p:sp>
          <p:nvSpPr>
            <p:cNvPr id="136" name="135 Elipse"/>
            <p:cNvSpPr/>
            <p:nvPr/>
          </p:nvSpPr>
          <p:spPr>
            <a:xfrm flipH="1">
              <a:off x="1960717" y="1919636"/>
              <a:ext cx="379035" cy="55598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7" name="136 Forma libre"/>
            <p:cNvSpPr/>
            <p:nvPr/>
          </p:nvSpPr>
          <p:spPr>
            <a:xfrm>
              <a:off x="1681725" y="1059582"/>
              <a:ext cx="1115367" cy="472272"/>
            </a:xfrm>
            <a:custGeom>
              <a:avLst/>
              <a:gdLst>
                <a:gd name="connsiteX0" fmla="*/ 80387 w 1115367"/>
                <a:gd name="connsiteY0" fmla="*/ 472272 h 472272"/>
                <a:gd name="connsiteX1" fmla="*/ 281354 w 1115367"/>
                <a:gd name="connsiteY1" fmla="*/ 361740 h 472272"/>
                <a:gd name="connsiteX2" fmla="*/ 0 w 1115367"/>
                <a:gd name="connsiteY2" fmla="*/ 160773 h 472272"/>
                <a:gd name="connsiteX3" fmla="*/ 331596 w 1115367"/>
                <a:gd name="connsiteY3" fmla="*/ 0 h 472272"/>
                <a:gd name="connsiteX4" fmla="*/ 643095 w 1115367"/>
                <a:gd name="connsiteY4" fmla="*/ 231112 h 472272"/>
                <a:gd name="connsiteX5" fmla="*/ 854110 w 1115367"/>
                <a:gd name="connsiteY5" fmla="*/ 20096 h 472272"/>
                <a:gd name="connsiteX6" fmla="*/ 1105319 w 1115367"/>
                <a:gd name="connsiteY6" fmla="*/ 231112 h 472272"/>
                <a:gd name="connsiteX7" fmla="*/ 1115367 w 1115367"/>
                <a:gd name="connsiteY7" fmla="*/ 311498 h 472272"/>
                <a:gd name="connsiteX8" fmla="*/ 924448 w 1115367"/>
                <a:gd name="connsiteY8" fmla="*/ 311498 h 472272"/>
                <a:gd name="connsiteX9" fmla="*/ 954593 w 1115367"/>
                <a:gd name="connsiteY9" fmla="*/ 150725 h 472272"/>
                <a:gd name="connsiteX10" fmla="*/ 763675 w 1115367"/>
                <a:gd name="connsiteY10" fmla="*/ 40193 h 472272"/>
                <a:gd name="connsiteX11" fmla="*/ 834013 w 1115367"/>
                <a:gd name="connsiteY11" fmla="*/ 160773 h 472272"/>
                <a:gd name="connsiteX12" fmla="*/ 984738 w 1115367"/>
                <a:gd name="connsiteY12" fmla="*/ 231112 h 472272"/>
                <a:gd name="connsiteX13" fmla="*/ 944545 w 1115367"/>
                <a:gd name="connsiteY13" fmla="*/ 311498 h 472272"/>
                <a:gd name="connsiteX14" fmla="*/ 743578 w 1115367"/>
                <a:gd name="connsiteY14" fmla="*/ 150725 h 47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15367" h="472272">
                  <a:moveTo>
                    <a:pt x="80387" y="472272"/>
                  </a:moveTo>
                  <a:lnTo>
                    <a:pt x="281354" y="361740"/>
                  </a:lnTo>
                  <a:lnTo>
                    <a:pt x="0" y="160773"/>
                  </a:lnTo>
                  <a:lnTo>
                    <a:pt x="331596" y="0"/>
                  </a:lnTo>
                  <a:lnTo>
                    <a:pt x="643095" y="231112"/>
                  </a:lnTo>
                  <a:lnTo>
                    <a:pt x="854110" y="20096"/>
                  </a:lnTo>
                  <a:lnTo>
                    <a:pt x="1105319" y="231112"/>
                  </a:lnTo>
                  <a:lnTo>
                    <a:pt x="1115367" y="311498"/>
                  </a:lnTo>
                  <a:lnTo>
                    <a:pt x="924448" y="311498"/>
                  </a:lnTo>
                  <a:lnTo>
                    <a:pt x="954593" y="150725"/>
                  </a:lnTo>
                  <a:lnTo>
                    <a:pt x="763675" y="40193"/>
                  </a:lnTo>
                  <a:lnTo>
                    <a:pt x="834013" y="160773"/>
                  </a:lnTo>
                  <a:lnTo>
                    <a:pt x="984738" y="231112"/>
                  </a:lnTo>
                  <a:lnTo>
                    <a:pt x="944545" y="311498"/>
                  </a:lnTo>
                  <a:lnTo>
                    <a:pt x="743578" y="150725"/>
                  </a:ln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8" name="137 CuadroTexto"/>
            <p:cNvSpPr txBox="1"/>
            <p:nvPr/>
          </p:nvSpPr>
          <p:spPr>
            <a:xfrm>
              <a:off x="2123728" y="2951555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</a:t>
              </a:r>
              <a:endParaRPr lang="es-ES" sz="4800" dirty="0"/>
            </a:p>
          </p:txBody>
        </p:sp>
        <p:sp>
          <p:nvSpPr>
            <p:cNvPr id="139" name="138 Elipse"/>
            <p:cNvSpPr/>
            <p:nvPr/>
          </p:nvSpPr>
          <p:spPr>
            <a:xfrm>
              <a:off x="1763688" y="2207668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0" name="139 CuadroTexto"/>
            <p:cNvSpPr txBox="1"/>
            <p:nvPr/>
          </p:nvSpPr>
          <p:spPr>
            <a:xfrm>
              <a:off x="1979713" y="2035776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  <p:sp>
          <p:nvSpPr>
            <p:cNvPr id="141" name="140 Forma libre"/>
            <p:cNvSpPr/>
            <p:nvPr/>
          </p:nvSpPr>
          <p:spPr>
            <a:xfrm>
              <a:off x="2567463" y="2314830"/>
              <a:ext cx="492369" cy="180870"/>
            </a:xfrm>
            <a:custGeom>
              <a:avLst/>
              <a:gdLst>
                <a:gd name="connsiteX0" fmla="*/ 0 w 492369"/>
                <a:gd name="connsiteY0" fmla="*/ 180870 h 180870"/>
                <a:gd name="connsiteX1" fmla="*/ 221063 w 492369"/>
                <a:gd name="connsiteY1" fmla="*/ 0 h 180870"/>
                <a:gd name="connsiteX2" fmla="*/ 492369 w 492369"/>
                <a:gd name="connsiteY2" fmla="*/ 110532 h 180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369" h="180870">
                  <a:moveTo>
                    <a:pt x="0" y="180870"/>
                  </a:moveTo>
                  <a:lnTo>
                    <a:pt x="221063" y="0"/>
                  </a:lnTo>
                  <a:cubicBezTo>
                    <a:pt x="311498" y="36844"/>
                    <a:pt x="438778" y="53591"/>
                    <a:pt x="492369" y="110532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2" name="141 Elipse"/>
            <p:cNvSpPr/>
            <p:nvPr/>
          </p:nvSpPr>
          <p:spPr>
            <a:xfrm flipH="1">
              <a:off x="2699792" y="2567708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3" name="142 Forma libre"/>
            <p:cNvSpPr/>
            <p:nvPr/>
          </p:nvSpPr>
          <p:spPr>
            <a:xfrm>
              <a:off x="2627784" y="2927748"/>
              <a:ext cx="401934" cy="165797"/>
            </a:xfrm>
            <a:custGeom>
              <a:avLst/>
              <a:gdLst>
                <a:gd name="connsiteX0" fmla="*/ 0 w 401934"/>
                <a:gd name="connsiteY0" fmla="*/ 40193 h 165797"/>
                <a:gd name="connsiteX1" fmla="*/ 291402 w 401934"/>
                <a:gd name="connsiteY1" fmla="*/ 160773 h 165797"/>
                <a:gd name="connsiteX2" fmla="*/ 401934 w 401934"/>
                <a:gd name="connsiteY2" fmla="*/ 0 h 16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1934" h="165797">
                  <a:moveTo>
                    <a:pt x="0" y="40193"/>
                  </a:moveTo>
                  <a:cubicBezTo>
                    <a:pt x="116393" y="102995"/>
                    <a:pt x="232787" y="165797"/>
                    <a:pt x="291402" y="160773"/>
                  </a:cubicBezTo>
                  <a:cubicBezTo>
                    <a:pt x="328246" y="107182"/>
                    <a:pt x="380163" y="35169"/>
                    <a:pt x="401934" y="0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5" name="144 CuadroTexto"/>
            <p:cNvSpPr txBox="1"/>
            <p:nvPr/>
          </p:nvSpPr>
          <p:spPr>
            <a:xfrm>
              <a:off x="1940482" y="2581320"/>
              <a:ext cx="576064" cy="128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5400" dirty="0"/>
            </a:p>
          </p:txBody>
        </p:sp>
        <p:sp>
          <p:nvSpPr>
            <p:cNvPr id="132" name="131 CuadroTexto"/>
            <p:cNvSpPr txBox="1"/>
            <p:nvPr/>
          </p:nvSpPr>
          <p:spPr>
            <a:xfrm>
              <a:off x="1112860" y="2495700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</p:grpSp>
      <p:sp>
        <p:nvSpPr>
          <p:cNvPr id="150" name="149 CuadroTexto"/>
          <p:cNvSpPr txBox="1"/>
          <p:nvPr/>
        </p:nvSpPr>
        <p:spPr>
          <a:xfrm>
            <a:off x="6916173" y="987574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52" name="151 CuadroTexto"/>
          <p:cNvSpPr txBox="1"/>
          <p:nvPr/>
        </p:nvSpPr>
        <p:spPr>
          <a:xfrm>
            <a:off x="6948264" y="3128650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47" name="146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49" name="148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55" name="154 CuadroTexto"/>
          <p:cNvSpPr txBox="1"/>
          <p:nvPr/>
        </p:nvSpPr>
        <p:spPr>
          <a:xfrm>
            <a:off x="4355976" y="42759"/>
            <a:ext cx="2014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Terminación</a:t>
            </a:r>
          </a:p>
        </p:txBody>
      </p:sp>
      <p:sp>
        <p:nvSpPr>
          <p:cNvPr id="164" name="163 CuadroTexto"/>
          <p:cNvSpPr txBox="1"/>
          <p:nvPr/>
        </p:nvSpPr>
        <p:spPr>
          <a:xfrm>
            <a:off x="1547664" y="2717507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67" name="166 CuadroTexto"/>
          <p:cNvSpPr txBox="1"/>
          <p:nvPr/>
        </p:nvSpPr>
        <p:spPr>
          <a:xfrm>
            <a:off x="1547664" y="127734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40" name="39 Rectángulo"/>
          <p:cNvSpPr/>
          <p:nvPr/>
        </p:nvSpPr>
        <p:spPr>
          <a:xfrm rot="2026473">
            <a:off x="6722054" y="1836737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19800675">
            <a:off x="6797781" y="2783907"/>
            <a:ext cx="847647" cy="116875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161 Grupo"/>
          <p:cNvGrpSpPr/>
          <p:nvPr/>
        </p:nvGrpSpPr>
        <p:grpSpPr>
          <a:xfrm>
            <a:off x="1547808" y="1906651"/>
            <a:ext cx="1296000" cy="288032"/>
            <a:chOff x="2699936" y="2427734"/>
            <a:chExt cx="1296000" cy="288032"/>
          </a:xfrm>
        </p:grpSpPr>
        <p:sp>
          <p:nvSpPr>
            <p:cNvPr id="162" name="161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3" name="162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5" name="164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3" name="172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4" name="173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76" name="175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7" name="176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8" name="177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2" name="161 Grupo"/>
          <p:cNvGrpSpPr/>
          <p:nvPr/>
        </p:nvGrpSpPr>
        <p:grpSpPr>
          <a:xfrm rot="152917">
            <a:off x="241708" y="1895005"/>
            <a:ext cx="1296000" cy="288032"/>
            <a:chOff x="2699936" y="2427734"/>
            <a:chExt cx="1296000" cy="288032"/>
          </a:xfrm>
        </p:grpSpPr>
        <p:sp>
          <p:nvSpPr>
            <p:cNvPr id="180" name="179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5" name="184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6" name="185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7" name="186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8" name="187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3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90" name="189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91" name="190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92" name="191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Rectángulo"/>
          <p:cNvSpPr/>
          <p:nvPr/>
        </p:nvSpPr>
        <p:spPr>
          <a:xfrm rot="5400000" flipV="1">
            <a:off x="6320782" y="270711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 rot="5400000" flipV="1">
            <a:off x="6320780" y="245511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 rot="5400000" flipV="1">
            <a:off x="6498562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 rot="5400000" flipV="1">
            <a:off x="6498561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Rectángulo"/>
          <p:cNvSpPr/>
          <p:nvPr/>
        </p:nvSpPr>
        <p:spPr>
          <a:xfrm rot="5400000" flipV="1">
            <a:off x="6687446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 flipV="1">
            <a:off x="6687445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"/>
          <p:cNvSpPr/>
          <p:nvPr/>
        </p:nvSpPr>
        <p:spPr>
          <a:xfrm rot="5400000" flipV="1">
            <a:off x="6855446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Rectángulo"/>
          <p:cNvSpPr/>
          <p:nvPr/>
        </p:nvSpPr>
        <p:spPr>
          <a:xfrm rot="5400000" flipV="1">
            <a:off x="6855445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7023446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7023445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>
            <a:off x="6336112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>
            <a:off x="6209884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Rectángulo"/>
          <p:cNvSpPr/>
          <p:nvPr/>
        </p:nvSpPr>
        <p:spPr>
          <a:xfrm rot="5400000" flipV="1">
            <a:off x="5438553" y="270711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 rot="5400000" flipV="1">
            <a:off x="5438552" y="245511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5616333" y="2707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5616332" y="2455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5805218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 rot="5400000" flipV="1">
            <a:off x="5805217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5973218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5973217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"/>
          <p:cNvSpPr/>
          <p:nvPr/>
        </p:nvSpPr>
        <p:spPr>
          <a:xfrm rot="5400000" flipV="1">
            <a:off x="6141218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 rot="5400000" flipV="1">
            <a:off x="6141217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Rectángulo"/>
          <p:cNvSpPr/>
          <p:nvPr/>
        </p:nvSpPr>
        <p:spPr>
          <a:xfrm>
            <a:off x="5453884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>
            <a:off x="5369884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"/>
          <p:cNvSpPr/>
          <p:nvPr/>
        </p:nvSpPr>
        <p:spPr>
          <a:xfrm rot="16200000">
            <a:off x="8085174" y="245506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 rot="16200000">
            <a:off x="8085172" y="270706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8262954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8262953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 rot="5400000" flipV="1">
            <a:off x="8451838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8451837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8619838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8619837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Rectángulo"/>
          <p:cNvSpPr/>
          <p:nvPr/>
        </p:nvSpPr>
        <p:spPr>
          <a:xfrm rot="5400000" flipV="1">
            <a:off x="8787838" y="2707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8787837" y="2455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7202945" y="270706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7202944" y="245506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5" name="64 Rectángulo"/>
          <p:cNvSpPr/>
          <p:nvPr/>
        </p:nvSpPr>
        <p:spPr>
          <a:xfrm rot="5400000" flipV="1">
            <a:off x="7380725" y="2707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Rectángulo"/>
          <p:cNvSpPr/>
          <p:nvPr/>
        </p:nvSpPr>
        <p:spPr>
          <a:xfrm rot="5400000" flipV="1">
            <a:off x="7380724" y="2455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66 Rectángulo"/>
          <p:cNvSpPr/>
          <p:nvPr/>
        </p:nvSpPr>
        <p:spPr>
          <a:xfrm rot="5400000" flipV="1">
            <a:off x="7569610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Rectángulo"/>
          <p:cNvSpPr/>
          <p:nvPr/>
        </p:nvSpPr>
        <p:spPr>
          <a:xfrm rot="5400000" flipV="1">
            <a:off x="7569609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7737610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7737609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7905610" y="2707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Rectángulo"/>
          <p:cNvSpPr/>
          <p:nvPr/>
        </p:nvSpPr>
        <p:spPr>
          <a:xfrm rot="5400000" flipV="1">
            <a:off x="7905609" y="2455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72 Rectángulo"/>
          <p:cNvSpPr/>
          <p:nvPr/>
        </p:nvSpPr>
        <p:spPr>
          <a:xfrm>
            <a:off x="7164288" y="278777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Rectángulo"/>
          <p:cNvSpPr/>
          <p:nvPr/>
        </p:nvSpPr>
        <p:spPr>
          <a:xfrm>
            <a:off x="7134276" y="235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74 Rectángulo"/>
          <p:cNvSpPr/>
          <p:nvPr/>
        </p:nvSpPr>
        <p:spPr>
          <a:xfrm rot="5400000" flipV="1">
            <a:off x="2792390" y="270711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245511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7" name="76 Rectángulo"/>
          <p:cNvSpPr/>
          <p:nvPr/>
        </p:nvSpPr>
        <p:spPr>
          <a:xfrm rot="5400000" flipV="1">
            <a:off x="2970170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70711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 flipV="1">
            <a:off x="1910160" y="245511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707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Rectángulo"/>
          <p:cNvSpPr/>
          <p:nvPr/>
        </p:nvSpPr>
        <p:spPr>
          <a:xfrm rot="5400000" flipV="1">
            <a:off x="2087940" y="2455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90 Rectángulo"/>
          <p:cNvSpPr/>
          <p:nvPr/>
        </p:nvSpPr>
        <p:spPr>
          <a:xfrm rot="5400000" flipV="1">
            <a:off x="2276826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Rectángulo"/>
          <p:cNvSpPr/>
          <p:nvPr/>
        </p:nvSpPr>
        <p:spPr>
          <a:xfrm rot="5400000" flipV="1">
            <a:off x="2276825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92 Rectángulo"/>
          <p:cNvSpPr/>
          <p:nvPr/>
        </p:nvSpPr>
        <p:spPr>
          <a:xfrm rot="5400000" flipV="1">
            <a:off x="2444826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5400000" flipV="1">
            <a:off x="2444825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5" name="94 Rectángulo"/>
          <p:cNvSpPr/>
          <p:nvPr/>
        </p:nvSpPr>
        <p:spPr>
          <a:xfrm rot="5400000" flipV="1">
            <a:off x="2612826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Rectángulo"/>
          <p:cNvSpPr/>
          <p:nvPr/>
        </p:nvSpPr>
        <p:spPr>
          <a:xfrm rot="5400000" flipV="1">
            <a:off x="2612825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Rectángulo"/>
          <p:cNvSpPr/>
          <p:nvPr/>
        </p:nvSpPr>
        <p:spPr>
          <a:xfrm>
            <a:off x="1841492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98 Rectángulo"/>
          <p:cNvSpPr/>
          <p:nvPr/>
        </p:nvSpPr>
        <p:spPr>
          <a:xfrm rot="16200000">
            <a:off x="4556782" y="245506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70706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707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2455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77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235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70706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245506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707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2455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707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2455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77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235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rot="16200000">
            <a:off x="8955838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6200000">
            <a:off x="8955836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>
            <a:off x="8100504" y="277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>
            <a:off x="7974276" y="2355726"/>
            <a:ext cx="116972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7" name="126 Rectángulo"/>
          <p:cNvSpPr/>
          <p:nvPr/>
        </p:nvSpPr>
        <p:spPr>
          <a:xfrm>
            <a:off x="5292080" y="2211710"/>
            <a:ext cx="1080120" cy="792088"/>
          </a:xfrm>
          <a:prstGeom prst="rect">
            <a:avLst/>
          </a:prstGeom>
          <a:noFill/>
          <a:ln w="76200">
            <a:solidFill>
              <a:srgbClr val="FF006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0" name="149 Conector recto"/>
          <p:cNvCxnSpPr/>
          <p:nvPr/>
        </p:nvCxnSpPr>
        <p:spPr>
          <a:xfrm flipV="1">
            <a:off x="5868144" y="1707654"/>
            <a:ext cx="0" cy="288032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151 CuadroTexto"/>
          <p:cNvSpPr txBox="1"/>
          <p:nvPr/>
        </p:nvSpPr>
        <p:spPr>
          <a:xfrm>
            <a:off x="5042353" y="1203598"/>
            <a:ext cx="1617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0066"/>
                </a:solidFill>
              </a:rPr>
              <a:t>Promotor</a:t>
            </a:r>
          </a:p>
        </p:txBody>
      </p:sp>
      <p:sp>
        <p:nvSpPr>
          <p:cNvPr id="129" name="128 CuadroTexto"/>
          <p:cNvSpPr txBox="1"/>
          <p:nvPr/>
        </p:nvSpPr>
        <p:spPr>
          <a:xfrm>
            <a:off x="6916173" y="1832506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30" name="129 CuadroTexto"/>
          <p:cNvSpPr txBox="1"/>
          <p:nvPr/>
        </p:nvSpPr>
        <p:spPr>
          <a:xfrm>
            <a:off x="6948264" y="2912626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31" name="130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32" name="131 CuadroTexto"/>
          <p:cNvSpPr txBox="1"/>
          <p:nvPr/>
        </p:nvSpPr>
        <p:spPr>
          <a:xfrm>
            <a:off x="4554455" y="42759"/>
            <a:ext cx="1601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Iniciación</a:t>
            </a:r>
          </a:p>
        </p:txBody>
      </p:sp>
      <p:sp>
        <p:nvSpPr>
          <p:cNvPr id="128" name="127 Forma libre"/>
          <p:cNvSpPr/>
          <p:nvPr/>
        </p:nvSpPr>
        <p:spPr>
          <a:xfrm>
            <a:off x="4919068" y="1943862"/>
            <a:ext cx="646176" cy="627888"/>
          </a:xfrm>
          <a:custGeom>
            <a:avLst/>
            <a:gdLst>
              <a:gd name="connsiteX0" fmla="*/ 129540 w 646176"/>
              <a:gd name="connsiteY0" fmla="*/ 536448 h 627888"/>
              <a:gd name="connsiteX1" fmla="*/ 10668 w 646176"/>
              <a:gd name="connsiteY1" fmla="*/ 216408 h 627888"/>
              <a:gd name="connsiteX2" fmla="*/ 193548 w 646176"/>
              <a:gd name="connsiteY2" fmla="*/ 15240 h 627888"/>
              <a:gd name="connsiteX3" fmla="*/ 467868 w 646176"/>
              <a:gd name="connsiteY3" fmla="*/ 124968 h 627888"/>
              <a:gd name="connsiteX4" fmla="*/ 595884 w 646176"/>
              <a:gd name="connsiteY4" fmla="*/ 399288 h 627888"/>
              <a:gd name="connsiteX5" fmla="*/ 166116 w 646176"/>
              <a:gd name="connsiteY5" fmla="*/ 627888 h 62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176" h="627888">
                <a:moveTo>
                  <a:pt x="129540" y="536448"/>
                </a:moveTo>
                <a:cubicBezTo>
                  <a:pt x="64770" y="419862"/>
                  <a:pt x="0" y="303276"/>
                  <a:pt x="10668" y="216408"/>
                </a:cubicBezTo>
                <a:cubicBezTo>
                  <a:pt x="21336" y="129540"/>
                  <a:pt x="117348" y="30480"/>
                  <a:pt x="193548" y="15240"/>
                </a:cubicBezTo>
                <a:cubicBezTo>
                  <a:pt x="269748" y="0"/>
                  <a:pt x="400812" y="60960"/>
                  <a:pt x="467868" y="124968"/>
                </a:cubicBezTo>
                <a:cubicBezTo>
                  <a:pt x="534924" y="188976"/>
                  <a:pt x="646176" y="315468"/>
                  <a:pt x="595884" y="399288"/>
                </a:cubicBezTo>
                <a:cubicBezTo>
                  <a:pt x="545592" y="483108"/>
                  <a:pt x="355854" y="555498"/>
                  <a:pt x="166116" y="627888"/>
                </a:cubicBezTo>
              </a:path>
            </a:pathLst>
          </a:custGeom>
          <a:solidFill>
            <a:srgbClr val="00FF9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4" name="133 CuadroTexto"/>
          <p:cNvSpPr txBox="1"/>
          <p:nvPr/>
        </p:nvSpPr>
        <p:spPr>
          <a:xfrm>
            <a:off x="5220072" y="3003798"/>
            <a:ext cx="12961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>
                <a:solidFill>
                  <a:srgbClr val="FF0066"/>
                </a:solidFill>
              </a:rPr>
              <a:t>Caja TATA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61 Grupo"/>
          <p:cNvGrpSpPr/>
          <p:nvPr/>
        </p:nvGrpSpPr>
        <p:grpSpPr>
          <a:xfrm rot="770754">
            <a:off x="2828151" y="2064144"/>
            <a:ext cx="1296000" cy="288032"/>
            <a:chOff x="2699936" y="2427734"/>
            <a:chExt cx="1296000" cy="288032"/>
          </a:xfrm>
        </p:grpSpPr>
        <p:sp>
          <p:nvSpPr>
            <p:cNvPr id="158" name="157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9" name="168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0" name="169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1" name="170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2" name="171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51" name="150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6" name="155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7" name="156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81" name="180 Rectángulo"/>
          <p:cNvSpPr/>
          <p:nvPr/>
        </p:nvSpPr>
        <p:spPr>
          <a:xfrm rot="5400000" flipV="1">
            <a:off x="2276826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2" name="181 Rectángulo"/>
          <p:cNvSpPr/>
          <p:nvPr/>
        </p:nvSpPr>
        <p:spPr>
          <a:xfrm rot="5400000" flipV="1">
            <a:off x="2444826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rot="5400000" flipV="1">
            <a:off x="2612826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 rot="5400000" flipV="1">
            <a:off x="2781824" y="292314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 rot="5400000" flipV="1">
            <a:off x="297917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6" name="165 Rectángulo"/>
          <p:cNvSpPr/>
          <p:nvPr/>
        </p:nvSpPr>
        <p:spPr>
          <a:xfrm rot="5400000" flipV="1">
            <a:off x="3176524" y="292314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29" name="28 Rectángulo"/>
          <p:cNvSpPr/>
          <p:nvPr/>
        </p:nvSpPr>
        <p:spPr>
          <a:xfrm rot="5400000" flipV="1">
            <a:off x="6320782" y="292314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 rot="5400000" flipV="1">
            <a:off x="6320780" y="166302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 rot="5400000" flipV="1">
            <a:off x="6498562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 rot="5400000" flipV="1">
            <a:off x="6498561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Rectángulo"/>
          <p:cNvSpPr/>
          <p:nvPr/>
        </p:nvSpPr>
        <p:spPr>
          <a:xfrm rot="5400000" flipV="1">
            <a:off x="5438553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 rot="5400000" flipV="1">
            <a:off x="5438552" y="166302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5616333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5616332" y="166302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5805218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 rot="5400000" flipV="1">
            <a:off x="5805217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5973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5973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"/>
          <p:cNvSpPr/>
          <p:nvPr/>
        </p:nvSpPr>
        <p:spPr>
          <a:xfrm rot="5400000" flipV="1">
            <a:off x="6141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 rot="5400000" flipV="1">
            <a:off x="6141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Rectángulo"/>
          <p:cNvSpPr/>
          <p:nvPr/>
        </p:nvSpPr>
        <p:spPr>
          <a:xfrm>
            <a:off x="5453884" y="2991806"/>
            <a:ext cx="1422372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>
            <a:off x="5369884" y="1563694"/>
            <a:ext cx="1434364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"/>
          <p:cNvSpPr/>
          <p:nvPr/>
        </p:nvSpPr>
        <p:spPr>
          <a:xfrm rot="16200000">
            <a:off x="8013166" y="223903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 rot="16200000">
            <a:off x="8012566" y="252706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8190348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8190945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 rot="5400000" flipV="1">
            <a:off x="8379232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8379829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8547232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8547829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Rectángulo"/>
          <p:cNvSpPr/>
          <p:nvPr/>
        </p:nvSpPr>
        <p:spPr>
          <a:xfrm rot="5400000" flipV="1">
            <a:off x="8715232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8715829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161 Grupo"/>
          <p:cNvGrpSpPr/>
          <p:nvPr/>
        </p:nvGrpSpPr>
        <p:grpSpPr>
          <a:xfrm rot="19770982">
            <a:off x="6744572" y="2579788"/>
            <a:ext cx="746612" cy="252054"/>
            <a:chOff x="6786778" y="2823751"/>
            <a:chExt cx="746612" cy="252054"/>
          </a:xfrm>
        </p:grpSpPr>
        <p:sp>
          <p:nvSpPr>
            <p:cNvPr id="33" name="32 Rectángulo"/>
            <p:cNvSpPr/>
            <p:nvPr/>
          </p:nvSpPr>
          <p:spPr>
            <a:xfrm rot="5400000" flipV="1">
              <a:off x="6687446" y="292313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5" name="34 Rectángulo"/>
            <p:cNvSpPr/>
            <p:nvPr/>
          </p:nvSpPr>
          <p:spPr>
            <a:xfrm rot="5400000" flipV="1">
              <a:off x="6855446" y="292313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6 Rectángulo"/>
            <p:cNvSpPr/>
            <p:nvPr/>
          </p:nvSpPr>
          <p:spPr>
            <a:xfrm rot="5400000" flipV="1">
              <a:off x="7023446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3" name="62 Rectángulo"/>
            <p:cNvSpPr/>
            <p:nvPr/>
          </p:nvSpPr>
          <p:spPr>
            <a:xfrm rot="5400000" flipV="1">
              <a:off x="7202945" y="2923084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5" name="64 Rectángulo"/>
            <p:cNvSpPr/>
            <p:nvPr/>
          </p:nvSpPr>
          <p:spPr>
            <a:xfrm rot="5400000" flipV="1">
              <a:off x="7380725" y="2923083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" name="158 Grupo"/>
          <p:cNvGrpSpPr/>
          <p:nvPr/>
        </p:nvGrpSpPr>
        <p:grpSpPr>
          <a:xfrm rot="2073446">
            <a:off x="6772096" y="1842149"/>
            <a:ext cx="746612" cy="252054"/>
            <a:chOff x="6786777" y="1563639"/>
            <a:chExt cx="746612" cy="252054"/>
          </a:xfrm>
        </p:grpSpPr>
        <p:sp>
          <p:nvSpPr>
            <p:cNvPr id="34" name="33 Rectángulo"/>
            <p:cNvSpPr/>
            <p:nvPr/>
          </p:nvSpPr>
          <p:spPr>
            <a:xfrm rot="5400000" flipV="1">
              <a:off x="6687445" y="16630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6" name="35 Rectángulo"/>
            <p:cNvSpPr/>
            <p:nvPr/>
          </p:nvSpPr>
          <p:spPr>
            <a:xfrm rot="5400000" flipV="1">
              <a:off x="6855445" y="1663027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37 Rectángulo"/>
            <p:cNvSpPr/>
            <p:nvPr/>
          </p:nvSpPr>
          <p:spPr>
            <a:xfrm rot="5400000" flipV="1">
              <a:off x="7023445" y="1663027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4" name="63 Rectángulo"/>
            <p:cNvSpPr/>
            <p:nvPr/>
          </p:nvSpPr>
          <p:spPr>
            <a:xfrm rot="5400000" flipV="1">
              <a:off x="7202944" y="1662972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6" name="65 Rectángulo"/>
            <p:cNvSpPr/>
            <p:nvPr/>
          </p:nvSpPr>
          <p:spPr>
            <a:xfrm rot="5400000" flipV="1">
              <a:off x="7380724" y="166297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7" name="66 Rectángulo"/>
          <p:cNvSpPr/>
          <p:nvPr/>
        </p:nvSpPr>
        <p:spPr>
          <a:xfrm rot="5400000" flipV="1">
            <a:off x="7497004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Rectángulo"/>
          <p:cNvSpPr/>
          <p:nvPr/>
        </p:nvSpPr>
        <p:spPr>
          <a:xfrm rot="5400000" flipV="1">
            <a:off x="7497601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7665004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7665601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7833004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Rectángulo"/>
          <p:cNvSpPr/>
          <p:nvPr/>
        </p:nvSpPr>
        <p:spPr>
          <a:xfrm rot="5400000" flipV="1">
            <a:off x="7833601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Rectángulo"/>
          <p:cNvSpPr/>
          <p:nvPr/>
        </p:nvSpPr>
        <p:spPr>
          <a:xfrm>
            <a:off x="7596336" y="213970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16630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162 Grupo"/>
          <p:cNvGrpSpPr/>
          <p:nvPr/>
        </p:nvGrpSpPr>
        <p:grpSpPr>
          <a:xfrm>
            <a:off x="1841492" y="1563638"/>
            <a:ext cx="1008000" cy="252000"/>
            <a:chOff x="1841492" y="1563694"/>
            <a:chExt cx="1008000" cy="252000"/>
          </a:xfrm>
        </p:grpSpPr>
        <p:sp>
          <p:nvSpPr>
            <p:cNvPr id="88" name="87 Rectángulo"/>
            <p:cNvSpPr/>
            <p:nvPr/>
          </p:nvSpPr>
          <p:spPr>
            <a:xfrm rot="5400000" flipV="1">
              <a:off x="1910160" y="1663028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0" name="89 Rectángulo"/>
            <p:cNvSpPr/>
            <p:nvPr/>
          </p:nvSpPr>
          <p:spPr>
            <a:xfrm rot="5400000" flipV="1">
              <a:off x="2087940" y="1663027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2" name="91 Rectángulo"/>
            <p:cNvSpPr/>
            <p:nvPr/>
          </p:nvSpPr>
          <p:spPr>
            <a:xfrm rot="5400000" flipV="1">
              <a:off x="2276825" y="16630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4" name="93 Rectángulo"/>
            <p:cNvSpPr/>
            <p:nvPr/>
          </p:nvSpPr>
          <p:spPr>
            <a:xfrm rot="5400000" flipV="1">
              <a:off x="2444825" y="1663027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6" name="95 Rectángulo"/>
            <p:cNvSpPr/>
            <p:nvPr/>
          </p:nvSpPr>
          <p:spPr>
            <a:xfrm rot="5400000" flipV="1">
              <a:off x="2612825" y="1663027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8" name="97 Rectángulo"/>
            <p:cNvSpPr/>
            <p:nvPr/>
          </p:nvSpPr>
          <p:spPr>
            <a:xfrm>
              <a:off x="1841492" y="1563694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9" name="98 Rectángulo"/>
          <p:cNvSpPr/>
          <p:nvPr/>
        </p:nvSpPr>
        <p:spPr>
          <a:xfrm rot="16200000">
            <a:off x="4556782" y="166297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9230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92308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166297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92308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166297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rot="16200000">
            <a:off x="8883830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6200000">
            <a:off x="8883230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>
            <a:off x="7596934" y="2595734"/>
            <a:ext cx="1511570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>
            <a:off x="7902268" y="2139702"/>
            <a:ext cx="1169724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9" name="27 Grupo"/>
          <p:cNvGrpSpPr>
            <a:grpSpLocks noChangeAspect="1"/>
          </p:cNvGrpSpPr>
          <p:nvPr/>
        </p:nvGrpSpPr>
        <p:grpSpPr>
          <a:xfrm>
            <a:off x="3995936" y="1635910"/>
            <a:ext cx="1913335" cy="2376000"/>
            <a:chOff x="611560" y="1059582"/>
            <a:chExt cx="2664112" cy="3308326"/>
          </a:xfrm>
        </p:grpSpPr>
        <p:sp>
          <p:nvSpPr>
            <p:cNvPr id="129" name="128 Elipse"/>
            <p:cNvSpPr/>
            <p:nvPr/>
          </p:nvSpPr>
          <p:spPr>
            <a:xfrm>
              <a:off x="1619672" y="2711724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Elipse"/>
            <p:cNvSpPr/>
            <p:nvPr/>
          </p:nvSpPr>
          <p:spPr>
            <a:xfrm>
              <a:off x="611560" y="1415580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1" name="130 Elipse"/>
            <p:cNvSpPr/>
            <p:nvPr/>
          </p:nvSpPr>
          <p:spPr>
            <a:xfrm>
              <a:off x="971720" y="2675724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33" name="132 Conector recto"/>
            <p:cNvCxnSpPr/>
            <p:nvPr/>
          </p:nvCxnSpPr>
          <p:spPr>
            <a:xfrm flipV="1">
              <a:off x="1439560" y="1199556"/>
              <a:ext cx="468144" cy="288032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133 Conector recto"/>
            <p:cNvCxnSpPr/>
            <p:nvPr/>
          </p:nvCxnSpPr>
          <p:spPr>
            <a:xfrm>
              <a:off x="1907704" y="1199556"/>
              <a:ext cx="504056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134 CuadroTexto"/>
            <p:cNvSpPr txBox="1"/>
            <p:nvPr/>
          </p:nvSpPr>
          <p:spPr>
            <a:xfrm>
              <a:off x="1043608" y="1559596"/>
              <a:ext cx="936105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β'</a:t>
              </a:r>
              <a:endParaRPr lang="es-ES" sz="4800" dirty="0"/>
            </a:p>
          </p:txBody>
        </p:sp>
        <p:sp>
          <p:nvSpPr>
            <p:cNvPr id="136" name="135 Elipse"/>
            <p:cNvSpPr/>
            <p:nvPr/>
          </p:nvSpPr>
          <p:spPr>
            <a:xfrm flipH="1">
              <a:off x="1960717" y="1919636"/>
              <a:ext cx="379035" cy="55598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7" name="136 Forma libre"/>
            <p:cNvSpPr/>
            <p:nvPr/>
          </p:nvSpPr>
          <p:spPr>
            <a:xfrm>
              <a:off x="1681725" y="1059582"/>
              <a:ext cx="1115367" cy="472272"/>
            </a:xfrm>
            <a:custGeom>
              <a:avLst/>
              <a:gdLst>
                <a:gd name="connsiteX0" fmla="*/ 80387 w 1115367"/>
                <a:gd name="connsiteY0" fmla="*/ 472272 h 472272"/>
                <a:gd name="connsiteX1" fmla="*/ 281354 w 1115367"/>
                <a:gd name="connsiteY1" fmla="*/ 361740 h 472272"/>
                <a:gd name="connsiteX2" fmla="*/ 0 w 1115367"/>
                <a:gd name="connsiteY2" fmla="*/ 160773 h 472272"/>
                <a:gd name="connsiteX3" fmla="*/ 331596 w 1115367"/>
                <a:gd name="connsiteY3" fmla="*/ 0 h 472272"/>
                <a:gd name="connsiteX4" fmla="*/ 643095 w 1115367"/>
                <a:gd name="connsiteY4" fmla="*/ 231112 h 472272"/>
                <a:gd name="connsiteX5" fmla="*/ 854110 w 1115367"/>
                <a:gd name="connsiteY5" fmla="*/ 20096 h 472272"/>
                <a:gd name="connsiteX6" fmla="*/ 1105319 w 1115367"/>
                <a:gd name="connsiteY6" fmla="*/ 231112 h 472272"/>
                <a:gd name="connsiteX7" fmla="*/ 1115367 w 1115367"/>
                <a:gd name="connsiteY7" fmla="*/ 311498 h 472272"/>
                <a:gd name="connsiteX8" fmla="*/ 924448 w 1115367"/>
                <a:gd name="connsiteY8" fmla="*/ 311498 h 472272"/>
                <a:gd name="connsiteX9" fmla="*/ 954593 w 1115367"/>
                <a:gd name="connsiteY9" fmla="*/ 150725 h 472272"/>
                <a:gd name="connsiteX10" fmla="*/ 763675 w 1115367"/>
                <a:gd name="connsiteY10" fmla="*/ 40193 h 472272"/>
                <a:gd name="connsiteX11" fmla="*/ 834013 w 1115367"/>
                <a:gd name="connsiteY11" fmla="*/ 160773 h 472272"/>
                <a:gd name="connsiteX12" fmla="*/ 984738 w 1115367"/>
                <a:gd name="connsiteY12" fmla="*/ 231112 h 472272"/>
                <a:gd name="connsiteX13" fmla="*/ 944545 w 1115367"/>
                <a:gd name="connsiteY13" fmla="*/ 311498 h 472272"/>
                <a:gd name="connsiteX14" fmla="*/ 743578 w 1115367"/>
                <a:gd name="connsiteY14" fmla="*/ 150725 h 47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15367" h="472272">
                  <a:moveTo>
                    <a:pt x="80387" y="472272"/>
                  </a:moveTo>
                  <a:lnTo>
                    <a:pt x="281354" y="361740"/>
                  </a:lnTo>
                  <a:lnTo>
                    <a:pt x="0" y="160773"/>
                  </a:lnTo>
                  <a:lnTo>
                    <a:pt x="331596" y="0"/>
                  </a:lnTo>
                  <a:lnTo>
                    <a:pt x="643095" y="231112"/>
                  </a:lnTo>
                  <a:lnTo>
                    <a:pt x="854110" y="20096"/>
                  </a:lnTo>
                  <a:lnTo>
                    <a:pt x="1105319" y="231112"/>
                  </a:lnTo>
                  <a:lnTo>
                    <a:pt x="1115367" y="311498"/>
                  </a:lnTo>
                  <a:lnTo>
                    <a:pt x="924448" y="311498"/>
                  </a:lnTo>
                  <a:lnTo>
                    <a:pt x="954593" y="150725"/>
                  </a:lnTo>
                  <a:lnTo>
                    <a:pt x="763675" y="40193"/>
                  </a:lnTo>
                  <a:lnTo>
                    <a:pt x="834013" y="160773"/>
                  </a:lnTo>
                  <a:lnTo>
                    <a:pt x="984738" y="231112"/>
                  </a:lnTo>
                  <a:lnTo>
                    <a:pt x="944545" y="311498"/>
                  </a:lnTo>
                  <a:lnTo>
                    <a:pt x="743578" y="150725"/>
                  </a:ln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8" name="137 CuadroTexto"/>
            <p:cNvSpPr txBox="1"/>
            <p:nvPr/>
          </p:nvSpPr>
          <p:spPr>
            <a:xfrm>
              <a:off x="2123728" y="2951555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</a:t>
              </a:r>
              <a:endParaRPr lang="es-ES" sz="4800" dirty="0"/>
            </a:p>
          </p:txBody>
        </p:sp>
        <p:sp>
          <p:nvSpPr>
            <p:cNvPr id="139" name="138 Elipse"/>
            <p:cNvSpPr/>
            <p:nvPr/>
          </p:nvSpPr>
          <p:spPr>
            <a:xfrm>
              <a:off x="1763688" y="2207668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0" name="139 CuadroTexto"/>
            <p:cNvSpPr txBox="1"/>
            <p:nvPr/>
          </p:nvSpPr>
          <p:spPr>
            <a:xfrm>
              <a:off x="1979713" y="2035776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  <p:sp>
          <p:nvSpPr>
            <p:cNvPr id="141" name="140 Forma libre"/>
            <p:cNvSpPr/>
            <p:nvPr/>
          </p:nvSpPr>
          <p:spPr>
            <a:xfrm>
              <a:off x="2567463" y="2314830"/>
              <a:ext cx="492369" cy="180870"/>
            </a:xfrm>
            <a:custGeom>
              <a:avLst/>
              <a:gdLst>
                <a:gd name="connsiteX0" fmla="*/ 0 w 492369"/>
                <a:gd name="connsiteY0" fmla="*/ 180870 h 180870"/>
                <a:gd name="connsiteX1" fmla="*/ 221063 w 492369"/>
                <a:gd name="connsiteY1" fmla="*/ 0 h 180870"/>
                <a:gd name="connsiteX2" fmla="*/ 492369 w 492369"/>
                <a:gd name="connsiteY2" fmla="*/ 110532 h 180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369" h="180870">
                  <a:moveTo>
                    <a:pt x="0" y="180870"/>
                  </a:moveTo>
                  <a:lnTo>
                    <a:pt x="221063" y="0"/>
                  </a:lnTo>
                  <a:cubicBezTo>
                    <a:pt x="311498" y="36844"/>
                    <a:pt x="438778" y="53591"/>
                    <a:pt x="492369" y="110532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2" name="141 Elipse"/>
            <p:cNvSpPr/>
            <p:nvPr/>
          </p:nvSpPr>
          <p:spPr>
            <a:xfrm flipH="1">
              <a:off x="2699792" y="2567708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3" name="142 Forma libre"/>
            <p:cNvSpPr/>
            <p:nvPr/>
          </p:nvSpPr>
          <p:spPr>
            <a:xfrm>
              <a:off x="2627784" y="2927748"/>
              <a:ext cx="401934" cy="165797"/>
            </a:xfrm>
            <a:custGeom>
              <a:avLst/>
              <a:gdLst>
                <a:gd name="connsiteX0" fmla="*/ 0 w 401934"/>
                <a:gd name="connsiteY0" fmla="*/ 40193 h 165797"/>
                <a:gd name="connsiteX1" fmla="*/ 291402 w 401934"/>
                <a:gd name="connsiteY1" fmla="*/ 160773 h 165797"/>
                <a:gd name="connsiteX2" fmla="*/ 401934 w 401934"/>
                <a:gd name="connsiteY2" fmla="*/ 0 h 16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1934" h="165797">
                  <a:moveTo>
                    <a:pt x="0" y="40193"/>
                  </a:moveTo>
                  <a:cubicBezTo>
                    <a:pt x="116393" y="102995"/>
                    <a:pt x="232787" y="165797"/>
                    <a:pt x="291402" y="160773"/>
                  </a:cubicBezTo>
                  <a:cubicBezTo>
                    <a:pt x="328246" y="107182"/>
                    <a:pt x="380163" y="35169"/>
                    <a:pt x="401934" y="0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5" name="144 CuadroTexto"/>
            <p:cNvSpPr txBox="1"/>
            <p:nvPr/>
          </p:nvSpPr>
          <p:spPr>
            <a:xfrm>
              <a:off x="1940482" y="2581320"/>
              <a:ext cx="576064" cy="128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5400" dirty="0"/>
            </a:p>
          </p:txBody>
        </p:sp>
        <p:sp>
          <p:nvSpPr>
            <p:cNvPr id="132" name="131 CuadroTexto"/>
            <p:cNvSpPr txBox="1"/>
            <p:nvPr/>
          </p:nvSpPr>
          <p:spPr>
            <a:xfrm>
              <a:off x="1112860" y="2495700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</p:grpSp>
      <p:sp>
        <p:nvSpPr>
          <p:cNvPr id="150" name="149 CuadroTexto"/>
          <p:cNvSpPr txBox="1"/>
          <p:nvPr/>
        </p:nvSpPr>
        <p:spPr>
          <a:xfrm>
            <a:off x="6916173" y="987574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52" name="151 CuadroTexto"/>
          <p:cNvSpPr txBox="1"/>
          <p:nvPr/>
        </p:nvSpPr>
        <p:spPr>
          <a:xfrm>
            <a:off x="6948264" y="3128650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47" name="146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49" name="148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55" name="154 CuadroTexto"/>
          <p:cNvSpPr txBox="1"/>
          <p:nvPr/>
        </p:nvSpPr>
        <p:spPr>
          <a:xfrm>
            <a:off x="4355976" y="42759"/>
            <a:ext cx="2014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Terminación</a:t>
            </a:r>
          </a:p>
        </p:txBody>
      </p:sp>
      <p:sp>
        <p:nvSpPr>
          <p:cNvPr id="164" name="163 CuadroTexto"/>
          <p:cNvSpPr txBox="1"/>
          <p:nvPr/>
        </p:nvSpPr>
        <p:spPr>
          <a:xfrm>
            <a:off x="1547664" y="2717507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67" name="166 CuadroTexto"/>
          <p:cNvSpPr txBox="1"/>
          <p:nvPr/>
        </p:nvSpPr>
        <p:spPr>
          <a:xfrm>
            <a:off x="1547664" y="127734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40" name="39 Rectángulo"/>
          <p:cNvSpPr/>
          <p:nvPr/>
        </p:nvSpPr>
        <p:spPr>
          <a:xfrm rot="2026473">
            <a:off x="6722054" y="1836737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19800675">
            <a:off x="6797781" y="2783907"/>
            <a:ext cx="847647" cy="116875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161 Grupo"/>
          <p:cNvGrpSpPr/>
          <p:nvPr/>
        </p:nvGrpSpPr>
        <p:grpSpPr>
          <a:xfrm>
            <a:off x="1547808" y="1906651"/>
            <a:ext cx="1296000" cy="288032"/>
            <a:chOff x="2699936" y="2427734"/>
            <a:chExt cx="1296000" cy="288032"/>
          </a:xfrm>
        </p:grpSpPr>
        <p:sp>
          <p:nvSpPr>
            <p:cNvPr id="162" name="161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3" name="162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5" name="164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3" name="172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4" name="173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76" name="175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7" name="176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8" name="177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2" name="161 Grupo"/>
          <p:cNvGrpSpPr/>
          <p:nvPr/>
        </p:nvGrpSpPr>
        <p:grpSpPr>
          <a:xfrm rot="152917">
            <a:off x="241708" y="1895005"/>
            <a:ext cx="1296000" cy="288032"/>
            <a:chOff x="2699936" y="2427734"/>
            <a:chExt cx="1296000" cy="288032"/>
          </a:xfrm>
        </p:grpSpPr>
        <p:sp>
          <p:nvSpPr>
            <p:cNvPr id="180" name="179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5" name="184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6" name="185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7" name="186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8" name="187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3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90" name="189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91" name="190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92" name="191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68" name="167 Elipse"/>
          <p:cNvSpPr/>
          <p:nvPr/>
        </p:nvSpPr>
        <p:spPr>
          <a:xfrm>
            <a:off x="1835696" y="1995798"/>
            <a:ext cx="1008000" cy="10080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CuadroTexto"/>
          <p:cNvSpPr txBox="1"/>
          <p:nvPr/>
        </p:nvSpPr>
        <p:spPr>
          <a:xfrm>
            <a:off x="2051720" y="1823906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/>
              <a:t>ρ</a:t>
            </a:r>
            <a:endParaRPr lang="es-ES" sz="6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180 Rectángulo"/>
          <p:cNvSpPr/>
          <p:nvPr/>
        </p:nvSpPr>
        <p:spPr>
          <a:xfrm rot="5400000" flipV="1">
            <a:off x="2276826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2" name="181 Rectángulo"/>
          <p:cNvSpPr/>
          <p:nvPr/>
        </p:nvSpPr>
        <p:spPr>
          <a:xfrm rot="5400000" flipV="1">
            <a:off x="2444826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rot="5400000" flipV="1">
            <a:off x="2612826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 rot="5400000" flipV="1">
            <a:off x="2781824" y="292314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 rot="5400000" flipV="1">
            <a:off x="297917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6" name="165 Rectángulo"/>
          <p:cNvSpPr/>
          <p:nvPr/>
        </p:nvSpPr>
        <p:spPr>
          <a:xfrm rot="5400000" flipV="1">
            <a:off x="3176524" y="292314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29" name="28 Rectángulo"/>
          <p:cNvSpPr/>
          <p:nvPr/>
        </p:nvSpPr>
        <p:spPr>
          <a:xfrm rot="5400000" flipV="1">
            <a:off x="6320782" y="292314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 rot="5400000" flipV="1">
            <a:off x="6320780" y="166302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 rot="5400000" flipV="1">
            <a:off x="6498562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 rot="5400000" flipV="1">
            <a:off x="6498561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Rectángulo"/>
          <p:cNvSpPr/>
          <p:nvPr/>
        </p:nvSpPr>
        <p:spPr>
          <a:xfrm rot="5400000" flipV="1">
            <a:off x="5438553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 rot="5400000" flipV="1">
            <a:off x="5438552" y="166302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5616333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5616332" y="166302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5805218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 rot="5400000" flipV="1">
            <a:off x="5805217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5973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5973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"/>
          <p:cNvSpPr/>
          <p:nvPr/>
        </p:nvSpPr>
        <p:spPr>
          <a:xfrm rot="5400000" flipV="1">
            <a:off x="6141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 rot="5400000" flipV="1">
            <a:off x="6141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Rectángulo"/>
          <p:cNvSpPr/>
          <p:nvPr/>
        </p:nvSpPr>
        <p:spPr>
          <a:xfrm>
            <a:off x="5453884" y="2991806"/>
            <a:ext cx="1422372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>
            <a:off x="5369884" y="1563694"/>
            <a:ext cx="1434364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"/>
          <p:cNvSpPr/>
          <p:nvPr/>
        </p:nvSpPr>
        <p:spPr>
          <a:xfrm rot="16200000">
            <a:off x="8013166" y="223903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 rot="16200000">
            <a:off x="8012566" y="252706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8190348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8190945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 rot="5400000" flipV="1">
            <a:off x="8379232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8379829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8547232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8547829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Rectángulo"/>
          <p:cNvSpPr/>
          <p:nvPr/>
        </p:nvSpPr>
        <p:spPr>
          <a:xfrm rot="5400000" flipV="1">
            <a:off x="8715232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8715829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161 Grupo"/>
          <p:cNvGrpSpPr/>
          <p:nvPr/>
        </p:nvGrpSpPr>
        <p:grpSpPr>
          <a:xfrm rot="19770982">
            <a:off x="6744572" y="2579788"/>
            <a:ext cx="746612" cy="252054"/>
            <a:chOff x="6786778" y="2823751"/>
            <a:chExt cx="746612" cy="252054"/>
          </a:xfrm>
        </p:grpSpPr>
        <p:sp>
          <p:nvSpPr>
            <p:cNvPr id="33" name="32 Rectángulo"/>
            <p:cNvSpPr/>
            <p:nvPr/>
          </p:nvSpPr>
          <p:spPr>
            <a:xfrm rot="5400000" flipV="1">
              <a:off x="6687446" y="292313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5" name="34 Rectángulo"/>
            <p:cNvSpPr/>
            <p:nvPr/>
          </p:nvSpPr>
          <p:spPr>
            <a:xfrm rot="5400000" flipV="1">
              <a:off x="6855446" y="292313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6 Rectángulo"/>
            <p:cNvSpPr/>
            <p:nvPr/>
          </p:nvSpPr>
          <p:spPr>
            <a:xfrm rot="5400000" flipV="1">
              <a:off x="7023446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3" name="62 Rectángulo"/>
            <p:cNvSpPr/>
            <p:nvPr/>
          </p:nvSpPr>
          <p:spPr>
            <a:xfrm rot="5400000" flipV="1">
              <a:off x="7202945" y="2923084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5" name="64 Rectángulo"/>
            <p:cNvSpPr/>
            <p:nvPr/>
          </p:nvSpPr>
          <p:spPr>
            <a:xfrm rot="5400000" flipV="1">
              <a:off x="7380725" y="2923083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" name="158 Grupo"/>
          <p:cNvGrpSpPr/>
          <p:nvPr/>
        </p:nvGrpSpPr>
        <p:grpSpPr>
          <a:xfrm rot="2073446">
            <a:off x="6772096" y="1842149"/>
            <a:ext cx="746612" cy="252054"/>
            <a:chOff x="6786777" y="1563639"/>
            <a:chExt cx="746612" cy="252054"/>
          </a:xfrm>
        </p:grpSpPr>
        <p:sp>
          <p:nvSpPr>
            <p:cNvPr id="34" name="33 Rectángulo"/>
            <p:cNvSpPr/>
            <p:nvPr/>
          </p:nvSpPr>
          <p:spPr>
            <a:xfrm rot="5400000" flipV="1">
              <a:off x="6687445" y="16630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6" name="35 Rectángulo"/>
            <p:cNvSpPr/>
            <p:nvPr/>
          </p:nvSpPr>
          <p:spPr>
            <a:xfrm rot="5400000" flipV="1">
              <a:off x="6855445" y="1663027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37 Rectángulo"/>
            <p:cNvSpPr/>
            <p:nvPr/>
          </p:nvSpPr>
          <p:spPr>
            <a:xfrm rot="5400000" flipV="1">
              <a:off x="7023445" y="1663027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4" name="63 Rectángulo"/>
            <p:cNvSpPr/>
            <p:nvPr/>
          </p:nvSpPr>
          <p:spPr>
            <a:xfrm rot="5400000" flipV="1">
              <a:off x="7202944" y="1662972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6" name="65 Rectángulo"/>
            <p:cNvSpPr/>
            <p:nvPr/>
          </p:nvSpPr>
          <p:spPr>
            <a:xfrm rot="5400000" flipV="1">
              <a:off x="7380724" y="166297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7" name="66 Rectángulo"/>
          <p:cNvSpPr/>
          <p:nvPr/>
        </p:nvSpPr>
        <p:spPr>
          <a:xfrm rot="5400000" flipV="1">
            <a:off x="7497004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Rectángulo"/>
          <p:cNvSpPr/>
          <p:nvPr/>
        </p:nvSpPr>
        <p:spPr>
          <a:xfrm rot="5400000" flipV="1">
            <a:off x="7497601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7665004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7665601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7833004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Rectángulo"/>
          <p:cNvSpPr/>
          <p:nvPr/>
        </p:nvSpPr>
        <p:spPr>
          <a:xfrm rot="5400000" flipV="1">
            <a:off x="7833601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Rectángulo"/>
          <p:cNvSpPr/>
          <p:nvPr/>
        </p:nvSpPr>
        <p:spPr>
          <a:xfrm>
            <a:off x="7596336" y="213970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16630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" name="162 Grupo"/>
          <p:cNvGrpSpPr/>
          <p:nvPr/>
        </p:nvGrpSpPr>
        <p:grpSpPr>
          <a:xfrm>
            <a:off x="1841492" y="1563638"/>
            <a:ext cx="1008000" cy="252000"/>
            <a:chOff x="1841492" y="1563694"/>
            <a:chExt cx="1008000" cy="252000"/>
          </a:xfrm>
        </p:grpSpPr>
        <p:sp>
          <p:nvSpPr>
            <p:cNvPr id="88" name="87 Rectángulo"/>
            <p:cNvSpPr/>
            <p:nvPr/>
          </p:nvSpPr>
          <p:spPr>
            <a:xfrm rot="5400000" flipV="1">
              <a:off x="1910160" y="1663028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0" name="89 Rectángulo"/>
            <p:cNvSpPr/>
            <p:nvPr/>
          </p:nvSpPr>
          <p:spPr>
            <a:xfrm rot="5400000" flipV="1">
              <a:off x="2087940" y="1663027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2" name="91 Rectángulo"/>
            <p:cNvSpPr/>
            <p:nvPr/>
          </p:nvSpPr>
          <p:spPr>
            <a:xfrm rot="5400000" flipV="1">
              <a:off x="2276825" y="16630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4" name="93 Rectángulo"/>
            <p:cNvSpPr/>
            <p:nvPr/>
          </p:nvSpPr>
          <p:spPr>
            <a:xfrm rot="5400000" flipV="1">
              <a:off x="2444825" y="1663027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6" name="95 Rectángulo"/>
            <p:cNvSpPr/>
            <p:nvPr/>
          </p:nvSpPr>
          <p:spPr>
            <a:xfrm rot="5400000" flipV="1">
              <a:off x="2612825" y="1663027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8" name="97 Rectángulo"/>
            <p:cNvSpPr/>
            <p:nvPr/>
          </p:nvSpPr>
          <p:spPr>
            <a:xfrm>
              <a:off x="1841492" y="1563694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9" name="98 Rectángulo"/>
          <p:cNvSpPr/>
          <p:nvPr/>
        </p:nvSpPr>
        <p:spPr>
          <a:xfrm rot="16200000">
            <a:off x="4556782" y="166297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9230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92308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166297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92308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166297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rot="16200000">
            <a:off x="8883830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6200000">
            <a:off x="8883230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>
            <a:off x="7596934" y="2595734"/>
            <a:ext cx="1511570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>
            <a:off x="7902268" y="2139702"/>
            <a:ext cx="1169724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149 CuadroTexto"/>
          <p:cNvSpPr txBox="1"/>
          <p:nvPr/>
        </p:nvSpPr>
        <p:spPr>
          <a:xfrm>
            <a:off x="6916173" y="987574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52" name="151 CuadroTexto"/>
          <p:cNvSpPr txBox="1"/>
          <p:nvPr/>
        </p:nvSpPr>
        <p:spPr>
          <a:xfrm>
            <a:off x="6948264" y="3128650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47" name="146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49" name="148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55" name="154 CuadroTexto"/>
          <p:cNvSpPr txBox="1"/>
          <p:nvPr/>
        </p:nvSpPr>
        <p:spPr>
          <a:xfrm>
            <a:off x="4355976" y="42759"/>
            <a:ext cx="2014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Terminación</a:t>
            </a:r>
          </a:p>
        </p:txBody>
      </p:sp>
      <p:sp>
        <p:nvSpPr>
          <p:cNvPr id="164" name="163 CuadroTexto"/>
          <p:cNvSpPr txBox="1"/>
          <p:nvPr/>
        </p:nvSpPr>
        <p:spPr>
          <a:xfrm>
            <a:off x="1547664" y="2717507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67" name="166 CuadroTexto"/>
          <p:cNvSpPr txBox="1"/>
          <p:nvPr/>
        </p:nvSpPr>
        <p:spPr>
          <a:xfrm>
            <a:off x="1547664" y="127734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40" name="39 Rectángulo"/>
          <p:cNvSpPr/>
          <p:nvPr/>
        </p:nvSpPr>
        <p:spPr>
          <a:xfrm rot="2026473">
            <a:off x="6722054" y="1836737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19800675">
            <a:off x="6797781" y="2783907"/>
            <a:ext cx="847647" cy="116875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161 Grupo"/>
          <p:cNvGrpSpPr/>
          <p:nvPr/>
        </p:nvGrpSpPr>
        <p:grpSpPr>
          <a:xfrm>
            <a:off x="1547808" y="1131590"/>
            <a:ext cx="1296000" cy="288032"/>
            <a:chOff x="2699936" y="2427734"/>
            <a:chExt cx="1296000" cy="288032"/>
          </a:xfrm>
        </p:grpSpPr>
        <p:sp>
          <p:nvSpPr>
            <p:cNvPr id="162" name="161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3" name="162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5" name="164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3" name="172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4" name="173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76" name="175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7" name="176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8" name="177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2" name="161 Grupo"/>
          <p:cNvGrpSpPr/>
          <p:nvPr/>
        </p:nvGrpSpPr>
        <p:grpSpPr>
          <a:xfrm rot="19784809">
            <a:off x="411374" y="1438453"/>
            <a:ext cx="1296000" cy="288032"/>
            <a:chOff x="2699936" y="2427734"/>
            <a:chExt cx="1296000" cy="288032"/>
          </a:xfrm>
        </p:grpSpPr>
        <p:sp>
          <p:nvSpPr>
            <p:cNvPr id="180" name="179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5" name="184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6" name="185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7" name="186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8" name="187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3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90" name="189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91" name="190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92" name="191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68" name="167 Elipse"/>
          <p:cNvSpPr/>
          <p:nvPr/>
        </p:nvSpPr>
        <p:spPr>
          <a:xfrm>
            <a:off x="2869041" y="1597980"/>
            <a:ext cx="1008000" cy="10080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CuadroTexto"/>
          <p:cNvSpPr txBox="1"/>
          <p:nvPr/>
        </p:nvSpPr>
        <p:spPr>
          <a:xfrm>
            <a:off x="3084595" y="1398165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/>
              <a:t>ρ</a:t>
            </a:r>
            <a:endParaRPr lang="es-ES" sz="6600" dirty="0"/>
          </a:p>
        </p:txBody>
      </p:sp>
      <p:grpSp>
        <p:nvGrpSpPr>
          <p:cNvPr id="2" name="161 Grupo"/>
          <p:cNvGrpSpPr/>
          <p:nvPr/>
        </p:nvGrpSpPr>
        <p:grpSpPr>
          <a:xfrm rot="1807611">
            <a:off x="2684542" y="1437378"/>
            <a:ext cx="1296000" cy="288032"/>
            <a:chOff x="2699936" y="2427734"/>
            <a:chExt cx="1296000" cy="288032"/>
          </a:xfrm>
        </p:grpSpPr>
        <p:sp>
          <p:nvSpPr>
            <p:cNvPr id="158" name="157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9" name="168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0" name="169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1" name="170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2" name="171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3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51" name="150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6" name="155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7" name="156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9" name="27 Grupo"/>
          <p:cNvGrpSpPr>
            <a:grpSpLocks noChangeAspect="1"/>
          </p:cNvGrpSpPr>
          <p:nvPr/>
        </p:nvGrpSpPr>
        <p:grpSpPr>
          <a:xfrm rot="566932">
            <a:off x="4060789" y="1272526"/>
            <a:ext cx="1913335" cy="2376000"/>
            <a:chOff x="611560" y="1059582"/>
            <a:chExt cx="2664112" cy="3308326"/>
          </a:xfrm>
        </p:grpSpPr>
        <p:sp>
          <p:nvSpPr>
            <p:cNvPr id="129" name="128 Elipse"/>
            <p:cNvSpPr/>
            <p:nvPr/>
          </p:nvSpPr>
          <p:spPr>
            <a:xfrm>
              <a:off x="1619672" y="2711724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Elipse"/>
            <p:cNvSpPr/>
            <p:nvPr/>
          </p:nvSpPr>
          <p:spPr>
            <a:xfrm>
              <a:off x="611560" y="1415580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1" name="130 Elipse"/>
            <p:cNvSpPr/>
            <p:nvPr/>
          </p:nvSpPr>
          <p:spPr>
            <a:xfrm>
              <a:off x="971720" y="2675724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33" name="132 Conector recto"/>
            <p:cNvCxnSpPr/>
            <p:nvPr/>
          </p:nvCxnSpPr>
          <p:spPr>
            <a:xfrm flipV="1">
              <a:off x="1439560" y="1199556"/>
              <a:ext cx="468144" cy="288032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133 Conector recto"/>
            <p:cNvCxnSpPr/>
            <p:nvPr/>
          </p:nvCxnSpPr>
          <p:spPr>
            <a:xfrm>
              <a:off x="1907704" y="1199556"/>
              <a:ext cx="504056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134 CuadroTexto"/>
            <p:cNvSpPr txBox="1"/>
            <p:nvPr/>
          </p:nvSpPr>
          <p:spPr>
            <a:xfrm>
              <a:off x="1043608" y="1559596"/>
              <a:ext cx="936105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β'</a:t>
              </a:r>
              <a:endParaRPr lang="es-ES" sz="4800" dirty="0"/>
            </a:p>
          </p:txBody>
        </p:sp>
        <p:sp>
          <p:nvSpPr>
            <p:cNvPr id="136" name="135 Elipse"/>
            <p:cNvSpPr/>
            <p:nvPr/>
          </p:nvSpPr>
          <p:spPr>
            <a:xfrm flipH="1">
              <a:off x="1960717" y="1919636"/>
              <a:ext cx="379035" cy="55598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7" name="136 Forma libre"/>
            <p:cNvSpPr/>
            <p:nvPr/>
          </p:nvSpPr>
          <p:spPr>
            <a:xfrm>
              <a:off x="1681725" y="1059582"/>
              <a:ext cx="1115367" cy="472272"/>
            </a:xfrm>
            <a:custGeom>
              <a:avLst/>
              <a:gdLst>
                <a:gd name="connsiteX0" fmla="*/ 80387 w 1115367"/>
                <a:gd name="connsiteY0" fmla="*/ 472272 h 472272"/>
                <a:gd name="connsiteX1" fmla="*/ 281354 w 1115367"/>
                <a:gd name="connsiteY1" fmla="*/ 361740 h 472272"/>
                <a:gd name="connsiteX2" fmla="*/ 0 w 1115367"/>
                <a:gd name="connsiteY2" fmla="*/ 160773 h 472272"/>
                <a:gd name="connsiteX3" fmla="*/ 331596 w 1115367"/>
                <a:gd name="connsiteY3" fmla="*/ 0 h 472272"/>
                <a:gd name="connsiteX4" fmla="*/ 643095 w 1115367"/>
                <a:gd name="connsiteY4" fmla="*/ 231112 h 472272"/>
                <a:gd name="connsiteX5" fmla="*/ 854110 w 1115367"/>
                <a:gd name="connsiteY5" fmla="*/ 20096 h 472272"/>
                <a:gd name="connsiteX6" fmla="*/ 1105319 w 1115367"/>
                <a:gd name="connsiteY6" fmla="*/ 231112 h 472272"/>
                <a:gd name="connsiteX7" fmla="*/ 1115367 w 1115367"/>
                <a:gd name="connsiteY7" fmla="*/ 311498 h 472272"/>
                <a:gd name="connsiteX8" fmla="*/ 924448 w 1115367"/>
                <a:gd name="connsiteY8" fmla="*/ 311498 h 472272"/>
                <a:gd name="connsiteX9" fmla="*/ 954593 w 1115367"/>
                <a:gd name="connsiteY9" fmla="*/ 150725 h 472272"/>
                <a:gd name="connsiteX10" fmla="*/ 763675 w 1115367"/>
                <a:gd name="connsiteY10" fmla="*/ 40193 h 472272"/>
                <a:gd name="connsiteX11" fmla="*/ 834013 w 1115367"/>
                <a:gd name="connsiteY11" fmla="*/ 160773 h 472272"/>
                <a:gd name="connsiteX12" fmla="*/ 984738 w 1115367"/>
                <a:gd name="connsiteY12" fmla="*/ 231112 h 472272"/>
                <a:gd name="connsiteX13" fmla="*/ 944545 w 1115367"/>
                <a:gd name="connsiteY13" fmla="*/ 311498 h 472272"/>
                <a:gd name="connsiteX14" fmla="*/ 743578 w 1115367"/>
                <a:gd name="connsiteY14" fmla="*/ 150725 h 47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15367" h="472272">
                  <a:moveTo>
                    <a:pt x="80387" y="472272"/>
                  </a:moveTo>
                  <a:lnTo>
                    <a:pt x="281354" y="361740"/>
                  </a:lnTo>
                  <a:lnTo>
                    <a:pt x="0" y="160773"/>
                  </a:lnTo>
                  <a:lnTo>
                    <a:pt x="331596" y="0"/>
                  </a:lnTo>
                  <a:lnTo>
                    <a:pt x="643095" y="231112"/>
                  </a:lnTo>
                  <a:lnTo>
                    <a:pt x="854110" y="20096"/>
                  </a:lnTo>
                  <a:lnTo>
                    <a:pt x="1105319" y="231112"/>
                  </a:lnTo>
                  <a:lnTo>
                    <a:pt x="1115367" y="311498"/>
                  </a:lnTo>
                  <a:lnTo>
                    <a:pt x="924448" y="311498"/>
                  </a:lnTo>
                  <a:lnTo>
                    <a:pt x="954593" y="150725"/>
                  </a:lnTo>
                  <a:lnTo>
                    <a:pt x="763675" y="40193"/>
                  </a:lnTo>
                  <a:lnTo>
                    <a:pt x="834013" y="160773"/>
                  </a:lnTo>
                  <a:lnTo>
                    <a:pt x="984738" y="231112"/>
                  </a:lnTo>
                  <a:lnTo>
                    <a:pt x="944545" y="311498"/>
                  </a:lnTo>
                  <a:lnTo>
                    <a:pt x="743578" y="150725"/>
                  </a:ln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8" name="137 CuadroTexto"/>
            <p:cNvSpPr txBox="1"/>
            <p:nvPr/>
          </p:nvSpPr>
          <p:spPr>
            <a:xfrm>
              <a:off x="2123728" y="2951555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</a:t>
              </a:r>
              <a:endParaRPr lang="es-ES" sz="4800" dirty="0"/>
            </a:p>
          </p:txBody>
        </p:sp>
        <p:sp>
          <p:nvSpPr>
            <p:cNvPr id="139" name="138 Elipse"/>
            <p:cNvSpPr/>
            <p:nvPr/>
          </p:nvSpPr>
          <p:spPr>
            <a:xfrm>
              <a:off x="1763688" y="2207668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0" name="139 CuadroTexto"/>
            <p:cNvSpPr txBox="1"/>
            <p:nvPr/>
          </p:nvSpPr>
          <p:spPr>
            <a:xfrm>
              <a:off x="1979713" y="2035776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  <p:sp>
          <p:nvSpPr>
            <p:cNvPr id="141" name="140 Forma libre"/>
            <p:cNvSpPr/>
            <p:nvPr/>
          </p:nvSpPr>
          <p:spPr>
            <a:xfrm>
              <a:off x="2567463" y="2314830"/>
              <a:ext cx="492369" cy="180870"/>
            </a:xfrm>
            <a:custGeom>
              <a:avLst/>
              <a:gdLst>
                <a:gd name="connsiteX0" fmla="*/ 0 w 492369"/>
                <a:gd name="connsiteY0" fmla="*/ 180870 h 180870"/>
                <a:gd name="connsiteX1" fmla="*/ 221063 w 492369"/>
                <a:gd name="connsiteY1" fmla="*/ 0 h 180870"/>
                <a:gd name="connsiteX2" fmla="*/ 492369 w 492369"/>
                <a:gd name="connsiteY2" fmla="*/ 110532 h 180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369" h="180870">
                  <a:moveTo>
                    <a:pt x="0" y="180870"/>
                  </a:moveTo>
                  <a:lnTo>
                    <a:pt x="221063" y="0"/>
                  </a:lnTo>
                  <a:cubicBezTo>
                    <a:pt x="311498" y="36844"/>
                    <a:pt x="438778" y="53591"/>
                    <a:pt x="492369" y="110532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2" name="141 Elipse"/>
            <p:cNvSpPr/>
            <p:nvPr/>
          </p:nvSpPr>
          <p:spPr>
            <a:xfrm flipH="1">
              <a:off x="2699792" y="2567708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3" name="142 Forma libre"/>
            <p:cNvSpPr/>
            <p:nvPr/>
          </p:nvSpPr>
          <p:spPr>
            <a:xfrm>
              <a:off x="2627784" y="2927748"/>
              <a:ext cx="401934" cy="165797"/>
            </a:xfrm>
            <a:custGeom>
              <a:avLst/>
              <a:gdLst>
                <a:gd name="connsiteX0" fmla="*/ 0 w 401934"/>
                <a:gd name="connsiteY0" fmla="*/ 40193 h 165797"/>
                <a:gd name="connsiteX1" fmla="*/ 291402 w 401934"/>
                <a:gd name="connsiteY1" fmla="*/ 160773 h 165797"/>
                <a:gd name="connsiteX2" fmla="*/ 401934 w 401934"/>
                <a:gd name="connsiteY2" fmla="*/ 0 h 16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1934" h="165797">
                  <a:moveTo>
                    <a:pt x="0" y="40193"/>
                  </a:moveTo>
                  <a:cubicBezTo>
                    <a:pt x="116393" y="102995"/>
                    <a:pt x="232787" y="165797"/>
                    <a:pt x="291402" y="160773"/>
                  </a:cubicBezTo>
                  <a:cubicBezTo>
                    <a:pt x="328246" y="107182"/>
                    <a:pt x="380163" y="35169"/>
                    <a:pt x="401934" y="0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5" name="144 CuadroTexto"/>
            <p:cNvSpPr txBox="1"/>
            <p:nvPr/>
          </p:nvSpPr>
          <p:spPr>
            <a:xfrm>
              <a:off x="1940482" y="2581320"/>
              <a:ext cx="576064" cy="128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5400" dirty="0"/>
            </a:p>
          </p:txBody>
        </p:sp>
        <p:sp>
          <p:nvSpPr>
            <p:cNvPr id="132" name="131 CuadroTexto"/>
            <p:cNvSpPr txBox="1"/>
            <p:nvPr/>
          </p:nvSpPr>
          <p:spPr>
            <a:xfrm>
              <a:off x="1112860" y="2495700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180 Rectángulo"/>
          <p:cNvSpPr/>
          <p:nvPr/>
        </p:nvSpPr>
        <p:spPr>
          <a:xfrm rot="5400000" flipV="1">
            <a:off x="2276826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2" name="181 Rectángulo"/>
          <p:cNvSpPr/>
          <p:nvPr/>
        </p:nvSpPr>
        <p:spPr>
          <a:xfrm rot="5400000" flipV="1">
            <a:off x="2444826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3" name="182 Rectángulo"/>
          <p:cNvSpPr/>
          <p:nvPr/>
        </p:nvSpPr>
        <p:spPr>
          <a:xfrm rot="5400000" flipV="1">
            <a:off x="2612826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 rot="5400000" flipV="1">
            <a:off x="2781824" y="292314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 rot="5400000" flipV="1">
            <a:off x="297917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6" name="165 Rectángulo"/>
          <p:cNvSpPr/>
          <p:nvPr/>
        </p:nvSpPr>
        <p:spPr>
          <a:xfrm rot="5400000" flipV="1">
            <a:off x="3176524" y="292314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29" name="28 Rectángulo"/>
          <p:cNvSpPr/>
          <p:nvPr/>
        </p:nvSpPr>
        <p:spPr>
          <a:xfrm rot="5400000" flipV="1">
            <a:off x="6320782" y="292314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 rot="5400000" flipV="1">
            <a:off x="6320780" y="1663028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 rot="5400000" flipV="1">
            <a:off x="6498562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 rot="5400000" flipV="1">
            <a:off x="6498561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Rectángulo"/>
          <p:cNvSpPr/>
          <p:nvPr/>
        </p:nvSpPr>
        <p:spPr>
          <a:xfrm rot="5400000" flipV="1">
            <a:off x="5438553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 rot="5400000" flipV="1">
            <a:off x="5438552" y="166302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5616333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5616332" y="166302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5805218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 rot="5400000" flipV="1">
            <a:off x="5805217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5973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5973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"/>
          <p:cNvSpPr/>
          <p:nvPr/>
        </p:nvSpPr>
        <p:spPr>
          <a:xfrm rot="5400000" flipV="1">
            <a:off x="6141218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 rot="5400000" flipV="1">
            <a:off x="6141217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Rectángulo"/>
          <p:cNvSpPr/>
          <p:nvPr/>
        </p:nvSpPr>
        <p:spPr>
          <a:xfrm>
            <a:off x="5453884" y="2991806"/>
            <a:ext cx="1422372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>
            <a:off x="5369884" y="1563694"/>
            <a:ext cx="1434364" cy="71952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"/>
          <p:cNvSpPr/>
          <p:nvPr/>
        </p:nvSpPr>
        <p:spPr>
          <a:xfrm rot="16200000">
            <a:off x="8013166" y="223903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 rot="16200000">
            <a:off x="8012566" y="252706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8190348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8190945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 rot="5400000" flipV="1">
            <a:off x="8379232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8379829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8547232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8547829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Rectángulo"/>
          <p:cNvSpPr/>
          <p:nvPr/>
        </p:nvSpPr>
        <p:spPr>
          <a:xfrm rot="5400000" flipV="1">
            <a:off x="8715232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8715829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161 Grupo"/>
          <p:cNvGrpSpPr/>
          <p:nvPr/>
        </p:nvGrpSpPr>
        <p:grpSpPr>
          <a:xfrm rot="19770982">
            <a:off x="6744572" y="2579788"/>
            <a:ext cx="746612" cy="252054"/>
            <a:chOff x="6786778" y="2823751"/>
            <a:chExt cx="746612" cy="252054"/>
          </a:xfrm>
        </p:grpSpPr>
        <p:sp>
          <p:nvSpPr>
            <p:cNvPr id="33" name="32 Rectángulo"/>
            <p:cNvSpPr/>
            <p:nvPr/>
          </p:nvSpPr>
          <p:spPr>
            <a:xfrm rot="5400000" flipV="1">
              <a:off x="6687446" y="292313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5" name="34 Rectángulo"/>
            <p:cNvSpPr/>
            <p:nvPr/>
          </p:nvSpPr>
          <p:spPr>
            <a:xfrm rot="5400000" flipV="1">
              <a:off x="6855446" y="2923139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6 Rectángulo"/>
            <p:cNvSpPr/>
            <p:nvPr/>
          </p:nvSpPr>
          <p:spPr>
            <a:xfrm rot="5400000" flipV="1">
              <a:off x="7023446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3" name="62 Rectángulo"/>
            <p:cNvSpPr/>
            <p:nvPr/>
          </p:nvSpPr>
          <p:spPr>
            <a:xfrm rot="5400000" flipV="1">
              <a:off x="7202945" y="2923084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5" name="64 Rectángulo"/>
            <p:cNvSpPr/>
            <p:nvPr/>
          </p:nvSpPr>
          <p:spPr>
            <a:xfrm rot="5400000" flipV="1">
              <a:off x="7380725" y="2923083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" name="158 Grupo"/>
          <p:cNvGrpSpPr/>
          <p:nvPr/>
        </p:nvGrpSpPr>
        <p:grpSpPr>
          <a:xfrm rot="2073446">
            <a:off x="6772096" y="1842149"/>
            <a:ext cx="746612" cy="252054"/>
            <a:chOff x="6786777" y="1563639"/>
            <a:chExt cx="746612" cy="252054"/>
          </a:xfrm>
        </p:grpSpPr>
        <p:sp>
          <p:nvSpPr>
            <p:cNvPr id="34" name="33 Rectángulo"/>
            <p:cNvSpPr/>
            <p:nvPr/>
          </p:nvSpPr>
          <p:spPr>
            <a:xfrm rot="5400000" flipV="1">
              <a:off x="6687445" y="16630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6" name="35 Rectángulo"/>
            <p:cNvSpPr/>
            <p:nvPr/>
          </p:nvSpPr>
          <p:spPr>
            <a:xfrm rot="5400000" flipV="1">
              <a:off x="6855445" y="1663027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37 Rectángulo"/>
            <p:cNvSpPr/>
            <p:nvPr/>
          </p:nvSpPr>
          <p:spPr>
            <a:xfrm rot="5400000" flipV="1">
              <a:off x="7023445" y="1663027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4" name="63 Rectángulo"/>
            <p:cNvSpPr/>
            <p:nvPr/>
          </p:nvSpPr>
          <p:spPr>
            <a:xfrm rot="5400000" flipV="1">
              <a:off x="7202944" y="1662972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6" name="65 Rectángulo"/>
            <p:cNvSpPr/>
            <p:nvPr/>
          </p:nvSpPr>
          <p:spPr>
            <a:xfrm rot="5400000" flipV="1">
              <a:off x="7380724" y="1662971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7" name="66 Rectángulo"/>
          <p:cNvSpPr/>
          <p:nvPr/>
        </p:nvSpPr>
        <p:spPr>
          <a:xfrm rot="5400000" flipV="1">
            <a:off x="7497004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Rectángulo"/>
          <p:cNvSpPr/>
          <p:nvPr/>
        </p:nvSpPr>
        <p:spPr>
          <a:xfrm rot="5400000" flipV="1">
            <a:off x="7497601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7665004" y="252706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7665601" y="223903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7833004" y="252706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Rectángulo"/>
          <p:cNvSpPr/>
          <p:nvPr/>
        </p:nvSpPr>
        <p:spPr>
          <a:xfrm rot="5400000" flipV="1">
            <a:off x="7833601" y="223903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Rectángulo"/>
          <p:cNvSpPr/>
          <p:nvPr/>
        </p:nvSpPr>
        <p:spPr>
          <a:xfrm>
            <a:off x="7596336" y="213970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16630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162 Grupo"/>
          <p:cNvGrpSpPr/>
          <p:nvPr/>
        </p:nvGrpSpPr>
        <p:grpSpPr>
          <a:xfrm>
            <a:off x="1841492" y="1563638"/>
            <a:ext cx="1008000" cy="252000"/>
            <a:chOff x="1841492" y="1563694"/>
            <a:chExt cx="1008000" cy="252000"/>
          </a:xfrm>
        </p:grpSpPr>
        <p:sp>
          <p:nvSpPr>
            <p:cNvPr id="88" name="87 Rectángulo"/>
            <p:cNvSpPr/>
            <p:nvPr/>
          </p:nvSpPr>
          <p:spPr>
            <a:xfrm rot="5400000" flipV="1">
              <a:off x="1910160" y="1663028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0" name="89 Rectángulo"/>
            <p:cNvSpPr/>
            <p:nvPr/>
          </p:nvSpPr>
          <p:spPr>
            <a:xfrm rot="5400000" flipV="1">
              <a:off x="2087940" y="1663027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2" name="91 Rectángulo"/>
            <p:cNvSpPr/>
            <p:nvPr/>
          </p:nvSpPr>
          <p:spPr>
            <a:xfrm rot="5400000" flipV="1">
              <a:off x="2276825" y="1663027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4" name="93 Rectángulo"/>
            <p:cNvSpPr/>
            <p:nvPr/>
          </p:nvSpPr>
          <p:spPr>
            <a:xfrm rot="5400000" flipV="1">
              <a:off x="2444825" y="1663027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6" name="95 Rectángulo"/>
            <p:cNvSpPr/>
            <p:nvPr/>
          </p:nvSpPr>
          <p:spPr>
            <a:xfrm rot="5400000" flipV="1">
              <a:off x="2612825" y="1663027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8" name="97 Rectángulo"/>
            <p:cNvSpPr/>
            <p:nvPr/>
          </p:nvSpPr>
          <p:spPr>
            <a:xfrm>
              <a:off x="1841492" y="1563694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9" name="98 Rectángulo"/>
          <p:cNvSpPr/>
          <p:nvPr/>
        </p:nvSpPr>
        <p:spPr>
          <a:xfrm rot="16200000">
            <a:off x="4556782" y="166297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9230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92308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166297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92308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166297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rot="16200000">
            <a:off x="8883830" y="223903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6200000">
            <a:off x="8883230" y="252706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>
            <a:off x="7596934" y="2595734"/>
            <a:ext cx="1511570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>
            <a:off x="7902268" y="2139702"/>
            <a:ext cx="1169724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0" name="149 CuadroTexto"/>
          <p:cNvSpPr txBox="1"/>
          <p:nvPr/>
        </p:nvSpPr>
        <p:spPr>
          <a:xfrm>
            <a:off x="6916173" y="987574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52" name="151 CuadroTexto"/>
          <p:cNvSpPr txBox="1"/>
          <p:nvPr/>
        </p:nvSpPr>
        <p:spPr>
          <a:xfrm>
            <a:off x="6948264" y="3128650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47" name="146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49" name="148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55" name="154 CuadroTexto"/>
          <p:cNvSpPr txBox="1"/>
          <p:nvPr/>
        </p:nvSpPr>
        <p:spPr>
          <a:xfrm>
            <a:off x="4355976" y="42759"/>
            <a:ext cx="2014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Terminación</a:t>
            </a:r>
          </a:p>
        </p:txBody>
      </p:sp>
      <p:sp>
        <p:nvSpPr>
          <p:cNvPr id="164" name="163 CuadroTexto"/>
          <p:cNvSpPr txBox="1"/>
          <p:nvPr/>
        </p:nvSpPr>
        <p:spPr>
          <a:xfrm>
            <a:off x="1547664" y="2717507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67" name="166 CuadroTexto"/>
          <p:cNvSpPr txBox="1"/>
          <p:nvPr/>
        </p:nvSpPr>
        <p:spPr>
          <a:xfrm>
            <a:off x="1547664" y="127734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40" name="39 Rectángulo"/>
          <p:cNvSpPr/>
          <p:nvPr/>
        </p:nvSpPr>
        <p:spPr>
          <a:xfrm rot="2026473">
            <a:off x="6722054" y="1836737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 rot="19800675">
            <a:off x="6797781" y="2783907"/>
            <a:ext cx="847647" cy="116875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161 Grupo"/>
          <p:cNvGrpSpPr/>
          <p:nvPr/>
        </p:nvGrpSpPr>
        <p:grpSpPr>
          <a:xfrm rot="20472940">
            <a:off x="743860" y="1116556"/>
            <a:ext cx="1296000" cy="288032"/>
            <a:chOff x="2699936" y="2427734"/>
            <a:chExt cx="1296000" cy="288032"/>
          </a:xfrm>
        </p:grpSpPr>
        <p:sp>
          <p:nvSpPr>
            <p:cNvPr id="162" name="161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3" name="162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5" name="164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3" name="172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4" name="173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8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76" name="175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7" name="176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78" name="177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68" name="167 Elipse"/>
          <p:cNvSpPr/>
          <p:nvPr/>
        </p:nvSpPr>
        <p:spPr>
          <a:xfrm rot="20427854">
            <a:off x="2251064" y="1127647"/>
            <a:ext cx="1008000" cy="10080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CuadroTexto"/>
          <p:cNvSpPr txBox="1"/>
          <p:nvPr/>
        </p:nvSpPr>
        <p:spPr>
          <a:xfrm rot="20427854">
            <a:off x="2419738" y="904040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600" dirty="0"/>
              <a:t>ρ</a:t>
            </a:r>
            <a:endParaRPr lang="es-ES" sz="6600" dirty="0"/>
          </a:p>
        </p:txBody>
      </p:sp>
      <p:grpSp>
        <p:nvGrpSpPr>
          <p:cNvPr id="11" name="161 Grupo"/>
          <p:cNvGrpSpPr/>
          <p:nvPr/>
        </p:nvGrpSpPr>
        <p:grpSpPr>
          <a:xfrm rot="368502">
            <a:off x="1923044" y="984068"/>
            <a:ext cx="1296000" cy="288032"/>
            <a:chOff x="2699936" y="2427734"/>
            <a:chExt cx="1296000" cy="288032"/>
          </a:xfrm>
        </p:grpSpPr>
        <p:sp>
          <p:nvSpPr>
            <p:cNvPr id="158" name="157 Rectángulo"/>
            <p:cNvSpPr/>
            <p:nvPr/>
          </p:nvSpPr>
          <p:spPr>
            <a:xfrm rot="5400000" flipV="1">
              <a:off x="3104563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9" name="168 Rectángulo"/>
            <p:cNvSpPr/>
            <p:nvPr/>
          </p:nvSpPr>
          <p:spPr>
            <a:xfrm rot="5400000" flipV="1">
              <a:off x="3317991" y="2563100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0" name="169 Rectángulo"/>
            <p:cNvSpPr/>
            <p:nvPr/>
          </p:nvSpPr>
          <p:spPr>
            <a:xfrm rot="5400000" flipV="1">
              <a:off x="3485991" y="2563100"/>
              <a:ext cx="251998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1" name="170 Rectángulo"/>
            <p:cNvSpPr/>
            <p:nvPr/>
          </p:nvSpPr>
          <p:spPr>
            <a:xfrm rot="5400000" flipV="1">
              <a:off x="3665490" y="256304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2" name="171 Rectángulo"/>
            <p:cNvSpPr/>
            <p:nvPr/>
          </p:nvSpPr>
          <p:spPr>
            <a:xfrm rot="5400000" flipV="1">
              <a:off x="3843270" y="2563044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145 Grupo"/>
            <p:cNvGrpSpPr/>
            <p:nvPr/>
          </p:nvGrpSpPr>
          <p:grpSpPr>
            <a:xfrm rot="10800000" flipH="1" flipV="1">
              <a:off x="2699936" y="2427734"/>
              <a:ext cx="1296000" cy="288032"/>
              <a:chOff x="2789801" y="1959709"/>
              <a:chExt cx="1296000" cy="288032"/>
            </a:xfrm>
          </p:grpSpPr>
          <p:sp>
            <p:nvSpPr>
              <p:cNvPr id="151" name="150 Rectángulo"/>
              <p:cNvSpPr/>
              <p:nvPr/>
            </p:nvSpPr>
            <p:spPr>
              <a:xfrm rot="5400000" flipV="1">
                <a:off x="2792799" y="2077074"/>
                <a:ext cx="288000" cy="53333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6" name="155 Rectángulo"/>
              <p:cNvSpPr/>
              <p:nvPr/>
            </p:nvSpPr>
            <p:spPr>
              <a:xfrm rot="5400000" flipV="1">
                <a:off x="2970580" y="2077074"/>
                <a:ext cx="288000" cy="53333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7" name="156 Rectángulo"/>
              <p:cNvSpPr/>
              <p:nvPr/>
            </p:nvSpPr>
            <p:spPr>
              <a:xfrm>
                <a:off x="2789801" y="1959709"/>
                <a:ext cx="1296000" cy="828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29" name="128 Elipse"/>
          <p:cNvSpPr/>
          <p:nvPr/>
        </p:nvSpPr>
        <p:spPr>
          <a:xfrm rot="20261537">
            <a:off x="5865734" y="1201087"/>
            <a:ext cx="1189320" cy="1189451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0" name="129 Elipse"/>
          <p:cNvSpPr/>
          <p:nvPr/>
        </p:nvSpPr>
        <p:spPr>
          <a:xfrm rot="20261537">
            <a:off x="4842563" y="614702"/>
            <a:ext cx="1189320" cy="1189451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1" name="130 Elipse"/>
          <p:cNvSpPr/>
          <p:nvPr/>
        </p:nvSpPr>
        <p:spPr>
          <a:xfrm rot="20261537">
            <a:off x="5337817" y="1452638"/>
            <a:ext cx="775644" cy="646438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33" name="132 Conector recto"/>
          <p:cNvCxnSpPr/>
          <p:nvPr/>
        </p:nvCxnSpPr>
        <p:spPr>
          <a:xfrm rot="20261537" flipV="1">
            <a:off x="5179266" y="444126"/>
            <a:ext cx="336216" cy="20686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rot="20261537">
            <a:off x="5450093" y="319351"/>
            <a:ext cx="362007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134 CuadroTexto"/>
          <p:cNvSpPr txBox="1"/>
          <p:nvPr/>
        </p:nvSpPr>
        <p:spPr>
          <a:xfrm rot="20261537">
            <a:off x="5120209" y="704150"/>
            <a:ext cx="672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/>
              <a:t>β'</a:t>
            </a:r>
            <a:endParaRPr lang="es-ES" sz="4800" dirty="0"/>
          </a:p>
        </p:txBody>
      </p:sp>
      <p:sp>
        <p:nvSpPr>
          <p:cNvPr id="136" name="135 Elipse"/>
          <p:cNvSpPr/>
          <p:nvPr/>
        </p:nvSpPr>
        <p:spPr>
          <a:xfrm rot="20261537" flipH="1">
            <a:off x="5760762" y="785446"/>
            <a:ext cx="272219" cy="39930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7" name="136 Forma libre"/>
          <p:cNvSpPr/>
          <p:nvPr/>
        </p:nvSpPr>
        <p:spPr>
          <a:xfrm rot="20261537">
            <a:off x="5309730" y="191934"/>
            <a:ext cx="801044" cy="339180"/>
          </a:xfrm>
          <a:custGeom>
            <a:avLst/>
            <a:gdLst>
              <a:gd name="connsiteX0" fmla="*/ 80387 w 1115367"/>
              <a:gd name="connsiteY0" fmla="*/ 472272 h 472272"/>
              <a:gd name="connsiteX1" fmla="*/ 281354 w 1115367"/>
              <a:gd name="connsiteY1" fmla="*/ 361740 h 472272"/>
              <a:gd name="connsiteX2" fmla="*/ 0 w 1115367"/>
              <a:gd name="connsiteY2" fmla="*/ 160773 h 472272"/>
              <a:gd name="connsiteX3" fmla="*/ 331596 w 1115367"/>
              <a:gd name="connsiteY3" fmla="*/ 0 h 472272"/>
              <a:gd name="connsiteX4" fmla="*/ 643095 w 1115367"/>
              <a:gd name="connsiteY4" fmla="*/ 231112 h 472272"/>
              <a:gd name="connsiteX5" fmla="*/ 854110 w 1115367"/>
              <a:gd name="connsiteY5" fmla="*/ 20096 h 472272"/>
              <a:gd name="connsiteX6" fmla="*/ 1105319 w 1115367"/>
              <a:gd name="connsiteY6" fmla="*/ 231112 h 472272"/>
              <a:gd name="connsiteX7" fmla="*/ 1115367 w 1115367"/>
              <a:gd name="connsiteY7" fmla="*/ 311498 h 472272"/>
              <a:gd name="connsiteX8" fmla="*/ 924448 w 1115367"/>
              <a:gd name="connsiteY8" fmla="*/ 311498 h 472272"/>
              <a:gd name="connsiteX9" fmla="*/ 954593 w 1115367"/>
              <a:gd name="connsiteY9" fmla="*/ 150725 h 472272"/>
              <a:gd name="connsiteX10" fmla="*/ 763675 w 1115367"/>
              <a:gd name="connsiteY10" fmla="*/ 40193 h 472272"/>
              <a:gd name="connsiteX11" fmla="*/ 834013 w 1115367"/>
              <a:gd name="connsiteY11" fmla="*/ 160773 h 472272"/>
              <a:gd name="connsiteX12" fmla="*/ 984738 w 1115367"/>
              <a:gd name="connsiteY12" fmla="*/ 231112 h 472272"/>
              <a:gd name="connsiteX13" fmla="*/ 944545 w 1115367"/>
              <a:gd name="connsiteY13" fmla="*/ 311498 h 472272"/>
              <a:gd name="connsiteX14" fmla="*/ 743578 w 1115367"/>
              <a:gd name="connsiteY14" fmla="*/ 150725 h 47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15367" h="472272">
                <a:moveTo>
                  <a:pt x="80387" y="472272"/>
                </a:moveTo>
                <a:lnTo>
                  <a:pt x="281354" y="361740"/>
                </a:lnTo>
                <a:lnTo>
                  <a:pt x="0" y="160773"/>
                </a:lnTo>
                <a:lnTo>
                  <a:pt x="331596" y="0"/>
                </a:lnTo>
                <a:lnTo>
                  <a:pt x="643095" y="231112"/>
                </a:lnTo>
                <a:lnTo>
                  <a:pt x="854110" y="20096"/>
                </a:lnTo>
                <a:lnTo>
                  <a:pt x="1105319" y="231112"/>
                </a:lnTo>
                <a:lnTo>
                  <a:pt x="1115367" y="311498"/>
                </a:lnTo>
                <a:lnTo>
                  <a:pt x="924448" y="311498"/>
                </a:lnTo>
                <a:lnTo>
                  <a:pt x="954593" y="150725"/>
                </a:lnTo>
                <a:lnTo>
                  <a:pt x="763675" y="40193"/>
                </a:lnTo>
                <a:lnTo>
                  <a:pt x="834013" y="160773"/>
                </a:lnTo>
                <a:lnTo>
                  <a:pt x="984738" y="231112"/>
                </a:lnTo>
                <a:lnTo>
                  <a:pt x="944545" y="311498"/>
                </a:lnTo>
                <a:lnTo>
                  <a:pt x="743578" y="150725"/>
                </a:lnTo>
              </a:path>
            </a:pathLst>
          </a:cu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CuadroTexto"/>
          <p:cNvSpPr txBox="1"/>
          <p:nvPr/>
        </p:nvSpPr>
        <p:spPr>
          <a:xfrm rot="20261537">
            <a:off x="6227021" y="1383643"/>
            <a:ext cx="413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/>
              <a:t>β</a:t>
            </a:r>
            <a:endParaRPr lang="es-ES" sz="4800" dirty="0"/>
          </a:p>
        </p:txBody>
      </p:sp>
      <p:sp>
        <p:nvSpPr>
          <p:cNvPr id="139" name="138 Elipse"/>
          <p:cNvSpPr/>
          <p:nvPr/>
        </p:nvSpPr>
        <p:spPr>
          <a:xfrm rot="20261537">
            <a:off x="5736434" y="925745"/>
            <a:ext cx="775644" cy="646438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0" name="139 CuadroTexto"/>
          <p:cNvSpPr txBox="1"/>
          <p:nvPr/>
        </p:nvSpPr>
        <p:spPr>
          <a:xfrm rot="20261537">
            <a:off x="5881681" y="814425"/>
            <a:ext cx="413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/>
              <a:t>α</a:t>
            </a:r>
            <a:endParaRPr lang="es-ES" sz="4800" dirty="0"/>
          </a:p>
        </p:txBody>
      </p:sp>
      <p:sp>
        <p:nvSpPr>
          <p:cNvPr id="141" name="140 Forma libre"/>
          <p:cNvSpPr/>
          <p:nvPr/>
        </p:nvSpPr>
        <p:spPr>
          <a:xfrm rot="20261537">
            <a:off x="6217465" y="877256"/>
            <a:ext cx="353614" cy="129899"/>
          </a:xfrm>
          <a:custGeom>
            <a:avLst/>
            <a:gdLst>
              <a:gd name="connsiteX0" fmla="*/ 0 w 492369"/>
              <a:gd name="connsiteY0" fmla="*/ 180870 h 180870"/>
              <a:gd name="connsiteX1" fmla="*/ 221063 w 492369"/>
              <a:gd name="connsiteY1" fmla="*/ 0 h 180870"/>
              <a:gd name="connsiteX2" fmla="*/ 492369 w 492369"/>
              <a:gd name="connsiteY2" fmla="*/ 110532 h 180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2369" h="180870">
                <a:moveTo>
                  <a:pt x="0" y="180870"/>
                </a:moveTo>
                <a:lnTo>
                  <a:pt x="221063" y="0"/>
                </a:lnTo>
                <a:cubicBezTo>
                  <a:pt x="311498" y="36844"/>
                  <a:pt x="438778" y="53591"/>
                  <a:pt x="492369" y="110532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2" name="141 Elipse"/>
          <p:cNvSpPr/>
          <p:nvPr/>
        </p:nvSpPr>
        <p:spPr>
          <a:xfrm rot="20261537" flipH="1">
            <a:off x="6388480" y="1055741"/>
            <a:ext cx="103431" cy="15514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142 Forma libre"/>
          <p:cNvSpPr/>
          <p:nvPr/>
        </p:nvSpPr>
        <p:spPr>
          <a:xfrm rot="20261537">
            <a:off x="6425008" y="1280790"/>
            <a:ext cx="288664" cy="119073"/>
          </a:xfrm>
          <a:custGeom>
            <a:avLst/>
            <a:gdLst>
              <a:gd name="connsiteX0" fmla="*/ 0 w 401934"/>
              <a:gd name="connsiteY0" fmla="*/ 40193 h 165797"/>
              <a:gd name="connsiteX1" fmla="*/ 291402 w 401934"/>
              <a:gd name="connsiteY1" fmla="*/ 160773 h 165797"/>
              <a:gd name="connsiteX2" fmla="*/ 401934 w 401934"/>
              <a:gd name="connsiteY2" fmla="*/ 0 h 165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1934" h="165797">
                <a:moveTo>
                  <a:pt x="0" y="40193"/>
                </a:moveTo>
                <a:cubicBezTo>
                  <a:pt x="116393" y="102995"/>
                  <a:pt x="232787" y="165797"/>
                  <a:pt x="291402" y="160773"/>
                </a:cubicBezTo>
                <a:cubicBezTo>
                  <a:pt x="328246" y="107182"/>
                  <a:pt x="380163" y="35169"/>
                  <a:pt x="401934" y="0"/>
                </a:cubicBezTo>
              </a:path>
            </a:pathLst>
          </a:custGeom>
          <a:ln w="76200">
            <a:solidFill>
              <a:srgbClr val="00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5" name="144 CuadroTexto"/>
          <p:cNvSpPr txBox="1"/>
          <p:nvPr/>
        </p:nvSpPr>
        <p:spPr>
          <a:xfrm rot="20261537">
            <a:off x="6021859" y="1184145"/>
            <a:ext cx="4137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5400" dirty="0"/>
          </a:p>
        </p:txBody>
      </p:sp>
      <p:sp>
        <p:nvSpPr>
          <p:cNvPr id="132" name="131 CuadroTexto"/>
          <p:cNvSpPr txBox="1"/>
          <p:nvPr/>
        </p:nvSpPr>
        <p:spPr>
          <a:xfrm rot="20261537">
            <a:off x="5431090" y="1356329"/>
            <a:ext cx="413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/>
              <a:t>α</a:t>
            </a:r>
            <a:endParaRPr lang="es-ES" sz="4800" dirty="0"/>
          </a:p>
        </p:txBody>
      </p:sp>
      <p:sp>
        <p:nvSpPr>
          <p:cNvPr id="189" name="188 Rectángulo"/>
          <p:cNvSpPr/>
          <p:nvPr/>
        </p:nvSpPr>
        <p:spPr>
          <a:xfrm rot="1777646" flipV="1">
            <a:off x="357657" y="206633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3" name="192 Rectángulo"/>
          <p:cNvSpPr/>
          <p:nvPr/>
        </p:nvSpPr>
        <p:spPr>
          <a:xfrm rot="1777646" flipV="1">
            <a:off x="463215" y="188083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4" name="193 Rectángulo"/>
          <p:cNvSpPr/>
          <p:nvPr/>
        </p:nvSpPr>
        <p:spPr>
          <a:xfrm rot="1777646" flipV="1">
            <a:off x="546267" y="173479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5" name="194 Rectángulo"/>
          <p:cNvSpPr/>
          <p:nvPr/>
        </p:nvSpPr>
        <p:spPr>
          <a:xfrm rot="1777646" flipV="1">
            <a:off x="634956" y="157874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1777646" flipV="1">
            <a:off x="722842" y="142420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2577646" flipH="1">
            <a:off x="134407" y="2390930"/>
            <a:ext cx="288000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12577646" flipH="1">
            <a:off x="222295" y="2236393"/>
            <a:ext cx="288000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7177646" flipH="1" flipV="1">
            <a:off x="-211132" y="1889960"/>
            <a:ext cx="1296000" cy="82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133 CuadroTexto"/>
          <p:cNvSpPr txBox="1"/>
          <p:nvPr/>
        </p:nvSpPr>
        <p:spPr>
          <a:xfrm>
            <a:off x="5220072" y="3003798"/>
            <a:ext cx="12961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>
                <a:solidFill>
                  <a:srgbClr val="FF0066"/>
                </a:solidFill>
              </a:rPr>
              <a:t>Caja TATA</a:t>
            </a:r>
          </a:p>
        </p:txBody>
      </p:sp>
      <p:sp>
        <p:nvSpPr>
          <p:cNvPr id="29" name="28 Rectángulo"/>
          <p:cNvSpPr/>
          <p:nvPr/>
        </p:nvSpPr>
        <p:spPr>
          <a:xfrm rot="5400000" flipV="1">
            <a:off x="6320782" y="270711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 rot="5400000" flipV="1">
            <a:off x="6320780" y="245511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 rot="5400000" flipV="1">
            <a:off x="6498562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 rot="5400000" flipV="1">
            <a:off x="6498561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Rectángulo"/>
          <p:cNvSpPr/>
          <p:nvPr/>
        </p:nvSpPr>
        <p:spPr>
          <a:xfrm rot="5400000" flipV="1">
            <a:off x="6687446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 flipV="1">
            <a:off x="6687445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"/>
          <p:cNvSpPr/>
          <p:nvPr/>
        </p:nvSpPr>
        <p:spPr>
          <a:xfrm rot="5400000" flipV="1">
            <a:off x="6855446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Rectángulo"/>
          <p:cNvSpPr/>
          <p:nvPr/>
        </p:nvSpPr>
        <p:spPr>
          <a:xfrm rot="5400000" flipV="1">
            <a:off x="6855445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7023446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7023445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>
            <a:off x="6336112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>
            <a:off x="6209884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Rectángulo"/>
          <p:cNvSpPr/>
          <p:nvPr/>
        </p:nvSpPr>
        <p:spPr>
          <a:xfrm rot="5400000" flipV="1">
            <a:off x="5438553" y="270711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 rot="5400000" flipV="1">
            <a:off x="5438552" y="245511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5616333" y="2707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5616332" y="2455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5805218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 rot="5400000" flipV="1">
            <a:off x="5805217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5973218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5973217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"/>
          <p:cNvSpPr/>
          <p:nvPr/>
        </p:nvSpPr>
        <p:spPr>
          <a:xfrm rot="5400000" flipV="1">
            <a:off x="6141218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 rot="5400000" flipV="1">
            <a:off x="6141217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Rectángulo"/>
          <p:cNvSpPr/>
          <p:nvPr/>
        </p:nvSpPr>
        <p:spPr>
          <a:xfrm>
            <a:off x="5453884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>
            <a:off x="5369884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"/>
          <p:cNvSpPr/>
          <p:nvPr/>
        </p:nvSpPr>
        <p:spPr>
          <a:xfrm rot="16200000">
            <a:off x="8085174" y="245506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 rot="16200000">
            <a:off x="8085172" y="270706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8262954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8262953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 rot="5400000" flipV="1">
            <a:off x="8451838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8451837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8619838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8619837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Rectángulo"/>
          <p:cNvSpPr/>
          <p:nvPr/>
        </p:nvSpPr>
        <p:spPr>
          <a:xfrm rot="5400000" flipV="1">
            <a:off x="8787838" y="2707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8787837" y="2455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7202945" y="270706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7202944" y="245506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5" name="64 Rectángulo"/>
          <p:cNvSpPr/>
          <p:nvPr/>
        </p:nvSpPr>
        <p:spPr>
          <a:xfrm rot="5400000" flipV="1">
            <a:off x="7380725" y="2707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Rectángulo"/>
          <p:cNvSpPr/>
          <p:nvPr/>
        </p:nvSpPr>
        <p:spPr>
          <a:xfrm rot="5400000" flipV="1">
            <a:off x="7380724" y="2455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66 Rectángulo"/>
          <p:cNvSpPr/>
          <p:nvPr/>
        </p:nvSpPr>
        <p:spPr>
          <a:xfrm rot="5400000" flipV="1">
            <a:off x="7569610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Rectángulo"/>
          <p:cNvSpPr/>
          <p:nvPr/>
        </p:nvSpPr>
        <p:spPr>
          <a:xfrm rot="5400000" flipV="1">
            <a:off x="7569609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7737610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7737609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7905610" y="2707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Rectángulo"/>
          <p:cNvSpPr/>
          <p:nvPr/>
        </p:nvSpPr>
        <p:spPr>
          <a:xfrm rot="5400000" flipV="1">
            <a:off x="7905609" y="2455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72 Rectángulo"/>
          <p:cNvSpPr/>
          <p:nvPr/>
        </p:nvSpPr>
        <p:spPr>
          <a:xfrm>
            <a:off x="7164288" y="278777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Rectángulo"/>
          <p:cNvSpPr/>
          <p:nvPr/>
        </p:nvSpPr>
        <p:spPr>
          <a:xfrm>
            <a:off x="7134276" y="235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74 Rectángulo"/>
          <p:cNvSpPr/>
          <p:nvPr/>
        </p:nvSpPr>
        <p:spPr>
          <a:xfrm rot="5400000" flipV="1">
            <a:off x="2792390" y="270711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245511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7" name="76 Rectángulo"/>
          <p:cNvSpPr/>
          <p:nvPr/>
        </p:nvSpPr>
        <p:spPr>
          <a:xfrm rot="5400000" flipV="1">
            <a:off x="2970170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70711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 flipV="1">
            <a:off x="1910160" y="245511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707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Rectángulo"/>
          <p:cNvSpPr/>
          <p:nvPr/>
        </p:nvSpPr>
        <p:spPr>
          <a:xfrm rot="5400000" flipV="1">
            <a:off x="2087940" y="2455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90 Rectángulo"/>
          <p:cNvSpPr/>
          <p:nvPr/>
        </p:nvSpPr>
        <p:spPr>
          <a:xfrm rot="5400000" flipV="1">
            <a:off x="2276826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Rectángulo"/>
          <p:cNvSpPr/>
          <p:nvPr/>
        </p:nvSpPr>
        <p:spPr>
          <a:xfrm rot="5400000" flipV="1">
            <a:off x="2276825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92 Rectángulo"/>
          <p:cNvSpPr/>
          <p:nvPr/>
        </p:nvSpPr>
        <p:spPr>
          <a:xfrm rot="5400000" flipV="1">
            <a:off x="2444826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5400000" flipV="1">
            <a:off x="2444825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5" name="94 Rectángulo"/>
          <p:cNvSpPr/>
          <p:nvPr/>
        </p:nvSpPr>
        <p:spPr>
          <a:xfrm rot="5400000" flipV="1">
            <a:off x="2612826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Rectángulo"/>
          <p:cNvSpPr/>
          <p:nvPr/>
        </p:nvSpPr>
        <p:spPr>
          <a:xfrm rot="5400000" flipV="1">
            <a:off x="2612825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Rectángulo"/>
          <p:cNvSpPr/>
          <p:nvPr/>
        </p:nvSpPr>
        <p:spPr>
          <a:xfrm>
            <a:off x="1841492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98 Rectángulo"/>
          <p:cNvSpPr/>
          <p:nvPr/>
        </p:nvSpPr>
        <p:spPr>
          <a:xfrm rot="16200000">
            <a:off x="4556782" y="245506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70706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707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2455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77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235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70706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245506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707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2455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707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2455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77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235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rot="16200000">
            <a:off x="8955838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6200000">
            <a:off x="8955836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>
            <a:off x="8100504" y="277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>
            <a:off x="7974276" y="2355726"/>
            <a:ext cx="116972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7" name="126 Rectángulo"/>
          <p:cNvSpPr/>
          <p:nvPr/>
        </p:nvSpPr>
        <p:spPr>
          <a:xfrm>
            <a:off x="5292080" y="2211710"/>
            <a:ext cx="1080120" cy="792088"/>
          </a:xfrm>
          <a:prstGeom prst="rect">
            <a:avLst/>
          </a:prstGeom>
          <a:noFill/>
          <a:ln w="76200">
            <a:solidFill>
              <a:srgbClr val="FF006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0" name="149 Conector recto"/>
          <p:cNvCxnSpPr/>
          <p:nvPr/>
        </p:nvCxnSpPr>
        <p:spPr>
          <a:xfrm flipV="1">
            <a:off x="5868144" y="1707654"/>
            <a:ext cx="0" cy="288032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151 CuadroTexto"/>
          <p:cNvSpPr txBox="1"/>
          <p:nvPr/>
        </p:nvSpPr>
        <p:spPr>
          <a:xfrm>
            <a:off x="5042353" y="1203598"/>
            <a:ext cx="1617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0066"/>
                </a:solidFill>
              </a:rPr>
              <a:t>Promotor</a:t>
            </a:r>
          </a:p>
        </p:txBody>
      </p:sp>
      <p:sp>
        <p:nvSpPr>
          <p:cNvPr id="129" name="128 CuadroTexto"/>
          <p:cNvSpPr txBox="1"/>
          <p:nvPr/>
        </p:nvSpPr>
        <p:spPr>
          <a:xfrm>
            <a:off x="6916173" y="1832506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30" name="129 CuadroTexto"/>
          <p:cNvSpPr txBox="1"/>
          <p:nvPr/>
        </p:nvSpPr>
        <p:spPr>
          <a:xfrm>
            <a:off x="6948264" y="2912626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31" name="130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32" name="131 CuadroTexto"/>
          <p:cNvSpPr txBox="1"/>
          <p:nvPr/>
        </p:nvSpPr>
        <p:spPr>
          <a:xfrm>
            <a:off x="4554455" y="42759"/>
            <a:ext cx="1601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Iniciación</a:t>
            </a:r>
          </a:p>
        </p:txBody>
      </p:sp>
      <p:sp>
        <p:nvSpPr>
          <p:cNvPr id="128" name="127 Forma libre"/>
          <p:cNvSpPr/>
          <p:nvPr/>
        </p:nvSpPr>
        <p:spPr>
          <a:xfrm>
            <a:off x="4919068" y="1943862"/>
            <a:ext cx="646176" cy="627888"/>
          </a:xfrm>
          <a:custGeom>
            <a:avLst/>
            <a:gdLst>
              <a:gd name="connsiteX0" fmla="*/ 129540 w 646176"/>
              <a:gd name="connsiteY0" fmla="*/ 536448 h 627888"/>
              <a:gd name="connsiteX1" fmla="*/ 10668 w 646176"/>
              <a:gd name="connsiteY1" fmla="*/ 216408 h 627888"/>
              <a:gd name="connsiteX2" fmla="*/ 193548 w 646176"/>
              <a:gd name="connsiteY2" fmla="*/ 15240 h 627888"/>
              <a:gd name="connsiteX3" fmla="*/ 467868 w 646176"/>
              <a:gd name="connsiteY3" fmla="*/ 124968 h 627888"/>
              <a:gd name="connsiteX4" fmla="*/ 595884 w 646176"/>
              <a:gd name="connsiteY4" fmla="*/ 399288 h 627888"/>
              <a:gd name="connsiteX5" fmla="*/ 166116 w 646176"/>
              <a:gd name="connsiteY5" fmla="*/ 627888 h 62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176" h="627888">
                <a:moveTo>
                  <a:pt x="129540" y="536448"/>
                </a:moveTo>
                <a:cubicBezTo>
                  <a:pt x="64770" y="419862"/>
                  <a:pt x="0" y="303276"/>
                  <a:pt x="10668" y="216408"/>
                </a:cubicBezTo>
                <a:cubicBezTo>
                  <a:pt x="21336" y="129540"/>
                  <a:pt x="117348" y="30480"/>
                  <a:pt x="193548" y="15240"/>
                </a:cubicBezTo>
                <a:cubicBezTo>
                  <a:pt x="269748" y="0"/>
                  <a:pt x="400812" y="60960"/>
                  <a:pt x="467868" y="124968"/>
                </a:cubicBezTo>
                <a:cubicBezTo>
                  <a:pt x="534924" y="188976"/>
                  <a:pt x="646176" y="315468"/>
                  <a:pt x="595884" y="399288"/>
                </a:cubicBezTo>
                <a:cubicBezTo>
                  <a:pt x="545592" y="483108"/>
                  <a:pt x="355854" y="555498"/>
                  <a:pt x="166116" y="627888"/>
                </a:cubicBezTo>
              </a:path>
            </a:pathLst>
          </a:custGeom>
          <a:solidFill>
            <a:srgbClr val="00FF9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Forma libre"/>
          <p:cNvSpPr/>
          <p:nvPr/>
        </p:nvSpPr>
        <p:spPr>
          <a:xfrm>
            <a:off x="5095104" y="1828800"/>
            <a:ext cx="981456" cy="1400556"/>
          </a:xfrm>
          <a:custGeom>
            <a:avLst/>
            <a:gdLst>
              <a:gd name="connsiteX0" fmla="*/ 248412 w 981456"/>
              <a:gd name="connsiteY0" fmla="*/ 246888 h 1400556"/>
              <a:gd name="connsiteX1" fmla="*/ 339852 w 981456"/>
              <a:gd name="connsiteY1" fmla="*/ 36576 h 1400556"/>
              <a:gd name="connsiteX2" fmla="*/ 641604 w 981456"/>
              <a:gd name="connsiteY2" fmla="*/ 0 h 1400556"/>
              <a:gd name="connsiteX3" fmla="*/ 952500 w 981456"/>
              <a:gd name="connsiteY3" fmla="*/ 146304 h 1400556"/>
              <a:gd name="connsiteX4" fmla="*/ 815340 w 981456"/>
              <a:gd name="connsiteY4" fmla="*/ 429768 h 1400556"/>
              <a:gd name="connsiteX5" fmla="*/ 586740 w 981456"/>
              <a:gd name="connsiteY5" fmla="*/ 758952 h 1400556"/>
              <a:gd name="connsiteX6" fmla="*/ 714756 w 981456"/>
              <a:gd name="connsiteY6" fmla="*/ 1280160 h 1400556"/>
              <a:gd name="connsiteX7" fmla="*/ 257556 w 981456"/>
              <a:gd name="connsiteY7" fmla="*/ 1298448 h 1400556"/>
              <a:gd name="connsiteX8" fmla="*/ 1524 w 981456"/>
              <a:gd name="connsiteY8" fmla="*/ 667512 h 1400556"/>
              <a:gd name="connsiteX9" fmla="*/ 248412 w 981456"/>
              <a:gd name="connsiteY9" fmla="*/ 246888 h 1400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1456" h="1400556">
                <a:moveTo>
                  <a:pt x="248412" y="246888"/>
                </a:moveTo>
                <a:lnTo>
                  <a:pt x="339852" y="36576"/>
                </a:lnTo>
                <a:lnTo>
                  <a:pt x="641604" y="0"/>
                </a:lnTo>
                <a:cubicBezTo>
                  <a:pt x="745236" y="48768"/>
                  <a:pt x="923544" y="74676"/>
                  <a:pt x="952500" y="146304"/>
                </a:cubicBezTo>
                <a:cubicBezTo>
                  <a:pt x="981456" y="217932"/>
                  <a:pt x="876300" y="327660"/>
                  <a:pt x="815340" y="429768"/>
                </a:cubicBezTo>
                <a:cubicBezTo>
                  <a:pt x="754380" y="531876"/>
                  <a:pt x="603504" y="617220"/>
                  <a:pt x="586740" y="758952"/>
                </a:cubicBezTo>
                <a:cubicBezTo>
                  <a:pt x="569976" y="900684"/>
                  <a:pt x="769620" y="1190244"/>
                  <a:pt x="714756" y="1280160"/>
                </a:cubicBezTo>
                <a:cubicBezTo>
                  <a:pt x="659892" y="1370076"/>
                  <a:pt x="376428" y="1400556"/>
                  <a:pt x="257556" y="1298448"/>
                </a:cubicBezTo>
                <a:cubicBezTo>
                  <a:pt x="138684" y="1196340"/>
                  <a:pt x="0" y="842772"/>
                  <a:pt x="1524" y="667512"/>
                </a:cubicBezTo>
                <a:cubicBezTo>
                  <a:pt x="3048" y="492252"/>
                  <a:pt x="134874" y="369570"/>
                  <a:pt x="248412" y="246888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Forma libre"/>
          <p:cNvSpPr/>
          <p:nvPr/>
        </p:nvSpPr>
        <p:spPr>
          <a:xfrm>
            <a:off x="5593452" y="2243328"/>
            <a:ext cx="662940" cy="560832"/>
          </a:xfrm>
          <a:custGeom>
            <a:avLst/>
            <a:gdLst>
              <a:gd name="connsiteX0" fmla="*/ 344424 w 662940"/>
              <a:gd name="connsiteY0" fmla="*/ 6096 h 560832"/>
              <a:gd name="connsiteX1" fmla="*/ 637032 w 662940"/>
              <a:gd name="connsiteY1" fmla="*/ 225552 h 560832"/>
              <a:gd name="connsiteX2" fmla="*/ 499872 w 662940"/>
              <a:gd name="connsiteY2" fmla="*/ 518160 h 560832"/>
              <a:gd name="connsiteX3" fmla="*/ 143256 w 662940"/>
              <a:gd name="connsiteY3" fmla="*/ 481584 h 560832"/>
              <a:gd name="connsiteX4" fmla="*/ 33528 w 662940"/>
              <a:gd name="connsiteY4" fmla="*/ 262128 h 560832"/>
              <a:gd name="connsiteX5" fmla="*/ 344424 w 662940"/>
              <a:gd name="connsiteY5" fmla="*/ 6096 h 56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2940" h="560832">
                <a:moveTo>
                  <a:pt x="344424" y="6096"/>
                </a:moveTo>
                <a:cubicBezTo>
                  <a:pt x="445008" y="0"/>
                  <a:pt x="611124" y="140208"/>
                  <a:pt x="637032" y="225552"/>
                </a:cubicBezTo>
                <a:cubicBezTo>
                  <a:pt x="662940" y="310896"/>
                  <a:pt x="582168" y="475488"/>
                  <a:pt x="499872" y="518160"/>
                </a:cubicBezTo>
                <a:cubicBezTo>
                  <a:pt x="417576" y="560832"/>
                  <a:pt x="220980" y="524256"/>
                  <a:pt x="143256" y="481584"/>
                </a:cubicBezTo>
                <a:cubicBezTo>
                  <a:pt x="65532" y="438912"/>
                  <a:pt x="0" y="344424"/>
                  <a:pt x="33528" y="262128"/>
                </a:cubicBezTo>
                <a:cubicBezTo>
                  <a:pt x="67056" y="179832"/>
                  <a:pt x="243840" y="12192"/>
                  <a:pt x="344424" y="6096"/>
                </a:cubicBezTo>
                <a:close/>
              </a:path>
            </a:pathLst>
          </a:cu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7" name="136 Forma libre"/>
          <p:cNvSpPr/>
          <p:nvPr/>
        </p:nvSpPr>
        <p:spPr>
          <a:xfrm>
            <a:off x="5778665" y="1907358"/>
            <a:ext cx="665543" cy="568895"/>
          </a:xfrm>
          <a:custGeom>
            <a:avLst/>
            <a:gdLst>
              <a:gd name="connsiteX0" fmla="*/ 344424 w 662940"/>
              <a:gd name="connsiteY0" fmla="*/ 6096 h 560832"/>
              <a:gd name="connsiteX1" fmla="*/ 637032 w 662940"/>
              <a:gd name="connsiteY1" fmla="*/ 225552 h 560832"/>
              <a:gd name="connsiteX2" fmla="*/ 499872 w 662940"/>
              <a:gd name="connsiteY2" fmla="*/ 518160 h 560832"/>
              <a:gd name="connsiteX3" fmla="*/ 143256 w 662940"/>
              <a:gd name="connsiteY3" fmla="*/ 481584 h 560832"/>
              <a:gd name="connsiteX4" fmla="*/ 33528 w 662940"/>
              <a:gd name="connsiteY4" fmla="*/ 262128 h 560832"/>
              <a:gd name="connsiteX5" fmla="*/ 344424 w 662940"/>
              <a:gd name="connsiteY5" fmla="*/ 6096 h 560832"/>
              <a:gd name="connsiteX0" fmla="*/ 313499 w 632015"/>
              <a:gd name="connsiteY0" fmla="*/ 6096 h 552576"/>
              <a:gd name="connsiteX1" fmla="*/ 606107 w 632015"/>
              <a:gd name="connsiteY1" fmla="*/ 225552 h 552576"/>
              <a:gd name="connsiteX2" fmla="*/ 468947 w 632015"/>
              <a:gd name="connsiteY2" fmla="*/ 518160 h 552576"/>
              <a:gd name="connsiteX3" fmla="*/ 329115 w 632015"/>
              <a:gd name="connsiteY3" fmla="*/ 432048 h 552576"/>
              <a:gd name="connsiteX4" fmla="*/ 2603 w 632015"/>
              <a:gd name="connsiteY4" fmla="*/ 262128 h 552576"/>
              <a:gd name="connsiteX5" fmla="*/ 313499 w 632015"/>
              <a:gd name="connsiteY5" fmla="*/ 6096 h 552576"/>
              <a:gd name="connsiteX0" fmla="*/ 347027 w 665543"/>
              <a:gd name="connsiteY0" fmla="*/ 22415 h 568895"/>
              <a:gd name="connsiteX1" fmla="*/ 639635 w 665543"/>
              <a:gd name="connsiteY1" fmla="*/ 241871 h 568895"/>
              <a:gd name="connsiteX2" fmla="*/ 502475 w 665543"/>
              <a:gd name="connsiteY2" fmla="*/ 534479 h 568895"/>
              <a:gd name="connsiteX3" fmla="*/ 362643 w 665543"/>
              <a:gd name="connsiteY3" fmla="*/ 448367 h 568895"/>
              <a:gd name="connsiteX4" fmla="*/ 2603 w 665543"/>
              <a:gd name="connsiteY4" fmla="*/ 376359 h 568895"/>
              <a:gd name="connsiteX5" fmla="*/ 347027 w 665543"/>
              <a:gd name="connsiteY5" fmla="*/ 22415 h 568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5543" h="568895">
                <a:moveTo>
                  <a:pt x="347027" y="22415"/>
                </a:moveTo>
                <a:cubicBezTo>
                  <a:pt x="453199" y="0"/>
                  <a:pt x="613727" y="156527"/>
                  <a:pt x="639635" y="241871"/>
                </a:cubicBezTo>
                <a:cubicBezTo>
                  <a:pt x="665543" y="327215"/>
                  <a:pt x="548640" y="500063"/>
                  <a:pt x="502475" y="534479"/>
                </a:cubicBezTo>
                <a:cubicBezTo>
                  <a:pt x="456310" y="568895"/>
                  <a:pt x="445955" y="474720"/>
                  <a:pt x="362643" y="448367"/>
                </a:cubicBezTo>
                <a:cubicBezTo>
                  <a:pt x="279331" y="422014"/>
                  <a:pt x="5206" y="447351"/>
                  <a:pt x="2603" y="376359"/>
                </a:cubicBezTo>
                <a:cubicBezTo>
                  <a:pt x="0" y="305367"/>
                  <a:pt x="240855" y="44830"/>
                  <a:pt x="347027" y="2241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139 CuadroTexto"/>
          <p:cNvSpPr txBox="1"/>
          <p:nvPr/>
        </p:nvSpPr>
        <p:spPr>
          <a:xfrm>
            <a:off x="5220072" y="3003798"/>
            <a:ext cx="12961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>
                <a:solidFill>
                  <a:srgbClr val="FF0066"/>
                </a:solidFill>
              </a:rPr>
              <a:t>Caja TATA</a:t>
            </a:r>
          </a:p>
        </p:txBody>
      </p:sp>
      <p:sp>
        <p:nvSpPr>
          <p:cNvPr id="29" name="28 Rectángulo"/>
          <p:cNvSpPr/>
          <p:nvPr/>
        </p:nvSpPr>
        <p:spPr>
          <a:xfrm rot="5400000" flipV="1">
            <a:off x="6320782" y="270711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 rot="5400000" flipV="1">
            <a:off x="6320780" y="245511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 rot="5400000" flipV="1">
            <a:off x="6498562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 rot="5400000" flipV="1">
            <a:off x="6498561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Rectángulo"/>
          <p:cNvSpPr/>
          <p:nvPr/>
        </p:nvSpPr>
        <p:spPr>
          <a:xfrm rot="5400000" flipV="1">
            <a:off x="6687446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 flipV="1">
            <a:off x="6687445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"/>
          <p:cNvSpPr/>
          <p:nvPr/>
        </p:nvSpPr>
        <p:spPr>
          <a:xfrm rot="5400000" flipV="1">
            <a:off x="6855446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Rectángulo"/>
          <p:cNvSpPr/>
          <p:nvPr/>
        </p:nvSpPr>
        <p:spPr>
          <a:xfrm rot="5400000" flipV="1">
            <a:off x="6855445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7023446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7023445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>
            <a:off x="6336112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>
            <a:off x="6209884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Rectángulo"/>
          <p:cNvSpPr/>
          <p:nvPr/>
        </p:nvSpPr>
        <p:spPr>
          <a:xfrm rot="5400000" flipV="1">
            <a:off x="5438553" y="270711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 rot="5400000" flipV="1">
            <a:off x="5438552" y="245511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5616333" y="2707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5616332" y="2455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5805218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 rot="5400000" flipV="1">
            <a:off x="5805217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5973218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5973217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"/>
          <p:cNvSpPr/>
          <p:nvPr/>
        </p:nvSpPr>
        <p:spPr>
          <a:xfrm rot="5400000" flipV="1">
            <a:off x="6141218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 rot="5400000" flipV="1">
            <a:off x="6141217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Rectángulo"/>
          <p:cNvSpPr/>
          <p:nvPr/>
        </p:nvSpPr>
        <p:spPr>
          <a:xfrm>
            <a:off x="5453884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>
            <a:off x="5369884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"/>
          <p:cNvSpPr/>
          <p:nvPr/>
        </p:nvSpPr>
        <p:spPr>
          <a:xfrm rot="16200000">
            <a:off x="8085174" y="245506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 rot="16200000">
            <a:off x="8085172" y="270706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8262954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8262953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 rot="5400000" flipV="1">
            <a:off x="8451838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8451837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8619838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8619837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Rectángulo"/>
          <p:cNvSpPr/>
          <p:nvPr/>
        </p:nvSpPr>
        <p:spPr>
          <a:xfrm rot="5400000" flipV="1">
            <a:off x="8787838" y="2707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8787837" y="2455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7202945" y="270706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7202944" y="245506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5" name="64 Rectángulo"/>
          <p:cNvSpPr/>
          <p:nvPr/>
        </p:nvSpPr>
        <p:spPr>
          <a:xfrm rot="5400000" flipV="1">
            <a:off x="7380725" y="2707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Rectángulo"/>
          <p:cNvSpPr/>
          <p:nvPr/>
        </p:nvSpPr>
        <p:spPr>
          <a:xfrm rot="5400000" flipV="1">
            <a:off x="7380724" y="2455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66 Rectángulo"/>
          <p:cNvSpPr/>
          <p:nvPr/>
        </p:nvSpPr>
        <p:spPr>
          <a:xfrm rot="5400000" flipV="1">
            <a:off x="7569610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Rectángulo"/>
          <p:cNvSpPr/>
          <p:nvPr/>
        </p:nvSpPr>
        <p:spPr>
          <a:xfrm rot="5400000" flipV="1">
            <a:off x="7569609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7737610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7737609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7905610" y="2707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Rectángulo"/>
          <p:cNvSpPr/>
          <p:nvPr/>
        </p:nvSpPr>
        <p:spPr>
          <a:xfrm rot="5400000" flipV="1">
            <a:off x="7905609" y="2455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72 Rectángulo"/>
          <p:cNvSpPr/>
          <p:nvPr/>
        </p:nvSpPr>
        <p:spPr>
          <a:xfrm>
            <a:off x="7164288" y="278777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Rectángulo"/>
          <p:cNvSpPr/>
          <p:nvPr/>
        </p:nvSpPr>
        <p:spPr>
          <a:xfrm>
            <a:off x="7134276" y="235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74 Rectángulo"/>
          <p:cNvSpPr/>
          <p:nvPr/>
        </p:nvSpPr>
        <p:spPr>
          <a:xfrm rot="5400000" flipV="1">
            <a:off x="2792390" y="270711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245511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7" name="76 Rectángulo"/>
          <p:cNvSpPr/>
          <p:nvPr/>
        </p:nvSpPr>
        <p:spPr>
          <a:xfrm rot="5400000" flipV="1">
            <a:off x="2970170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70711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 flipV="1">
            <a:off x="1910160" y="245511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707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Rectángulo"/>
          <p:cNvSpPr/>
          <p:nvPr/>
        </p:nvSpPr>
        <p:spPr>
          <a:xfrm rot="5400000" flipV="1">
            <a:off x="2087940" y="2455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90 Rectángulo"/>
          <p:cNvSpPr/>
          <p:nvPr/>
        </p:nvSpPr>
        <p:spPr>
          <a:xfrm rot="5400000" flipV="1">
            <a:off x="2276826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Rectángulo"/>
          <p:cNvSpPr/>
          <p:nvPr/>
        </p:nvSpPr>
        <p:spPr>
          <a:xfrm rot="5400000" flipV="1">
            <a:off x="2276825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92 Rectángulo"/>
          <p:cNvSpPr/>
          <p:nvPr/>
        </p:nvSpPr>
        <p:spPr>
          <a:xfrm rot="5400000" flipV="1">
            <a:off x="2444826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5400000" flipV="1">
            <a:off x="2444825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5" name="94 Rectángulo"/>
          <p:cNvSpPr/>
          <p:nvPr/>
        </p:nvSpPr>
        <p:spPr>
          <a:xfrm rot="5400000" flipV="1">
            <a:off x="2612826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Rectángulo"/>
          <p:cNvSpPr/>
          <p:nvPr/>
        </p:nvSpPr>
        <p:spPr>
          <a:xfrm rot="5400000" flipV="1">
            <a:off x="2612825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Rectángulo"/>
          <p:cNvSpPr/>
          <p:nvPr/>
        </p:nvSpPr>
        <p:spPr>
          <a:xfrm>
            <a:off x="1841492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98 Rectángulo"/>
          <p:cNvSpPr/>
          <p:nvPr/>
        </p:nvSpPr>
        <p:spPr>
          <a:xfrm rot="16200000">
            <a:off x="4556782" y="245506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70706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707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2455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77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235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70706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245506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707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2455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707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2455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77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235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rot="16200000">
            <a:off x="8955838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6200000">
            <a:off x="8955836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>
            <a:off x="8100504" y="277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>
            <a:off x="7974276" y="2355726"/>
            <a:ext cx="116972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7" name="126 Rectángulo"/>
          <p:cNvSpPr/>
          <p:nvPr/>
        </p:nvSpPr>
        <p:spPr>
          <a:xfrm>
            <a:off x="5292080" y="2211710"/>
            <a:ext cx="1080120" cy="792088"/>
          </a:xfrm>
          <a:prstGeom prst="rect">
            <a:avLst/>
          </a:prstGeom>
          <a:noFill/>
          <a:ln w="76200">
            <a:solidFill>
              <a:srgbClr val="FF006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0" name="149 Conector recto"/>
          <p:cNvCxnSpPr/>
          <p:nvPr/>
        </p:nvCxnSpPr>
        <p:spPr>
          <a:xfrm flipV="1">
            <a:off x="5868144" y="1707654"/>
            <a:ext cx="0" cy="288032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151 CuadroTexto"/>
          <p:cNvSpPr txBox="1"/>
          <p:nvPr/>
        </p:nvSpPr>
        <p:spPr>
          <a:xfrm>
            <a:off x="5042353" y="1203598"/>
            <a:ext cx="1617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0066"/>
                </a:solidFill>
              </a:rPr>
              <a:t>Promotor</a:t>
            </a:r>
          </a:p>
        </p:txBody>
      </p:sp>
      <p:sp>
        <p:nvSpPr>
          <p:cNvPr id="129" name="128 CuadroTexto"/>
          <p:cNvSpPr txBox="1"/>
          <p:nvPr/>
        </p:nvSpPr>
        <p:spPr>
          <a:xfrm>
            <a:off x="6916173" y="1832506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30" name="129 CuadroTexto"/>
          <p:cNvSpPr txBox="1"/>
          <p:nvPr/>
        </p:nvSpPr>
        <p:spPr>
          <a:xfrm>
            <a:off x="6948264" y="2912626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31" name="130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32" name="131 CuadroTexto"/>
          <p:cNvSpPr txBox="1"/>
          <p:nvPr/>
        </p:nvSpPr>
        <p:spPr>
          <a:xfrm>
            <a:off x="4554455" y="42759"/>
            <a:ext cx="1601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Iniciación</a:t>
            </a:r>
          </a:p>
        </p:txBody>
      </p:sp>
      <p:sp>
        <p:nvSpPr>
          <p:cNvPr id="128" name="127 Forma libre"/>
          <p:cNvSpPr/>
          <p:nvPr/>
        </p:nvSpPr>
        <p:spPr>
          <a:xfrm>
            <a:off x="4919068" y="1943862"/>
            <a:ext cx="646176" cy="627888"/>
          </a:xfrm>
          <a:custGeom>
            <a:avLst/>
            <a:gdLst>
              <a:gd name="connsiteX0" fmla="*/ 129540 w 646176"/>
              <a:gd name="connsiteY0" fmla="*/ 536448 h 627888"/>
              <a:gd name="connsiteX1" fmla="*/ 10668 w 646176"/>
              <a:gd name="connsiteY1" fmla="*/ 216408 h 627888"/>
              <a:gd name="connsiteX2" fmla="*/ 193548 w 646176"/>
              <a:gd name="connsiteY2" fmla="*/ 15240 h 627888"/>
              <a:gd name="connsiteX3" fmla="*/ 467868 w 646176"/>
              <a:gd name="connsiteY3" fmla="*/ 124968 h 627888"/>
              <a:gd name="connsiteX4" fmla="*/ 595884 w 646176"/>
              <a:gd name="connsiteY4" fmla="*/ 399288 h 627888"/>
              <a:gd name="connsiteX5" fmla="*/ 166116 w 646176"/>
              <a:gd name="connsiteY5" fmla="*/ 627888 h 62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176" h="627888">
                <a:moveTo>
                  <a:pt x="129540" y="536448"/>
                </a:moveTo>
                <a:cubicBezTo>
                  <a:pt x="64770" y="419862"/>
                  <a:pt x="0" y="303276"/>
                  <a:pt x="10668" y="216408"/>
                </a:cubicBezTo>
                <a:cubicBezTo>
                  <a:pt x="21336" y="129540"/>
                  <a:pt x="117348" y="30480"/>
                  <a:pt x="193548" y="15240"/>
                </a:cubicBezTo>
                <a:cubicBezTo>
                  <a:pt x="269748" y="0"/>
                  <a:pt x="400812" y="60960"/>
                  <a:pt x="467868" y="124968"/>
                </a:cubicBezTo>
                <a:cubicBezTo>
                  <a:pt x="534924" y="188976"/>
                  <a:pt x="646176" y="315468"/>
                  <a:pt x="595884" y="399288"/>
                </a:cubicBezTo>
                <a:cubicBezTo>
                  <a:pt x="545592" y="483108"/>
                  <a:pt x="355854" y="555498"/>
                  <a:pt x="166116" y="627888"/>
                </a:cubicBezTo>
              </a:path>
            </a:pathLst>
          </a:custGeom>
          <a:solidFill>
            <a:srgbClr val="00FF9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Forma libre"/>
          <p:cNvSpPr/>
          <p:nvPr/>
        </p:nvSpPr>
        <p:spPr>
          <a:xfrm>
            <a:off x="5095104" y="1828800"/>
            <a:ext cx="981456" cy="1400556"/>
          </a:xfrm>
          <a:custGeom>
            <a:avLst/>
            <a:gdLst>
              <a:gd name="connsiteX0" fmla="*/ 248412 w 981456"/>
              <a:gd name="connsiteY0" fmla="*/ 246888 h 1400556"/>
              <a:gd name="connsiteX1" fmla="*/ 339852 w 981456"/>
              <a:gd name="connsiteY1" fmla="*/ 36576 h 1400556"/>
              <a:gd name="connsiteX2" fmla="*/ 641604 w 981456"/>
              <a:gd name="connsiteY2" fmla="*/ 0 h 1400556"/>
              <a:gd name="connsiteX3" fmla="*/ 952500 w 981456"/>
              <a:gd name="connsiteY3" fmla="*/ 146304 h 1400556"/>
              <a:gd name="connsiteX4" fmla="*/ 815340 w 981456"/>
              <a:gd name="connsiteY4" fmla="*/ 429768 h 1400556"/>
              <a:gd name="connsiteX5" fmla="*/ 586740 w 981456"/>
              <a:gd name="connsiteY5" fmla="*/ 758952 h 1400556"/>
              <a:gd name="connsiteX6" fmla="*/ 714756 w 981456"/>
              <a:gd name="connsiteY6" fmla="*/ 1280160 h 1400556"/>
              <a:gd name="connsiteX7" fmla="*/ 257556 w 981456"/>
              <a:gd name="connsiteY7" fmla="*/ 1298448 h 1400556"/>
              <a:gd name="connsiteX8" fmla="*/ 1524 w 981456"/>
              <a:gd name="connsiteY8" fmla="*/ 667512 h 1400556"/>
              <a:gd name="connsiteX9" fmla="*/ 248412 w 981456"/>
              <a:gd name="connsiteY9" fmla="*/ 246888 h 1400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1456" h="1400556">
                <a:moveTo>
                  <a:pt x="248412" y="246888"/>
                </a:moveTo>
                <a:lnTo>
                  <a:pt x="339852" y="36576"/>
                </a:lnTo>
                <a:lnTo>
                  <a:pt x="641604" y="0"/>
                </a:lnTo>
                <a:cubicBezTo>
                  <a:pt x="745236" y="48768"/>
                  <a:pt x="923544" y="74676"/>
                  <a:pt x="952500" y="146304"/>
                </a:cubicBezTo>
                <a:cubicBezTo>
                  <a:pt x="981456" y="217932"/>
                  <a:pt x="876300" y="327660"/>
                  <a:pt x="815340" y="429768"/>
                </a:cubicBezTo>
                <a:cubicBezTo>
                  <a:pt x="754380" y="531876"/>
                  <a:pt x="603504" y="617220"/>
                  <a:pt x="586740" y="758952"/>
                </a:cubicBezTo>
                <a:cubicBezTo>
                  <a:pt x="569976" y="900684"/>
                  <a:pt x="769620" y="1190244"/>
                  <a:pt x="714756" y="1280160"/>
                </a:cubicBezTo>
                <a:cubicBezTo>
                  <a:pt x="659892" y="1370076"/>
                  <a:pt x="376428" y="1400556"/>
                  <a:pt x="257556" y="1298448"/>
                </a:cubicBezTo>
                <a:cubicBezTo>
                  <a:pt x="138684" y="1196340"/>
                  <a:pt x="0" y="842772"/>
                  <a:pt x="1524" y="667512"/>
                </a:cubicBezTo>
                <a:cubicBezTo>
                  <a:pt x="3048" y="492252"/>
                  <a:pt x="134874" y="369570"/>
                  <a:pt x="248412" y="246888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Forma libre"/>
          <p:cNvSpPr/>
          <p:nvPr/>
        </p:nvSpPr>
        <p:spPr>
          <a:xfrm>
            <a:off x="5593452" y="2243328"/>
            <a:ext cx="662940" cy="560832"/>
          </a:xfrm>
          <a:custGeom>
            <a:avLst/>
            <a:gdLst>
              <a:gd name="connsiteX0" fmla="*/ 344424 w 662940"/>
              <a:gd name="connsiteY0" fmla="*/ 6096 h 560832"/>
              <a:gd name="connsiteX1" fmla="*/ 637032 w 662940"/>
              <a:gd name="connsiteY1" fmla="*/ 225552 h 560832"/>
              <a:gd name="connsiteX2" fmla="*/ 499872 w 662940"/>
              <a:gd name="connsiteY2" fmla="*/ 518160 h 560832"/>
              <a:gd name="connsiteX3" fmla="*/ 143256 w 662940"/>
              <a:gd name="connsiteY3" fmla="*/ 481584 h 560832"/>
              <a:gd name="connsiteX4" fmla="*/ 33528 w 662940"/>
              <a:gd name="connsiteY4" fmla="*/ 262128 h 560832"/>
              <a:gd name="connsiteX5" fmla="*/ 344424 w 662940"/>
              <a:gd name="connsiteY5" fmla="*/ 6096 h 56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2940" h="560832">
                <a:moveTo>
                  <a:pt x="344424" y="6096"/>
                </a:moveTo>
                <a:cubicBezTo>
                  <a:pt x="445008" y="0"/>
                  <a:pt x="611124" y="140208"/>
                  <a:pt x="637032" y="225552"/>
                </a:cubicBezTo>
                <a:cubicBezTo>
                  <a:pt x="662940" y="310896"/>
                  <a:pt x="582168" y="475488"/>
                  <a:pt x="499872" y="518160"/>
                </a:cubicBezTo>
                <a:cubicBezTo>
                  <a:pt x="417576" y="560832"/>
                  <a:pt x="220980" y="524256"/>
                  <a:pt x="143256" y="481584"/>
                </a:cubicBezTo>
                <a:cubicBezTo>
                  <a:pt x="65532" y="438912"/>
                  <a:pt x="0" y="344424"/>
                  <a:pt x="33528" y="262128"/>
                </a:cubicBezTo>
                <a:cubicBezTo>
                  <a:pt x="67056" y="179832"/>
                  <a:pt x="243840" y="12192"/>
                  <a:pt x="344424" y="6096"/>
                </a:cubicBezTo>
                <a:close/>
              </a:path>
            </a:pathLst>
          </a:cu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7" name="136 Forma libre"/>
          <p:cNvSpPr/>
          <p:nvPr/>
        </p:nvSpPr>
        <p:spPr>
          <a:xfrm>
            <a:off x="5778665" y="1907358"/>
            <a:ext cx="665543" cy="568895"/>
          </a:xfrm>
          <a:custGeom>
            <a:avLst/>
            <a:gdLst>
              <a:gd name="connsiteX0" fmla="*/ 344424 w 662940"/>
              <a:gd name="connsiteY0" fmla="*/ 6096 h 560832"/>
              <a:gd name="connsiteX1" fmla="*/ 637032 w 662940"/>
              <a:gd name="connsiteY1" fmla="*/ 225552 h 560832"/>
              <a:gd name="connsiteX2" fmla="*/ 499872 w 662940"/>
              <a:gd name="connsiteY2" fmla="*/ 518160 h 560832"/>
              <a:gd name="connsiteX3" fmla="*/ 143256 w 662940"/>
              <a:gd name="connsiteY3" fmla="*/ 481584 h 560832"/>
              <a:gd name="connsiteX4" fmla="*/ 33528 w 662940"/>
              <a:gd name="connsiteY4" fmla="*/ 262128 h 560832"/>
              <a:gd name="connsiteX5" fmla="*/ 344424 w 662940"/>
              <a:gd name="connsiteY5" fmla="*/ 6096 h 560832"/>
              <a:gd name="connsiteX0" fmla="*/ 313499 w 632015"/>
              <a:gd name="connsiteY0" fmla="*/ 6096 h 552576"/>
              <a:gd name="connsiteX1" fmla="*/ 606107 w 632015"/>
              <a:gd name="connsiteY1" fmla="*/ 225552 h 552576"/>
              <a:gd name="connsiteX2" fmla="*/ 468947 w 632015"/>
              <a:gd name="connsiteY2" fmla="*/ 518160 h 552576"/>
              <a:gd name="connsiteX3" fmla="*/ 329115 w 632015"/>
              <a:gd name="connsiteY3" fmla="*/ 432048 h 552576"/>
              <a:gd name="connsiteX4" fmla="*/ 2603 w 632015"/>
              <a:gd name="connsiteY4" fmla="*/ 262128 h 552576"/>
              <a:gd name="connsiteX5" fmla="*/ 313499 w 632015"/>
              <a:gd name="connsiteY5" fmla="*/ 6096 h 552576"/>
              <a:gd name="connsiteX0" fmla="*/ 347027 w 665543"/>
              <a:gd name="connsiteY0" fmla="*/ 22415 h 568895"/>
              <a:gd name="connsiteX1" fmla="*/ 639635 w 665543"/>
              <a:gd name="connsiteY1" fmla="*/ 241871 h 568895"/>
              <a:gd name="connsiteX2" fmla="*/ 502475 w 665543"/>
              <a:gd name="connsiteY2" fmla="*/ 534479 h 568895"/>
              <a:gd name="connsiteX3" fmla="*/ 362643 w 665543"/>
              <a:gd name="connsiteY3" fmla="*/ 448367 h 568895"/>
              <a:gd name="connsiteX4" fmla="*/ 2603 w 665543"/>
              <a:gd name="connsiteY4" fmla="*/ 376359 h 568895"/>
              <a:gd name="connsiteX5" fmla="*/ 347027 w 665543"/>
              <a:gd name="connsiteY5" fmla="*/ 22415 h 568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5543" h="568895">
                <a:moveTo>
                  <a:pt x="347027" y="22415"/>
                </a:moveTo>
                <a:cubicBezTo>
                  <a:pt x="453199" y="0"/>
                  <a:pt x="613727" y="156527"/>
                  <a:pt x="639635" y="241871"/>
                </a:cubicBezTo>
                <a:cubicBezTo>
                  <a:pt x="665543" y="327215"/>
                  <a:pt x="548640" y="500063"/>
                  <a:pt x="502475" y="534479"/>
                </a:cubicBezTo>
                <a:cubicBezTo>
                  <a:pt x="456310" y="568895"/>
                  <a:pt x="445955" y="474720"/>
                  <a:pt x="362643" y="448367"/>
                </a:cubicBezTo>
                <a:cubicBezTo>
                  <a:pt x="279331" y="422014"/>
                  <a:pt x="5206" y="447351"/>
                  <a:pt x="2603" y="376359"/>
                </a:cubicBezTo>
                <a:cubicBezTo>
                  <a:pt x="0" y="305367"/>
                  <a:pt x="240855" y="44830"/>
                  <a:pt x="347027" y="2241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Forma libre"/>
          <p:cNvSpPr/>
          <p:nvPr/>
        </p:nvSpPr>
        <p:spPr>
          <a:xfrm rot="10800000">
            <a:off x="4773156" y="2139702"/>
            <a:ext cx="665543" cy="568895"/>
          </a:xfrm>
          <a:custGeom>
            <a:avLst/>
            <a:gdLst>
              <a:gd name="connsiteX0" fmla="*/ 344424 w 662940"/>
              <a:gd name="connsiteY0" fmla="*/ 6096 h 560832"/>
              <a:gd name="connsiteX1" fmla="*/ 637032 w 662940"/>
              <a:gd name="connsiteY1" fmla="*/ 225552 h 560832"/>
              <a:gd name="connsiteX2" fmla="*/ 499872 w 662940"/>
              <a:gd name="connsiteY2" fmla="*/ 518160 h 560832"/>
              <a:gd name="connsiteX3" fmla="*/ 143256 w 662940"/>
              <a:gd name="connsiteY3" fmla="*/ 481584 h 560832"/>
              <a:gd name="connsiteX4" fmla="*/ 33528 w 662940"/>
              <a:gd name="connsiteY4" fmla="*/ 262128 h 560832"/>
              <a:gd name="connsiteX5" fmla="*/ 344424 w 662940"/>
              <a:gd name="connsiteY5" fmla="*/ 6096 h 560832"/>
              <a:gd name="connsiteX0" fmla="*/ 313499 w 632015"/>
              <a:gd name="connsiteY0" fmla="*/ 6096 h 552576"/>
              <a:gd name="connsiteX1" fmla="*/ 606107 w 632015"/>
              <a:gd name="connsiteY1" fmla="*/ 225552 h 552576"/>
              <a:gd name="connsiteX2" fmla="*/ 468947 w 632015"/>
              <a:gd name="connsiteY2" fmla="*/ 518160 h 552576"/>
              <a:gd name="connsiteX3" fmla="*/ 329115 w 632015"/>
              <a:gd name="connsiteY3" fmla="*/ 432048 h 552576"/>
              <a:gd name="connsiteX4" fmla="*/ 2603 w 632015"/>
              <a:gd name="connsiteY4" fmla="*/ 262128 h 552576"/>
              <a:gd name="connsiteX5" fmla="*/ 313499 w 632015"/>
              <a:gd name="connsiteY5" fmla="*/ 6096 h 552576"/>
              <a:gd name="connsiteX0" fmla="*/ 347027 w 665543"/>
              <a:gd name="connsiteY0" fmla="*/ 22415 h 568895"/>
              <a:gd name="connsiteX1" fmla="*/ 639635 w 665543"/>
              <a:gd name="connsiteY1" fmla="*/ 241871 h 568895"/>
              <a:gd name="connsiteX2" fmla="*/ 502475 w 665543"/>
              <a:gd name="connsiteY2" fmla="*/ 534479 h 568895"/>
              <a:gd name="connsiteX3" fmla="*/ 362643 w 665543"/>
              <a:gd name="connsiteY3" fmla="*/ 448367 h 568895"/>
              <a:gd name="connsiteX4" fmla="*/ 2603 w 665543"/>
              <a:gd name="connsiteY4" fmla="*/ 376359 h 568895"/>
              <a:gd name="connsiteX5" fmla="*/ 347027 w 665543"/>
              <a:gd name="connsiteY5" fmla="*/ 22415 h 568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5543" h="568895">
                <a:moveTo>
                  <a:pt x="347027" y="22415"/>
                </a:moveTo>
                <a:cubicBezTo>
                  <a:pt x="453199" y="0"/>
                  <a:pt x="613727" y="156527"/>
                  <a:pt x="639635" y="241871"/>
                </a:cubicBezTo>
                <a:cubicBezTo>
                  <a:pt x="665543" y="327215"/>
                  <a:pt x="548640" y="500063"/>
                  <a:pt x="502475" y="534479"/>
                </a:cubicBezTo>
                <a:cubicBezTo>
                  <a:pt x="456310" y="568895"/>
                  <a:pt x="445955" y="474720"/>
                  <a:pt x="362643" y="448367"/>
                </a:cubicBezTo>
                <a:cubicBezTo>
                  <a:pt x="279331" y="422014"/>
                  <a:pt x="5206" y="447351"/>
                  <a:pt x="2603" y="376359"/>
                </a:cubicBezTo>
                <a:cubicBezTo>
                  <a:pt x="0" y="305367"/>
                  <a:pt x="240855" y="44830"/>
                  <a:pt x="347027" y="2241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9" name="138 Forma libre"/>
          <p:cNvSpPr/>
          <p:nvPr/>
        </p:nvSpPr>
        <p:spPr>
          <a:xfrm>
            <a:off x="5566380" y="1995686"/>
            <a:ext cx="502920" cy="545592"/>
          </a:xfrm>
          <a:custGeom>
            <a:avLst/>
            <a:gdLst>
              <a:gd name="connsiteX0" fmla="*/ 27432 w 502920"/>
              <a:gd name="connsiteY0" fmla="*/ 545592 h 545592"/>
              <a:gd name="connsiteX1" fmla="*/ 420624 w 502920"/>
              <a:gd name="connsiteY1" fmla="*/ 454152 h 545592"/>
              <a:gd name="connsiteX2" fmla="*/ 347472 w 502920"/>
              <a:gd name="connsiteY2" fmla="*/ 252984 h 545592"/>
              <a:gd name="connsiteX3" fmla="*/ 502920 w 502920"/>
              <a:gd name="connsiteY3" fmla="*/ 134112 h 545592"/>
              <a:gd name="connsiteX4" fmla="*/ 347472 w 502920"/>
              <a:gd name="connsiteY4" fmla="*/ 33528 h 545592"/>
              <a:gd name="connsiteX5" fmla="*/ 45720 w 502920"/>
              <a:gd name="connsiteY5" fmla="*/ 335280 h 545592"/>
              <a:gd name="connsiteX6" fmla="*/ 73152 w 502920"/>
              <a:gd name="connsiteY6" fmla="*/ 518160 h 545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2920" h="545592">
                <a:moveTo>
                  <a:pt x="27432" y="545592"/>
                </a:moveTo>
                <a:cubicBezTo>
                  <a:pt x="197358" y="524256"/>
                  <a:pt x="367284" y="502920"/>
                  <a:pt x="420624" y="454152"/>
                </a:cubicBezTo>
                <a:cubicBezTo>
                  <a:pt x="473964" y="405384"/>
                  <a:pt x="333756" y="306324"/>
                  <a:pt x="347472" y="252984"/>
                </a:cubicBezTo>
                <a:cubicBezTo>
                  <a:pt x="361188" y="199644"/>
                  <a:pt x="502920" y="170688"/>
                  <a:pt x="502920" y="134112"/>
                </a:cubicBezTo>
                <a:cubicBezTo>
                  <a:pt x="502920" y="97536"/>
                  <a:pt x="423672" y="0"/>
                  <a:pt x="347472" y="33528"/>
                </a:cubicBezTo>
                <a:cubicBezTo>
                  <a:pt x="271272" y="67056"/>
                  <a:pt x="91440" y="254508"/>
                  <a:pt x="45720" y="335280"/>
                </a:cubicBezTo>
                <a:cubicBezTo>
                  <a:pt x="0" y="416052"/>
                  <a:pt x="36576" y="467106"/>
                  <a:pt x="73152" y="518160"/>
                </a:cubicBez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162 CuadroTexto"/>
          <p:cNvSpPr txBox="1"/>
          <p:nvPr/>
        </p:nvSpPr>
        <p:spPr>
          <a:xfrm>
            <a:off x="5220072" y="3003798"/>
            <a:ext cx="12961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>
                <a:solidFill>
                  <a:srgbClr val="FF0066"/>
                </a:solidFill>
              </a:rPr>
              <a:t>Caja TATA</a:t>
            </a:r>
          </a:p>
        </p:txBody>
      </p:sp>
      <p:sp>
        <p:nvSpPr>
          <p:cNvPr id="29" name="28 Rectángulo"/>
          <p:cNvSpPr/>
          <p:nvPr/>
        </p:nvSpPr>
        <p:spPr>
          <a:xfrm rot="5400000" flipV="1">
            <a:off x="6320782" y="270711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 rot="5400000" flipV="1">
            <a:off x="6320780" y="245511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 rot="5400000" flipV="1">
            <a:off x="6498562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 rot="5400000" flipV="1">
            <a:off x="6498561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Rectángulo"/>
          <p:cNvSpPr/>
          <p:nvPr/>
        </p:nvSpPr>
        <p:spPr>
          <a:xfrm rot="5400000" flipV="1">
            <a:off x="6687446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 flipV="1">
            <a:off x="6687445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"/>
          <p:cNvSpPr/>
          <p:nvPr/>
        </p:nvSpPr>
        <p:spPr>
          <a:xfrm rot="5400000" flipV="1">
            <a:off x="6855446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Rectángulo"/>
          <p:cNvSpPr/>
          <p:nvPr/>
        </p:nvSpPr>
        <p:spPr>
          <a:xfrm rot="5400000" flipV="1">
            <a:off x="6855445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7023446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7023445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>
            <a:off x="6336112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/>
          <p:cNvSpPr/>
          <p:nvPr/>
        </p:nvSpPr>
        <p:spPr>
          <a:xfrm>
            <a:off x="6209884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Rectángulo"/>
          <p:cNvSpPr/>
          <p:nvPr/>
        </p:nvSpPr>
        <p:spPr>
          <a:xfrm rot="5400000" flipV="1">
            <a:off x="5438553" y="270711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 rot="5400000" flipV="1">
            <a:off x="5438552" y="245511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5616333" y="2707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5616332" y="2455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5805218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 rot="5400000" flipV="1">
            <a:off x="5805217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5973218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5973217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"/>
          <p:cNvSpPr/>
          <p:nvPr/>
        </p:nvSpPr>
        <p:spPr>
          <a:xfrm rot="5400000" flipV="1">
            <a:off x="6141218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 rot="5400000" flipV="1">
            <a:off x="6141217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Rectángulo"/>
          <p:cNvSpPr/>
          <p:nvPr/>
        </p:nvSpPr>
        <p:spPr>
          <a:xfrm>
            <a:off x="5453884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>
            <a:off x="5369884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"/>
          <p:cNvSpPr/>
          <p:nvPr/>
        </p:nvSpPr>
        <p:spPr>
          <a:xfrm rot="16200000">
            <a:off x="8085174" y="245506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 rot="16200000">
            <a:off x="8085172" y="270706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8262954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8262953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 rot="5400000" flipV="1">
            <a:off x="8451838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8451837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8619838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8619837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Rectángulo"/>
          <p:cNvSpPr/>
          <p:nvPr/>
        </p:nvSpPr>
        <p:spPr>
          <a:xfrm rot="5400000" flipV="1">
            <a:off x="8787838" y="2707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8787837" y="2455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7202945" y="270706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7202944" y="245506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5" name="64 Rectángulo"/>
          <p:cNvSpPr/>
          <p:nvPr/>
        </p:nvSpPr>
        <p:spPr>
          <a:xfrm rot="5400000" flipV="1">
            <a:off x="7380725" y="2707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Rectángulo"/>
          <p:cNvSpPr/>
          <p:nvPr/>
        </p:nvSpPr>
        <p:spPr>
          <a:xfrm rot="5400000" flipV="1">
            <a:off x="7380724" y="2455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66 Rectángulo"/>
          <p:cNvSpPr/>
          <p:nvPr/>
        </p:nvSpPr>
        <p:spPr>
          <a:xfrm rot="5400000" flipV="1">
            <a:off x="7569610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Rectángulo"/>
          <p:cNvSpPr/>
          <p:nvPr/>
        </p:nvSpPr>
        <p:spPr>
          <a:xfrm rot="5400000" flipV="1">
            <a:off x="7569609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7737610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7737609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7905610" y="2707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Rectángulo"/>
          <p:cNvSpPr/>
          <p:nvPr/>
        </p:nvSpPr>
        <p:spPr>
          <a:xfrm rot="5400000" flipV="1">
            <a:off x="7905609" y="2455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72 Rectángulo"/>
          <p:cNvSpPr/>
          <p:nvPr/>
        </p:nvSpPr>
        <p:spPr>
          <a:xfrm>
            <a:off x="7164288" y="278777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Rectángulo"/>
          <p:cNvSpPr/>
          <p:nvPr/>
        </p:nvSpPr>
        <p:spPr>
          <a:xfrm>
            <a:off x="7134276" y="235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74 Rectángulo"/>
          <p:cNvSpPr/>
          <p:nvPr/>
        </p:nvSpPr>
        <p:spPr>
          <a:xfrm rot="5400000" flipV="1">
            <a:off x="2792390" y="270711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245511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7" name="76 Rectángulo"/>
          <p:cNvSpPr/>
          <p:nvPr/>
        </p:nvSpPr>
        <p:spPr>
          <a:xfrm rot="5400000" flipV="1">
            <a:off x="2970170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70711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 flipV="1">
            <a:off x="1910160" y="245511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707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Rectángulo"/>
          <p:cNvSpPr/>
          <p:nvPr/>
        </p:nvSpPr>
        <p:spPr>
          <a:xfrm rot="5400000" flipV="1">
            <a:off x="2087940" y="2455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90 Rectángulo"/>
          <p:cNvSpPr/>
          <p:nvPr/>
        </p:nvSpPr>
        <p:spPr>
          <a:xfrm rot="5400000" flipV="1">
            <a:off x="2276826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Rectángulo"/>
          <p:cNvSpPr/>
          <p:nvPr/>
        </p:nvSpPr>
        <p:spPr>
          <a:xfrm rot="5400000" flipV="1">
            <a:off x="2276825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92 Rectángulo"/>
          <p:cNvSpPr/>
          <p:nvPr/>
        </p:nvSpPr>
        <p:spPr>
          <a:xfrm rot="5400000" flipV="1">
            <a:off x="2444826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5400000" flipV="1">
            <a:off x="2444825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5" name="94 Rectángulo"/>
          <p:cNvSpPr/>
          <p:nvPr/>
        </p:nvSpPr>
        <p:spPr>
          <a:xfrm rot="5400000" flipV="1">
            <a:off x="2612826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Rectángulo"/>
          <p:cNvSpPr/>
          <p:nvPr/>
        </p:nvSpPr>
        <p:spPr>
          <a:xfrm rot="5400000" flipV="1">
            <a:off x="2612825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Rectángulo"/>
          <p:cNvSpPr/>
          <p:nvPr/>
        </p:nvSpPr>
        <p:spPr>
          <a:xfrm>
            <a:off x="1841492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98 Rectángulo"/>
          <p:cNvSpPr/>
          <p:nvPr/>
        </p:nvSpPr>
        <p:spPr>
          <a:xfrm rot="16200000">
            <a:off x="4556782" y="245506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70706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707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2455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77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235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70706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245506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707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2455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707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2455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77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235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rot="16200000">
            <a:off x="8955838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6200000">
            <a:off x="8955836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>
            <a:off x="8100504" y="277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>
            <a:off x="7974276" y="2355726"/>
            <a:ext cx="116972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7" name="126 Rectángulo"/>
          <p:cNvSpPr/>
          <p:nvPr/>
        </p:nvSpPr>
        <p:spPr>
          <a:xfrm>
            <a:off x="5292080" y="2211710"/>
            <a:ext cx="1080120" cy="792088"/>
          </a:xfrm>
          <a:prstGeom prst="rect">
            <a:avLst/>
          </a:prstGeom>
          <a:noFill/>
          <a:ln w="76200">
            <a:solidFill>
              <a:srgbClr val="FF006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0" name="149 Conector recto"/>
          <p:cNvCxnSpPr/>
          <p:nvPr/>
        </p:nvCxnSpPr>
        <p:spPr>
          <a:xfrm flipV="1">
            <a:off x="5868144" y="1707654"/>
            <a:ext cx="0" cy="288032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151 CuadroTexto"/>
          <p:cNvSpPr txBox="1"/>
          <p:nvPr/>
        </p:nvSpPr>
        <p:spPr>
          <a:xfrm>
            <a:off x="5042353" y="1203598"/>
            <a:ext cx="1617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0066"/>
                </a:solidFill>
              </a:rPr>
              <a:t>Promotor</a:t>
            </a:r>
          </a:p>
        </p:txBody>
      </p:sp>
      <p:sp>
        <p:nvSpPr>
          <p:cNvPr id="129" name="128 CuadroTexto"/>
          <p:cNvSpPr txBox="1"/>
          <p:nvPr/>
        </p:nvSpPr>
        <p:spPr>
          <a:xfrm>
            <a:off x="6916173" y="1832506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30" name="129 CuadroTexto"/>
          <p:cNvSpPr txBox="1"/>
          <p:nvPr/>
        </p:nvSpPr>
        <p:spPr>
          <a:xfrm>
            <a:off x="6948264" y="2912626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31" name="130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32" name="131 CuadroTexto"/>
          <p:cNvSpPr txBox="1"/>
          <p:nvPr/>
        </p:nvSpPr>
        <p:spPr>
          <a:xfrm>
            <a:off x="4554455" y="42759"/>
            <a:ext cx="1601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Iniciación</a:t>
            </a:r>
          </a:p>
        </p:txBody>
      </p:sp>
      <p:sp>
        <p:nvSpPr>
          <p:cNvPr id="128" name="127 Forma libre"/>
          <p:cNvSpPr/>
          <p:nvPr/>
        </p:nvSpPr>
        <p:spPr>
          <a:xfrm>
            <a:off x="4919068" y="1943862"/>
            <a:ext cx="646176" cy="627888"/>
          </a:xfrm>
          <a:custGeom>
            <a:avLst/>
            <a:gdLst>
              <a:gd name="connsiteX0" fmla="*/ 129540 w 646176"/>
              <a:gd name="connsiteY0" fmla="*/ 536448 h 627888"/>
              <a:gd name="connsiteX1" fmla="*/ 10668 w 646176"/>
              <a:gd name="connsiteY1" fmla="*/ 216408 h 627888"/>
              <a:gd name="connsiteX2" fmla="*/ 193548 w 646176"/>
              <a:gd name="connsiteY2" fmla="*/ 15240 h 627888"/>
              <a:gd name="connsiteX3" fmla="*/ 467868 w 646176"/>
              <a:gd name="connsiteY3" fmla="*/ 124968 h 627888"/>
              <a:gd name="connsiteX4" fmla="*/ 595884 w 646176"/>
              <a:gd name="connsiteY4" fmla="*/ 399288 h 627888"/>
              <a:gd name="connsiteX5" fmla="*/ 166116 w 646176"/>
              <a:gd name="connsiteY5" fmla="*/ 627888 h 62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176" h="627888">
                <a:moveTo>
                  <a:pt x="129540" y="536448"/>
                </a:moveTo>
                <a:cubicBezTo>
                  <a:pt x="64770" y="419862"/>
                  <a:pt x="0" y="303276"/>
                  <a:pt x="10668" y="216408"/>
                </a:cubicBezTo>
                <a:cubicBezTo>
                  <a:pt x="21336" y="129540"/>
                  <a:pt x="117348" y="30480"/>
                  <a:pt x="193548" y="15240"/>
                </a:cubicBezTo>
                <a:cubicBezTo>
                  <a:pt x="269748" y="0"/>
                  <a:pt x="400812" y="60960"/>
                  <a:pt x="467868" y="124968"/>
                </a:cubicBezTo>
                <a:cubicBezTo>
                  <a:pt x="534924" y="188976"/>
                  <a:pt x="646176" y="315468"/>
                  <a:pt x="595884" y="399288"/>
                </a:cubicBezTo>
                <a:cubicBezTo>
                  <a:pt x="545592" y="483108"/>
                  <a:pt x="355854" y="555498"/>
                  <a:pt x="166116" y="627888"/>
                </a:cubicBezTo>
              </a:path>
            </a:pathLst>
          </a:custGeom>
          <a:solidFill>
            <a:srgbClr val="00FF9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" name="132 Forma libre"/>
          <p:cNvSpPr/>
          <p:nvPr/>
        </p:nvSpPr>
        <p:spPr>
          <a:xfrm>
            <a:off x="5095104" y="1828800"/>
            <a:ext cx="981456" cy="1400556"/>
          </a:xfrm>
          <a:custGeom>
            <a:avLst/>
            <a:gdLst>
              <a:gd name="connsiteX0" fmla="*/ 248412 w 981456"/>
              <a:gd name="connsiteY0" fmla="*/ 246888 h 1400556"/>
              <a:gd name="connsiteX1" fmla="*/ 339852 w 981456"/>
              <a:gd name="connsiteY1" fmla="*/ 36576 h 1400556"/>
              <a:gd name="connsiteX2" fmla="*/ 641604 w 981456"/>
              <a:gd name="connsiteY2" fmla="*/ 0 h 1400556"/>
              <a:gd name="connsiteX3" fmla="*/ 952500 w 981456"/>
              <a:gd name="connsiteY3" fmla="*/ 146304 h 1400556"/>
              <a:gd name="connsiteX4" fmla="*/ 815340 w 981456"/>
              <a:gd name="connsiteY4" fmla="*/ 429768 h 1400556"/>
              <a:gd name="connsiteX5" fmla="*/ 586740 w 981456"/>
              <a:gd name="connsiteY5" fmla="*/ 758952 h 1400556"/>
              <a:gd name="connsiteX6" fmla="*/ 714756 w 981456"/>
              <a:gd name="connsiteY6" fmla="*/ 1280160 h 1400556"/>
              <a:gd name="connsiteX7" fmla="*/ 257556 w 981456"/>
              <a:gd name="connsiteY7" fmla="*/ 1298448 h 1400556"/>
              <a:gd name="connsiteX8" fmla="*/ 1524 w 981456"/>
              <a:gd name="connsiteY8" fmla="*/ 667512 h 1400556"/>
              <a:gd name="connsiteX9" fmla="*/ 248412 w 981456"/>
              <a:gd name="connsiteY9" fmla="*/ 246888 h 1400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1456" h="1400556">
                <a:moveTo>
                  <a:pt x="248412" y="246888"/>
                </a:moveTo>
                <a:lnTo>
                  <a:pt x="339852" y="36576"/>
                </a:lnTo>
                <a:lnTo>
                  <a:pt x="641604" y="0"/>
                </a:lnTo>
                <a:cubicBezTo>
                  <a:pt x="745236" y="48768"/>
                  <a:pt x="923544" y="74676"/>
                  <a:pt x="952500" y="146304"/>
                </a:cubicBezTo>
                <a:cubicBezTo>
                  <a:pt x="981456" y="217932"/>
                  <a:pt x="876300" y="327660"/>
                  <a:pt x="815340" y="429768"/>
                </a:cubicBezTo>
                <a:cubicBezTo>
                  <a:pt x="754380" y="531876"/>
                  <a:pt x="603504" y="617220"/>
                  <a:pt x="586740" y="758952"/>
                </a:cubicBezTo>
                <a:cubicBezTo>
                  <a:pt x="569976" y="900684"/>
                  <a:pt x="769620" y="1190244"/>
                  <a:pt x="714756" y="1280160"/>
                </a:cubicBezTo>
                <a:cubicBezTo>
                  <a:pt x="659892" y="1370076"/>
                  <a:pt x="376428" y="1400556"/>
                  <a:pt x="257556" y="1298448"/>
                </a:cubicBezTo>
                <a:cubicBezTo>
                  <a:pt x="138684" y="1196340"/>
                  <a:pt x="0" y="842772"/>
                  <a:pt x="1524" y="667512"/>
                </a:cubicBezTo>
                <a:cubicBezTo>
                  <a:pt x="3048" y="492252"/>
                  <a:pt x="134874" y="369570"/>
                  <a:pt x="248412" y="246888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5" name="134 Forma libre"/>
          <p:cNvSpPr/>
          <p:nvPr/>
        </p:nvSpPr>
        <p:spPr>
          <a:xfrm>
            <a:off x="5593452" y="2243328"/>
            <a:ext cx="662940" cy="560832"/>
          </a:xfrm>
          <a:custGeom>
            <a:avLst/>
            <a:gdLst>
              <a:gd name="connsiteX0" fmla="*/ 344424 w 662940"/>
              <a:gd name="connsiteY0" fmla="*/ 6096 h 560832"/>
              <a:gd name="connsiteX1" fmla="*/ 637032 w 662940"/>
              <a:gd name="connsiteY1" fmla="*/ 225552 h 560832"/>
              <a:gd name="connsiteX2" fmla="*/ 499872 w 662940"/>
              <a:gd name="connsiteY2" fmla="*/ 518160 h 560832"/>
              <a:gd name="connsiteX3" fmla="*/ 143256 w 662940"/>
              <a:gd name="connsiteY3" fmla="*/ 481584 h 560832"/>
              <a:gd name="connsiteX4" fmla="*/ 33528 w 662940"/>
              <a:gd name="connsiteY4" fmla="*/ 262128 h 560832"/>
              <a:gd name="connsiteX5" fmla="*/ 344424 w 662940"/>
              <a:gd name="connsiteY5" fmla="*/ 6096 h 56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2940" h="560832">
                <a:moveTo>
                  <a:pt x="344424" y="6096"/>
                </a:moveTo>
                <a:cubicBezTo>
                  <a:pt x="445008" y="0"/>
                  <a:pt x="611124" y="140208"/>
                  <a:pt x="637032" y="225552"/>
                </a:cubicBezTo>
                <a:cubicBezTo>
                  <a:pt x="662940" y="310896"/>
                  <a:pt x="582168" y="475488"/>
                  <a:pt x="499872" y="518160"/>
                </a:cubicBezTo>
                <a:cubicBezTo>
                  <a:pt x="417576" y="560832"/>
                  <a:pt x="220980" y="524256"/>
                  <a:pt x="143256" y="481584"/>
                </a:cubicBezTo>
                <a:cubicBezTo>
                  <a:pt x="65532" y="438912"/>
                  <a:pt x="0" y="344424"/>
                  <a:pt x="33528" y="262128"/>
                </a:cubicBezTo>
                <a:cubicBezTo>
                  <a:pt x="67056" y="179832"/>
                  <a:pt x="243840" y="12192"/>
                  <a:pt x="344424" y="6096"/>
                </a:cubicBezTo>
                <a:close/>
              </a:path>
            </a:pathLst>
          </a:cu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7" name="136 Forma libre"/>
          <p:cNvSpPr/>
          <p:nvPr/>
        </p:nvSpPr>
        <p:spPr>
          <a:xfrm>
            <a:off x="5778665" y="1907358"/>
            <a:ext cx="665543" cy="568895"/>
          </a:xfrm>
          <a:custGeom>
            <a:avLst/>
            <a:gdLst>
              <a:gd name="connsiteX0" fmla="*/ 344424 w 662940"/>
              <a:gd name="connsiteY0" fmla="*/ 6096 h 560832"/>
              <a:gd name="connsiteX1" fmla="*/ 637032 w 662940"/>
              <a:gd name="connsiteY1" fmla="*/ 225552 h 560832"/>
              <a:gd name="connsiteX2" fmla="*/ 499872 w 662940"/>
              <a:gd name="connsiteY2" fmla="*/ 518160 h 560832"/>
              <a:gd name="connsiteX3" fmla="*/ 143256 w 662940"/>
              <a:gd name="connsiteY3" fmla="*/ 481584 h 560832"/>
              <a:gd name="connsiteX4" fmla="*/ 33528 w 662940"/>
              <a:gd name="connsiteY4" fmla="*/ 262128 h 560832"/>
              <a:gd name="connsiteX5" fmla="*/ 344424 w 662940"/>
              <a:gd name="connsiteY5" fmla="*/ 6096 h 560832"/>
              <a:gd name="connsiteX0" fmla="*/ 313499 w 632015"/>
              <a:gd name="connsiteY0" fmla="*/ 6096 h 552576"/>
              <a:gd name="connsiteX1" fmla="*/ 606107 w 632015"/>
              <a:gd name="connsiteY1" fmla="*/ 225552 h 552576"/>
              <a:gd name="connsiteX2" fmla="*/ 468947 w 632015"/>
              <a:gd name="connsiteY2" fmla="*/ 518160 h 552576"/>
              <a:gd name="connsiteX3" fmla="*/ 329115 w 632015"/>
              <a:gd name="connsiteY3" fmla="*/ 432048 h 552576"/>
              <a:gd name="connsiteX4" fmla="*/ 2603 w 632015"/>
              <a:gd name="connsiteY4" fmla="*/ 262128 h 552576"/>
              <a:gd name="connsiteX5" fmla="*/ 313499 w 632015"/>
              <a:gd name="connsiteY5" fmla="*/ 6096 h 552576"/>
              <a:gd name="connsiteX0" fmla="*/ 347027 w 665543"/>
              <a:gd name="connsiteY0" fmla="*/ 22415 h 568895"/>
              <a:gd name="connsiteX1" fmla="*/ 639635 w 665543"/>
              <a:gd name="connsiteY1" fmla="*/ 241871 h 568895"/>
              <a:gd name="connsiteX2" fmla="*/ 502475 w 665543"/>
              <a:gd name="connsiteY2" fmla="*/ 534479 h 568895"/>
              <a:gd name="connsiteX3" fmla="*/ 362643 w 665543"/>
              <a:gd name="connsiteY3" fmla="*/ 448367 h 568895"/>
              <a:gd name="connsiteX4" fmla="*/ 2603 w 665543"/>
              <a:gd name="connsiteY4" fmla="*/ 376359 h 568895"/>
              <a:gd name="connsiteX5" fmla="*/ 347027 w 665543"/>
              <a:gd name="connsiteY5" fmla="*/ 22415 h 568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5543" h="568895">
                <a:moveTo>
                  <a:pt x="347027" y="22415"/>
                </a:moveTo>
                <a:cubicBezTo>
                  <a:pt x="453199" y="0"/>
                  <a:pt x="613727" y="156527"/>
                  <a:pt x="639635" y="241871"/>
                </a:cubicBezTo>
                <a:cubicBezTo>
                  <a:pt x="665543" y="327215"/>
                  <a:pt x="548640" y="500063"/>
                  <a:pt x="502475" y="534479"/>
                </a:cubicBezTo>
                <a:cubicBezTo>
                  <a:pt x="456310" y="568895"/>
                  <a:pt x="445955" y="474720"/>
                  <a:pt x="362643" y="448367"/>
                </a:cubicBezTo>
                <a:cubicBezTo>
                  <a:pt x="279331" y="422014"/>
                  <a:pt x="5206" y="447351"/>
                  <a:pt x="2603" y="376359"/>
                </a:cubicBezTo>
                <a:cubicBezTo>
                  <a:pt x="0" y="305367"/>
                  <a:pt x="240855" y="44830"/>
                  <a:pt x="347027" y="2241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8" name="137 Forma libre"/>
          <p:cNvSpPr/>
          <p:nvPr/>
        </p:nvSpPr>
        <p:spPr>
          <a:xfrm rot="10800000">
            <a:off x="4773156" y="2139702"/>
            <a:ext cx="665543" cy="568895"/>
          </a:xfrm>
          <a:custGeom>
            <a:avLst/>
            <a:gdLst>
              <a:gd name="connsiteX0" fmla="*/ 344424 w 662940"/>
              <a:gd name="connsiteY0" fmla="*/ 6096 h 560832"/>
              <a:gd name="connsiteX1" fmla="*/ 637032 w 662940"/>
              <a:gd name="connsiteY1" fmla="*/ 225552 h 560832"/>
              <a:gd name="connsiteX2" fmla="*/ 499872 w 662940"/>
              <a:gd name="connsiteY2" fmla="*/ 518160 h 560832"/>
              <a:gd name="connsiteX3" fmla="*/ 143256 w 662940"/>
              <a:gd name="connsiteY3" fmla="*/ 481584 h 560832"/>
              <a:gd name="connsiteX4" fmla="*/ 33528 w 662940"/>
              <a:gd name="connsiteY4" fmla="*/ 262128 h 560832"/>
              <a:gd name="connsiteX5" fmla="*/ 344424 w 662940"/>
              <a:gd name="connsiteY5" fmla="*/ 6096 h 560832"/>
              <a:gd name="connsiteX0" fmla="*/ 313499 w 632015"/>
              <a:gd name="connsiteY0" fmla="*/ 6096 h 552576"/>
              <a:gd name="connsiteX1" fmla="*/ 606107 w 632015"/>
              <a:gd name="connsiteY1" fmla="*/ 225552 h 552576"/>
              <a:gd name="connsiteX2" fmla="*/ 468947 w 632015"/>
              <a:gd name="connsiteY2" fmla="*/ 518160 h 552576"/>
              <a:gd name="connsiteX3" fmla="*/ 329115 w 632015"/>
              <a:gd name="connsiteY3" fmla="*/ 432048 h 552576"/>
              <a:gd name="connsiteX4" fmla="*/ 2603 w 632015"/>
              <a:gd name="connsiteY4" fmla="*/ 262128 h 552576"/>
              <a:gd name="connsiteX5" fmla="*/ 313499 w 632015"/>
              <a:gd name="connsiteY5" fmla="*/ 6096 h 552576"/>
              <a:gd name="connsiteX0" fmla="*/ 347027 w 665543"/>
              <a:gd name="connsiteY0" fmla="*/ 22415 h 568895"/>
              <a:gd name="connsiteX1" fmla="*/ 639635 w 665543"/>
              <a:gd name="connsiteY1" fmla="*/ 241871 h 568895"/>
              <a:gd name="connsiteX2" fmla="*/ 502475 w 665543"/>
              <a:gd name="connsiteY2" fmla="*/ 534479 h 568895"/>
              <a:gd name="connsiteX3" fmla="*/ 362643 w 665543"/>
              <a:gd name="connsiteY3" fmla="*/ 448367 h 568895"/>
              <a:gd name="connsiteX4" fmla="*/ 2603 w 665543"/>
              <a:gd name="connsiteY4" fmla="*/ 376359 h 568895"/>
              <a:gd name="connsiteX5" fmla="*/ 347027 w 665543"/>
              <a:gd name="connsiteY5" fmla="*/ 22415 h 568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5543" h="568895">
                <a:moveTo>
                  <a:pt x="347027" y="22415"/>
                </a:moveTo>
                <a:cubicBezTo>
                  <a:pt x="453199" y="0"/>
                  <a:pt x="613727" y="156527"/>
                  <a:pt x="639635" y="241871"/>
                </a:cubicBezTo>
                <a:cubicBezTo>
                  <a:pt x="665543" y="327215"/>
                  <a:pt x="548640" y="500063"/>
                  <a:pt x="502475" y="534479"/>
                </a:cubicBezTo>
                <a:cubicBezTo>
                  <a:pt x="456310" y="568895"/>
                  <a:pt x="445955" y="474720"/>
                  <a:pt x="362643" y="448367"/>
                </a:cubicBezTo>
                <a:cubicBezTo>
                  <a:pt x="279331" y="422014"/>
                  <a:pt x="5206" y="447351"/>
                  <a:pt x="2603" y="376359"/>
                </a:cubicBezTo>
                <a:cubicBezTo>
                  <a:pt x="0" y="305367"/>
                  <a:pt x="240855" y="44830"/>
                  <a:pt x="347027" y="2241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9" name="138 Forma libre"/>
          <p:cNvSpPr/>
          <p:nvPr/>
        </p:nvSpPr>
        <p:spPr>
          <a:xfrm>
            <a:off x="5566380" y="1995686"/>
            <a:ext cx="502920" cy="545592"/>
          </a:xfrm>
          <a:custGeom>
            <a:avLst/>
            <a:gdLst>
              <a:gd name="connsiteX0" fmla="*/ 27432 w 502920"/>
              <a:gd name="connsiteY0" fmla="*/ 545592 h 545592"/>
              <a:gd name="connsiteX1" fmla="*/ 420624 w 502920"/>
              <a:gd name="connsiteY1" fmla="*/ 454152 h 545592"/>
              <a:gd name="connsiteX2" fmla="*/ 347472 w 502920"/>
              <a:gd name="connsiteY2" fmla="*/ 252984 h 545592"/>
              <a:gd name="connsiteX3" fmla="*/ 502920 w 502920"/>
              <a:gd name="connsiteY3" fmla="*/ 134112 h 545592"/>
              <a:gd name="connsiteX4" fmla="*/ 347472 w 502920"/>
              <a:gd name="connsiteY4" fmla="*/ 33528 h 545592"/>
              <a:gd name="connsiteX5" fmla="*/ 45720 w 502920"/>
              <a:gd name="connsiteY5" fmla="*/ 335280 h 545592"/>
              <a:gd name="connsiteX6" fmla="*/ 73152 w 502920"/>
              <a:gd name="connsiteY6" fmla="*/ 518160 h 545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2920" h="545592">
                <a:moveTo>
                  <a:pt x="27432" y="545592"/>
                </a:moveTo>
                <a:cubicBezTo>
                  <a:pt x="197358" y="524256"/>
                  <a:pt x="367284" y="502920"/>
                  <a:pt x="420624" y="454152"/>
                </a:cubicBezTo>
                <a:cubicBezTo>
                  <a:pt x="473964" y="405384"/>
                  <a:pt x="333756" y="306324"/>
                  <a:pt x="347472" y="252984"/>
                </a:cubicBezTo>
                <a:cubicBezTo>
                  <a:pt x="361188" y="199644"/>
                  <a:pt x="502920" y="170688"/>
                  <a:pt x="502920" y="134112"/>
                </a:cubicBezTo>
                <a:cubicBezTo>
                  <a:pt x="502920" y="97536"/>
                  <a:pt x="423672" y="0"/>
                  <a:pt x="347472" y="33528"/>
                </a:cubicBezTo>
                <a:cubicBezTo>
                  <a:pt x="271272" y="67056"/>
                  <a:pt x="91440" y="254508"/>
                  <a:pt x="45720" y="335280"/>
                </a:cubicBezTo>
                <a:cubicBezTo>
                  <a:pt x="0" y="416052"/>
                  <a:pt x="36576" y="467106"/>
                  <a:pt x="73152" y="518160"/>
                </a:cubicBez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4" name="27 Grupo"/>
          <p:cNvGrpSpPr>
            <a:grpSpLocks noChangeAspect="1"/>
          </p:cNvGrpSpPr>
          <p:nvPr/>
        </p:nvGrpSpPr>
        <p:grpSpPr>
          <a:xfrm>
            <a:off x="5186135" y="1347614"/>
            <a:ext cx="2338193" cy="2376000"/>
            <a:chOff x="611560" y="1059582"/>
            <a:chExt cx="3255681" cy="3308326"/>
          </a:xfrm>
        </p:grpSpPr>
        <p:sp>
          <p:nvSpPr>
            <p:cNvPr id="136" name="135 Elipse"/>
            <p:cNvSpPr/>
            <p:nvPr/>
          </p:nvSpPr>
          <p:spPr>
            <a:xfrm>
              <a:off x="1619672" y="2711724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0" name="139 Elipse"/>
            <p:cNvSpPr/>
            <p:nvPr/>
          </p:nvSpPr>
          <p:spPr>
            <a:xfrm>
              <a:off x="611560" y="1415580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1" name="140 Elipse"/>
            <p:cNvSpPr/>
            <p:nvPr/>
          </p:nvSpPr>
          <p:spPr>
            <a:xfrm>
              <a:off x="971720" y="2675724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2" name="141 CuadroTexto"/>
            <p:cNvSpPr txBox="1"/>
            <p:nvPr/>
          </p:nvSpPr>
          <p:spPr>
            <a:xfrm>
              <a:off x="1112860" y="2495700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  <p:cxnSp>
          <p:nvCxnSpPr>
            <p:cNvPr id="143" name="142 Conector recto"/>
            <p:cNvCxnSpPr/>
            <p:nvPr/>
          </p:nvCxnSpPr>
          <p:spPr>
            <a:xfrm flipV="1">
              <a:off x="1439560" y="1199556"/>
              <a:ext cx="468144" cy="288032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143 Conector recto"/>
            <p:cNvCxnSpPr/>
            <p:nvPr/>
          </p:nvCxnSpPr>
          <p:spPr>
            <a:xfrm>
              <a:off x="1907704" y="1199556"/>
              <a:ext cx="504056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144 CuadroTexto"/>
            <p:cNvSpPr txBox="1"/>
            <p:nvPr/>
          </p:nvSpPr>
          <p:spPr>
            <a:xfrm>
              <a:off x="1043608" y="1559596"/>
              <a:ext cx="936105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β'</a:t>
              </a:r>
              <a:endParaRPr lang="es-ES" sz="4800" dirty="0"/>
            </a:p>
          </p:txBody>
        </p:sp>
        <p:sp>
          <p:nvSpPr>
            <p:cNvPr id="146" name="145 Elipse"/>
            <p:cNvSpPr/>
            <p:nvPr/>
          </p:nvSpPr>
          <p:spPr>
            <a:xfrm flipH="1">
              <a:off x="1960717" y="1919636"/>
              <a:ext cx="379035" cy="55598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7" name="146 Forma libre"/>
            <p:cNvSpPr/>
            <p:nvPr/>
          </p:nvSpPr>
          <p:spPr>
            <a:xfrm>
              <a:off x="1681725" y="1059582"/>
              <a:ext cx="1115367" cy="472272"/>
            </a:xfrm>
            <a:custGeom>
              <a:avLst/>
              <a:gdLst>
                <a:gd name="connsiteX0" fmla="*/ 80387 w 1115367"/>
                <a:gd name="connsiteY0" fmla="*/ 472272 h 472272"/>
                <a:gd name="connsiteX1" fmla="*/ 281354 w 1115367"/>
                <a:gd name="connsiteY1" fmla="*/ 361740 h 472272"/>
                <a:gd name="connsiteX2" fmla="*/ 0 w 1115367"/>
                <a:gd name="connsiteY2" fmla="*/ 160773 h 472272"/>
                <a:gd name="connsiteX3" fmla="*/ 331596 w 1115367"/>
                <a:gd name="connsiteY3" fmla="*/ 0 h 472272"/>
                <a:gd name="connsiteX4" fmla="*/ 643095 w 1115367"/>
                <a:gd name="connsiteY4" fmla="*/ 231112 h 472272"/>
                <a:gd name="connsiteX5" fmla="*/ 854110 w 1115367"/>
                <a:gd name="connsiteY5" fmla="*/ 20096 h 472272"/>
                <a:gd name="connsiteX6" fmla="*/ 1105319 w 1115367"/>
                <a:gd name="connsiteY6" fmla="*/ 231112 h 472272"/>
                <a:gd name="connsiteX7" fmla="*/ 1115367 w 1115367"/>
                <a:gd name="connsiteY7" fmla="*/ 311498 h 472272"/>
                <a:gd name="connsiteX8" fmla="*/ 924448 w 1115367"/>
                <a:gd name="connsiteY8" fmla="*/ 311498 h 472272"/>
                <a:gd name="connsiteX9" fmla="*/ 954593 w 1115367"/>
                <a:gd name="connsiteY9" fmla="*/ 150725 h 472272"/>
                <a:gd name="connsiteX10" fmla="*/ 763675 w 1115367"/>
                <a:gd name="connsiteY10" fmla="*/ 40193 h 472272"/>
                <a:gd name="connsiteX11" fmla="*/ 834013 w 1115367"/>
                <a:gd name="connsiteY11" fmla="*/ 160773 h 472272"/>
                <a:gd name="connsiteX12" fmla="*/ 984738 w 1115367"/>
                <a:gd name="connsiteY12" fmla="*/ 231112 h 472272"/>
                <a:gd name="connsiteX13" fmla="*/ 944545 w 1115367"/>
                <a:gd name="connsiteY13" fmla="*/ 311498 h 472272"/>
                <a:gd name="connsiteX14" fmla="*/ 743578 w 1115367"/>
                <a:gd name="connsiteY14" fmla="*/ 150725 h 47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15367" h="472272">
                  <a:moveTo>
                    <a:pt x="80387" y="472272"/>
                  </a:moveTo>
                  <a:lnTo>
                    <a:pt x="281354" y="361740"/>
                  </a:lnTo>
                  <a:lnTo>
                    <a:pt x="0" y="160773"/>
                  </a:lnTo>
                  <a:lnTo>
                    <a:pt x="331596" y="0"/>
                  </a:lnTo>
                  <a:lnTo>
                    <a:pt x="643095" y="231112"/>
                  </a:lnTo>
                  <a:lnTo>
                    <a:pt x="854110" y="20096"/>
                  </a:lnTo>
                  <a:lnTo>
                    <a:pt x="1105319" y="231112"/>
                  </a:lnTo>
                  <a:lnTo>
                    <a:pt x="1115367" y="311498"/>
                  </a:lnTo>
                  <a:lnTo>
                    <a:pt x="924448" y="311498"/>
                  </a:lnTo>
                  <a:lnTo>
                    <a:pt x="954593" y="150725"/>
                  </a:lnTo>
                  <a:lnTo>
                    <a:pt x="763675" y="40193"/>
                  </a:lnTo>
                  <a:lnTo>
                    <a:pt x="834013" y="160773"/>
                  </a:lnTo>
                  <a:lnTo>
                    <a:pt x="984738" y="231112"/>
                  </a:lnTo>
                  <a:lnTo>
                    <a:pt x="944545" y="311498"/>
                  </a:lnTo>
                  <a:lnTo>
                    <a:pt x="743578" y="150725"/>
                  </a:ln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8" name="147 CuadroTexto"/>
            <p:cNvSpPr txBox="1"/>
            <p:nvPr/>
          </p:nvSpPr>
          <p:spPr>
            <a:xfrm>
              <a:off x="2123728" y="2951555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</a:t>
              </a:r>
              <a:endParaRPr lang="es-ES" sz="4800" dirty="0"/>
            </a:p>
          </p:txBody>
        </p:sp>
        <p:sp>
          <p:nvSpPr>
            <p:cNvPr id="149" name="148 Elipse"/>
            <p:cNvSpPr/>
            <p:nvPr/>
          </p:nvSpPr>
          <p:spPr>
            <a:xfrm>
              <a:off x="1763688" y="2207668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1" name="150 CuadroTexto"/>
            <p:cNvSpPr txBox="1"/>
            <p:nvPr/>
          </p:nvSpPr>
          <p:spPr>
            <a:xfrm>
              <a:off x="1979713" y="2035776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  <p:sp>
          <p:nvSpPr>
            <p:cNvPr id="153" name="152 Forma libre"/>
            <p:cNvSpPr/>
            <p:nvPr/>
          </p:nvSpPr>
          <p:spPr>
            <a:xfrm>
              <a:off x="2567463" y="2314830"/>
              <a:ext cx="492369" cy="180870"/>
            </a:xfrm>
            <a:custGeom>
              <a:avLst/>
              <a:gdLst>
                <a:gd name="connsiteX0" fmla="*/ 0 w 492369"/>
                <a:gd name="connsiteY0" fmla="*/ 180870 h 180870"/>
                <a:gd name="connsiteX1" fmla="*/ 221063 w 492369"/>
                <a:gd name="connsiteY1" fmla="*/ 0 h 180870"/>
                <a:gd name="connsiteX2" fmla="*/ 492369 w 492369"/>
                <a:gd name="connsiteY2" fmla="*/ 110532 h 180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369" h="180870">
                  <a:moveTo>
                    <a:pt x="0" y="180870"/>
                  </a:moveTo>
                  <a:lnTo>
                    <a:pt x="221063" y="0"/>
                  </a:lnTo>
                  <a:cubicBezTo>
                    <a:pt x="311498" y="36844"/>
                    <a:pt x="438778" y="53591"/>
                    <a:pt x="492369" y="110532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4" name="153 Elipse"/>
            <p:cNvSpPr/>
            <p:nvPr/>
          </p:nvSpPr>
          <p:spPr>
            <a:xfrm flipH="1">
              <a:off x="2699792" y="2567708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5" name="154 Forma libre"/>
            <p:cNvSpPr/>
            <p:nvPr/>
          </p:nvSpPr>
          <p:spPr>
            <a:xfrm>
              <a:off x="2627784" y="2927748"/>
              <a:ext cx="401934" cy="165797"/>
            </a:xfrm>
            <a:custGeom>
              <a:avLst/>
              <a:gdLst>
                <a:gd name="connsiteX0" fmla="*/ 0 w 401934"/>
                <a:gd name="connsiteY0" fmla="*/ 40193 h 165797"/>
                <a:gd name="connsiteX1" fmla="*/ 291402 w 401934"/>
                <a:gd name="connsiteY1" fmla="*/ 160773 h 165797"/>
                <a:gd name="connsiteX2" fmla="*/ 401934 w 401934"/>
                <a:gd name="connsiteY2" fmla="*/ 0 h 16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1934" h="165797">
                  <a:moveTo>
                    <a:pt x="0" y="40193"/>
                  </a:moveTo>
                  <a:cubicBezTo>
                    <a:pt x="116393" y="102995"/>
                    <a:pt x="232787" y="165797"/>
                    <a:pt x="291402" y="160773"/>
                  </a:cubicBezTo>
                  <a:cubicBezTo>
                    <a:pt x="328246" y="107182"/>
                    <a:pt x="380163" y="35169"/>
                    <a:pt x="401934" y="0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6" name="155 Elipse"/>
            <p:cNvSpPr/>
            <p:nvPr/>
          </p:nvSpPr>
          <p:spPr>
            <a:xfrm>
              <a:off x="1799808" y="2739600"/>
              <a:ext cx="1044000" cy="1044000"/>
            </a:xfrm>
            <a:prstGeom prst="ellipse">
              <a:avLst/>
            </a:prstGeom>
            <a:solidFill>
              <a:srgbClr val="FF006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7" name="156 CuadroTexto"/>
            <p:cNvSpPr txBox="1"/>
            <p:nvPr/>
          </p:nvSpPr>
          <p:spPr>
            <a:xfrm>
              <a:off x="1940482" y="2581320"/>
              <a:ext cx="576064" cy="128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5400" dirty="0"/>
                <a:t>σ</a:t>
              </a:r>
              <a:endParaRPr lang="es-ES" sz="5400" dirty="0"/>
            </a:p>
          </p:txBody>
        </p:sp>
        <p:sp>
          <p:nvSpPr>
            <p:cNvPr id="158" name="157 Forma libre"/>
            <p:cNvSpPr/>
            <p:nvPr/>
          </p:nvSpPr>
          <p:spPr>
            <a:xfrm>
              <a:off x="2766947" y="3064228"/>
              <a:ext cx="1100294" cy="346668"/>
            </a:xfrm>
            <a:custGeom>
              <a:avLst/>
              <a:gdLst>
                <a:gd name="connsiteX0" fmla="*/ 40193 w 1100294"/>
                <a:gd name="connsiteY0" fmla="*/ 145701 h 346668"/>
                <a:gd name="connsiteX1" fmla="*/ 311499 w 1100294"/>
                <a:gd name="connsiteY1" fmla="*/ 185894 h 346668"/>
                <a:gd name="connsiteX2" fmla="*/ 693336 w 1100294"/>
                <a:gd name="connsiteY2" fmla="*/ 35169 h 346668"/>
                <a:gd name="connsiteX3" fmla="*/ 1085222 w 1100294"/>
                <a:gd name="connsiteY3" fmla="*/ 45217 h 346668"/>
                <a:gd name="connsiteX4" fmla="*/ 602901 w 1100294"/>
                <a:gd name="connsiteY4" fmla="*/ 306474 h 346668"/>
                <a:gd name="connsiteX5" fmla="*/ 663191 w 1100294"/>
                <a:gd name="connsiteY5" fmla="*/ 185894 h 346668"/>
                <a:gd name="connsiteX6" fmla="*/ 492369 w 1100294"/>
                <a:gd name="connsiteY6" fmla="*/ 195943 h 346668"/>
                <a:gd name="connsiteX7" fmla="*/ 482321 w 1100294"/>
                <a:gd name="connsiteY7" fmla="*/ 296426 h 346668"/>
                <a:gd name="connsiteX8" fmla="*/ 311499 w 1100294"/>
                <a:gd name="connsiteY8" fmla="*/ 346668 h 346668"/>
                <a:gd name="connsiteX9" fmla="*/ 0 w 1100294"/>
                <a:gd name="connsiteY9" fmla="*/ 276329 h 346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0294" h="346668">
                  <a:moveTo>
                    <a:pt x="40193" y="145701"/>
                  </a:moveTo>
                  <a:lnTo>
                    <a:pt x="311499" y="185894"/>
                  </a:lnTo>
                  <a:lnTo>
                    <a:pt x="693336" y="35169"/>
                  </a:lnTo>
                  <a:cubicBezTo>
                    <a:pt x="823965" y="38518"/>
                    <a:pt x="1100294" y="0"/>
                    <a:pt x="1085222" y="45217"/>
                  </a:cubicBezTo>
                  <a:cubicBezTo>
                    <a:pt x="1070150" y="90434"/>
                    <a:pt x="836525" y="198454"/>
                    <a:pt x="602901" y="306474"/>
                  </a:cubicBezTo>
                  <a:lnTo>
                    <a:pt x="663191" y="185894"/>
                  </a:lnTo>
                  <a:lnTo>
                    <a:pt x="492369" y="195943"/>
                  </a:lnTo>
                  <a:lnTo>
                    <a:pt x="482321" y="296426"/>
                  </a:lnTo>
                  <a:lnTo>
                    <a:pt x="311499" y="346668"/>
                  </a:lnTo>
                  <a:lnTo>
                    <a:pt x="0" y="276329"/>
                  </a:lnTo>
                </a:path>
              </a:pathLst>
            </a:cu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9" name="158 Elipse"/>
            <p:cNvSpPr/>
            <p:nvPr/>
          </p:nvSpPr>
          <p:spPr>
            <a:xfrm flipH="1">
              <a:off x="3491880" y="2999756"/>
              <a:ext cx="288032" cy="14401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0" name="159 Rectángulo"/>
            <p:cNvSpPr/>
            <p:nvPr/>
          </p:nvSpPr>
          <p:spPr>
            <a:xfrm rot="2812675" flipH="1">
              <a:off x="1842682" y="2845417"/>
              <a:ext cx="288032" cy="144016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1" name="160 Forma libre"/>
            <p:cNvSpPr/>
            <p:nvPr/>
          </p:nvSpPr>
          <p:spPr>
            <a:xfrm>
              <a:off x="1892740" y="2828091"/>
              <a:ext cx="241161" cy="241161"/>
            </a:xfrm>
            <a:custGeom>
              <a:avLst/>
              <a:gdLst>
                <a:gd name="connsiteX0" fmla="*/ 0 w 241161"/>
                <a:gd name="connsiteY0" fmla="*/ 110532 h 241161"/>
                <a:gd name="connsiteX1" fmla="*/ 130629 w 241161"/>
                <a:gd name="connsiteY1" fmla="*/ 241161 h 241161"/>
                <a:gd name="connsiteX2" fmla="*/ 180871 w 241161"/>
                <a:gd name="connsiteY2" fmla="*/ 221064 h 241161"/>
                <a:gd name="connsiteX3" fmla="*/ 241161 w 241161"/>
                <a:gd name="connsiteY3" fmla="*/ 200968 h 241161"/>
                <a:gd name="connsiteX4" fmla="*/ 211016 w 241161"/>
                <a:gd name="connsiteY4" fmla="*/ 140677 h 241161"/>
                <a:gd name="connsiteX5" fmla="*/ 211016 w 241161"/>
                <a:gd name="connsiteY5" fmla="*/ 110532 h 241161"/>
                <a:gd name="connsiteX6" fmla="*/ 120581 w 241161"/>
                <a:gd name="connsiteY6" fmla="*/ 0 h 241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1161" h="241161">
                  <a:moveTo>
                    <a:pt x="0" y="110532"/>
                  </a:moveTo>
                  <a:lnTo>
                    <a:pt x="130629" y="241161"/>
                  </a:lnTo>
                  <a:lnTo>
                    <a:pt x="180871" y="221064"/>
                  </a:lnTo>
                  <a:lnTo>
                    <a:pt x="241161" y="200968"/>
                  </a:lnTo>
                  <a:lnTo>
                    <a:pt x="211016" y="140677"/>
                  </a:lnTo>
                  <a:lnTo>
                    <a:pt x="211016" y="110532"/>
                  </a:lnTo>
                  <a:lnTo>
                    <a:pt x="120581" y="0"/>
                  </a:lnTo>
                </a:path>
              </a:pathLst>
            </a:custGeom>
            <a:solidFill>
              <a:srgbClr val="00FF99"/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2" name="161 Forma libre"/>
            <p:cNvSpPr/>
            <p:nvPr/>
          </p:nvSpPr>
          <p:spPr>
            <a:xfrm rot="2638704">
              <a:off x="2954644" y="3936738"/>
              <a:ext cx="157041" cy="382642"/>
            </a:xfrm>
            <a:custGeom>
              <a:avLst/>
              <a:gdLst>
                <a:gd name="connsiteX0" fmla="*/ 0 w 160774"/>
                <a:gd name="connsiteY0" fmla="*/ 0 h 462225"/>
                <a:gd name="connsiteX1" fmla="*/ 10049 w 160774"/>
                <a:gd name="connsiteY1" fmla="*/ 241161 h 462225"/>
                <a:gd name="connsiteX2" fmla="*/ 80387 w 160774"/>
                <a:gd name="connsiteY2" fmla="*/ 211016 h 462225"/>
                <a:gd name="connsiteX3" fmla="*/ 20097 w 160774"/>
                <a:gd name="connsiteY3" fmla="*/ 331596 h 462225"/>
                <a:gd name="connsiteX4" fmla="*/ 40194 w 160774"/>
                <a:gd name="connsiteY4" fmla="*/ 462225 h 462225"/>
                <a:gd name="connsiteX5" fmla="*/ 160774 w 160774"/>
                <a:gd name="connsiteY5" fmla="*/ 231112 h 462225"/>
                <a:gd name="connsiteX6" fmla="*/ 150725 w 160774"/>
                <a:gd name="connsiteY6" fmla="*/ 90436 h 462225"/>
                <a:gd name="connsiteX7" fmla="*/ 0 w 160774"/>
                <a:gd name="connsiteY7" fmla="*/ 0 h 462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0774" h="462225">
                  <a:moveTo>
                    <a:pt x="0" y="0"/>
                  </a:moveTo>
                  <a:lnTo>
                    <a:pt x="10049" y="241161"/>
                  </a:lnTo>
                  <a:lnTo>
                    <a:pt x="80387" y="211016"/>
                  </a:lnTo>
                  <a:lnTo>
                    <a:pt x="20097" y="331596"/>
                  </a:lnTo>
                  <a:lnTo>
                    <a:pt x="40194" y="462225"/>
                  </a:lnTo>
                  <a:lnTo>
                    <a:pt x="160774" y="231112"/>
                  </a:lnTo>
                  <a:lnTo>
                    <a:pt x="150725" y="90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164 CuadroTexto"/>
          <p:cNvSpPr txBox="1"/>
          <p:nvPr/>
        </p:nvSpPr>
        <p:spPr>
          <a:xfrm>
            <a:off x="5220072" y="3003798"/>
            <a:ext cx="12961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>
                <a:solidFill>
                  <a:srgbClr val="FF0066"/>
                </a:solidFill>
              </a:rPr>
              <a:t>Caja TATA</a:t>
            </a:r>
          </a:p>
        </p:txBody>
      </p:sp>
      <p:sp>
        <p:nvSpPr>
          <p:cNvPr id="127" name="126 Rectángulo"/>
          <p:cNvSpPr/>
          <p:nvPr/>
        </p:nvSpPr>
        <p:spPr>
          <a:xfrm>
            <a:off x="5292080" y="2211710"/>
            <a:ext cx="1080120" cy="792088"/>
          </a:xfrm>
          <a:prstGeom prst="rect">
            <a:avLst/>
          </a:prstGeom>
          <a:noFill/>
          <a:ln w="76200">
            <a:solidFill>
              <a:srgbClr val="FF006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29" name="28 Rectángulo"/>
          <p:cNvSpPr/>
          <p:nvPr/>
        </p:nvSpPr>
        <p:spPr>
          <a:xfrm rot="5400000" flipV="1">
            <a:off x="6320782" y="270711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 rot="5400000" flipV="1">
            <a:off x="6320780" y="245511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0" name="129 Grupo"/>
          <p:cNvGrpSpPr/>
          <p:nvPr/>
        </p:nvGrpSpPr>
        <p:grpSpPr>
          <a:xfrm rot="1835251">
            <a:off x="6612111" y="2838242"/>
            <a:ext cx="578217" cy="251998"/>
            <a:chOff x="6597894" y="2607783"/>
            <a:chExt cx="578217" cy="251998"/>
          </a:xfrm>
        </p:grpSpPr>
        <p:sp>
          <p:nvSpPr>
            <p:cNvPr id="31" name="30 Rectángulo"/>
            <p:cNvSpPr/>
            <p:nvPr/>
          </p:nvSpPr>
          <p:spPr>
            <a:xfrm rot="5400000" flipV="1">
              <a:off x="6498562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" name="32 Rectángulo"/>
            <p:cNvSpPr/>
            <p:nvPr/>
          </p:nvSpPr>
          <p:spPr>
            <a:xfrm rot="5400000" flipV="1">
              <a:off x="6687446" y="2707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5" name="34 Rectángulo"/>
            <p:cNvSpPr/>
            <p:nvPr/>
          </p:nvSpPr>
          <p:spPr>
            <a:xfrm rot="5400000" flipV="1">
              <a:off x="6855446" y="2707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6 Rectángulo"/>
            <p:cNvSpPr/>
            <p:nvPr/>
          </p:nvSpPr>
          <p:spPr>
            <a:xfrm rot="5400000" flipV="1">
              <a:off x="7023446" y="2707115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31" name="130 Grupo"/>
          <p:cNvGrpSpPr/>
          <p:nvPr/>
        </p:nvGrpSpPr>
        <p:grpSpPr>
          <a:xfrm rot="19833634">
            <a:off x="6612822" y="2121515"/>
            <a:ext cx="578217" cy="251998"/>
            <a:chOff x="6597893" y="2355783"/>
            <a:chExt cx="578217" cy="251998"/>
          </a:xfrm>
        </p:grpSpPr>
        <p:sp>
          <p:nvSpPr>
            <p:cNvPr id="32" name="31 Rectángulo"/>
            <p:cNvSpPr/>
            <p:nvPr/>
          </p:nvSpPr>
          <p:spPr>
            <a:xfrm rot="5400000" flipV="1">
              <a:off x="6498561" y="2455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4" name="33 Rectángulo"/>
            <p:cNvSpPr/>
            <p:nvPr/>
          </p:nvSpPr>
          <p:spPr>
            <a:xfrm rot="5400000" flipV="1">
              <a:off x="6687445" y="2455115"/>
              <a:ext cx="251998" cy="53333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6" name="35 Rectángulo"/>
            <p:cNvSpPr/>
            <p:nvPr/>
          </p:nvSpPr>
          <p:spPr>
            <a:xfrm rot="5400000" flipV="1">
              <a:off x="6855445" y="2455115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37 Rectángulo"/>
            <p:cNvSpPr/>
            <p:nvPr/>
          </p:nvSpPr>
          <p:spPr>
            <a:xfrm rot="5400000" flipV="1">
              <a:off x="7023445" y="2455115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0" name="39 Rectángulo"/>
          <p:cNvSpPr/>
          <p:nvPr/>
        </p:nvSpPr>
        <p:spPr>
          <a:xfrm rot="19933398">
            <a:off x="6338806" y="208170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Rectángulo"/>
          <p:cNvSpPr/>
          <p:nvPr/>
        </p:nvSpPr>
        <p:spPr>
          <a:xfrm rot="5400000" flipV="1">
            <a:off x="5438553" y="270711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 rot="5400000" flipV="1">
            <a:off x="5438552" y="245511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5616333" y="2707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5616332" y="2455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/>
          <p:cNvSpPr/>
          <p:nvPr/>
        </p:nvSpPr>
        <p:spPr>
          <a:xfrm rot="5400000" flipV="1">
            <a:off x="5805218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 rot="5400000" flipV="1">
            <a:off x="5805217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5973218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5973217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"/>
          <p:cNvSpPr/>
          <p:nvPr/>
        </p:nvSpPr>
        <p:spPr>
          <a:xfrm rot="5400000" flipV="1">
            <a:off x="6141218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 rot="5400000" flipV="1">
            <a:off x="6141217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Rectángulo"/>
          <p:cNvSpPr/>
          <p:nvPr/>
        </p:nvSpPr>
        <p:spPr>
          <a:xfrm>
            <a:off x="5453884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>
            <a:off x="5369884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"/>
          <p:cNvSpPr/>
          <p:nvPr/>
        </p:nvSpPr>
        <p:spPr>
          <a:xfrm rot="16200000">
            <a:off x="8085174" y="195100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 rot="16200000">
            <a:off x="8085172" y="321117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8262954" y="321117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8262953" y="195100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 rot="5400000" flipV="1">
            <a:off x="8451838" y="321117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8451837" y="195100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8619838" y="321117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8619837" y="195100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Rectángulo"/>
          <p:cNvSpPr/>
          <p:nvPr/>
        </p:nvSpPr>
        <p:spPr>
          <a:xfrm rot="5400000" flipV="1">
            <a:off x="8787838" y="321117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8787837" y="195100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7202945" y="32111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7208972" y="195100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5" name="64 Rectángulo"/>
          <p:cNvSpPr/>
          <p:nvPr/>
        </p:nvSpPr>
        <p:spPr>
          <a:xfrm rot="5400000" flipV="1">
            <a:off x="7380725" y="321117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Rectángulo"/>
          <p:cNvSpPr/>
          <p:nvPr/>
        </p:nvSpPr>
        <p:spPr>
          <a:xfrm rot="5400000" flipV="1">
            <a:off x="7380724" y="195100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66 Rectángulo"/>
          <p:cNvSpPr/>
          <p:nvPr/>
        </p:nvSpPr>
        <p:spPr>
          <a:xfrm rot="5400000" flipV="1">
            <a:off x="7569610" y="321117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Rectángulo"/>
          <p:cNvSpPr/>
          <p:nvPr/>
        </p:nvSpPr>
        <p:spPr>
          <a:xfrm rot="5400000" flipV="1">
            <a:off x="7569609" y="195100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7737610" y="321117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7737609" y="195100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7905610" y="321117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Rectángulo"/>
          <p:cNvSpPr/>
          <p:nvPr/>
        </p:nvSpPr>
        <p:spPr>
          <a:xfrm rot="5400000" flipV="1">
            <a:off x="7905609" y="195100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72 Rectángulo"/>
          <p:cNvSpPr/>
          <p:nvPr/>
        </p:nvSpPr>
        <p:spPr>
          <a:xfrm>
            <a:off x="7308304" y="3279838"/>
            <a:ext cx="917972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Rectángulo"/>
          <p:cNvSpPr/>
          <p:nvPr/>
        </p:nvSpPr>
        <p:spPr>
          <a:xfrm>
            <a:off x="7236296" y="1851670"/>
            <a:ext cx="833972" cy="72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74 Rectángulo"/>
          <p:cNvSpPr/>
          <p:nvPr/>
        </p:nvSpPr>
        <p:spPr>
          <a:xfrm rot="5400000" flipV="1">
            <a:off x="2792390" y="270711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245511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7" name="76 Rectángulo"/>
          <p:cNvSpPr/>
          <p:nvPr/>
        </p:nvSpPr>
        <p:spPr>
          <a:xfrm rot="5400000" flipV="1">
            <a:off x="2970170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70711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 flipV="1">
            <a:off x="1910160" y="245511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707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Rectángulo"/>
          <p:cNvSpPr/>
          <p:nvPr/>
        </p:nvSpPr>
        <p:spPr>
          <a:xfrm rot="5400000" flipV="1">
            <a:off x="2087940" y="2455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90 Rectángulo"/>
          <p:cNvSpPr/>
          <p:nvPr/>
        </p:nvSpPr>
        <p:spPr>
          <a:xfrm rot="5400000" flipV="1">
            <a:off x="2276826" y="2707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Rectángulo"/>
          <p:cNvSpPr/>
          <p:nvPr/>
        </p:nvSpPr>
        <p:spPr>
          <a:xfrm rot="5400000" flipV="1">
            <a:off x="2276825" y="2455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92 Rectángulo"/>
          <p:cNvSpPr/>
          <p:nvPr/>
        </p:nvSpPr>
        <p:spPr>
          <a:xfrm rot="5400000" flipV="1">
            <a:off x="2444826" y="2707115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5400000" flipV="1">
            <a:off x="2444825" y="245511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5" name="94 Rectángulo"/>
          <p:cNvSpPr/>
          <p:nvPr/>
        </p:nvSpPr>
        <p:spPr>
          <a:xfrm rot="5400000" flipV="1">
            <a:off x="2612826" y="2707115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Rectángulo"/>
          <p:cNvSpPr/>
          <p:nvPr/>
        </p:nvSpPr>
        <p:spPr>
          <a:xfrm rot="5400000" flipV="1">
            <a:off x="2612825" y="2455115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77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Rectángulo"/>
          <p:cNvSpPr/>
          <p:nvPr/>
        </p:nvSpPr>
        <p:spPr>
          <a:xfrm>
            <a:off x="1841492" y="2355782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98 Rectángulo"/>
          <p:cNvSpPr/>
          <p:nvPr/>
        </p:nvSpPr>
        <p:spPr>
          <a:xfrm rot="16200000">
            <a:off x="4556782" y="245506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70706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707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2455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77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235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70706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245506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707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2455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707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2455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70705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245505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70705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245505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77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235572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rot="16200000">
            <a:off x="8955838" y="195100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6200000">
            <a:off x="8955836" y="321117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>
            <a:off x="8100504" y="32798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>
            <a:off x="7974276" y="1851670"/>
            <a:ext cx="1169724" cy="72008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8" name="127 Rectángulo"/>
          <p:cNvSpPr/>
          <p:nvPr/>
        </p:nvSpPr>
        <p:spPr>
          <a:xfrm>
            <a:off x="5292080" y="2211710"/>
            <a:ext cx="1080120" cy="792088"/>
          </a:xfrm>
          <a:prstGeom prst="rect">
            <a:avLst/>
          </a:prstGeom>
          <a:noFill/>
          <a:ln w="76200">
            <a:solidFill>
              <a:srgbClr val="FF0066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9" name="128 Rectángulo"/>
          <p:cNvSpPr/>
          <p:nvPr/>
        </p:nvSpPr>
        <p:spPr>
          <a:xfrm rot="1666602" flipH="1">
            <a:off x="6333698" y="304980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2" name="27 Grupo"/>
          <p:cNvGrpSpPr>
            <a:grpSpLocks noChangeAspect="1"/>
          </p:cNvGrpSpPr>
          <p:nvPr/>
        </p:nvGrpSpPr>
        <p:grpSpPr>
          <a:xfrm>
            <a:off x="5322961" y="1347614"/>
            <a:ext cx="1913335" cy="2376000"/>
            <a:chOff x="611560" y="1059582"/>
            <a:chExt cx="2664112" cy="3308326"/>
          </a:xfrm>
        </p:grpSpPr>
        <p:sp>
          <p:nvSpPr>
            <p:cNvPr id="133" name="132 Elipse"/>
            <p:cNvSpPr/>
            <p:nvPr/>
          </p:nvSpPr>
          <p:spPr>
            <a:xfrm>
              <a:off x="1619672" y="2711724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4" name="133 Elipse"/>
            <p:cNvSpPr/>
            <p:nvPr/>
          </p:nvSpPr>
          <p:spPr>
            <a:xfrm>
              <a:off x="611560" y="1415580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5" name="134 Elipse"/>
            <p:cNvSpPr/>
            <p:nvPr/>
          </p:nvSpPr>
          <p:spPr>
            <a:xfrm>
              <a:off x="971720" y="2675724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6" name="135 CuadroTexto"/>
            <p:cNvSpPr txBox="1"/>
            <p:nvPr/>
          </p:nvSpPr>
          <p:spPr>
            <a:xfrm>
              <a:off x="1112860" y="2495700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  <p:cxnSp>
          <p:nvCxnSpPr>
            <p:cNvPr id="137" name="136 Conector recto"/>
            <p:cNvCxnSpPr/>
            <p:nvPr/>
          </p:nvCxnSpPr>
          <p:spPr>
            <a:xfrm flipV="1">
              <a:off x="1439560" y="1199556"/>
              <a:ext cx="468144" cy="288032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137 Conector recto"/>
            <p:cNvCxnSpPr/>
            <p:nvPr/>
          </p:nvCxnSpPr>
          <p:spPr>
            <a:xfrm>
              <a:off x="1907704" y="1199556"/>
              <a:ext cx="504056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138 CuadroTexto"/>
            <p:cNvSpPr txBox="1"/>
            <p:nvPr/>
          </p:nvSpPr>
          <p:spPr>
            <a:xfrm>
              <a:off x="1043608" y="1559596"/>
              <a:ext cx="936105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β'</a:t>
              </a:r>
              <a:endParaRPr lang="es-ES" sz="4800" dirty="0"/>
            </a:p>
          </p:txBody>
        </p:sp>
        <p:sp>
          <p:nvSpPr>
            <p:cNvPr id="140" name="139 Elipse"/>
            <p:cNvSpPr/>
            <p:nvPr/>
          </p:nvSpPr>
          <p:spPr>
            <a:xfrm flipH="1">
              <a:off x="1960717" y="1919636"/>
              <a:ext cx="379035" cy="55598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1" name="140 Forma libre"/>
            <p:cNvSpPr/>
            <p:nvPr/>
          </p:nvSpPr>
          <p:spPr>
            <a:xfrm>
              <a:off x="1681725" y="1059582"/>
              <a:ext cx="1115367" cy="472272"/>
            </a:xfrm>
            <a:custGeom>
              <a:avLst/>
              <a:gdLst>
                <a:gd name="connsiteX0" fmla="*/ 80387 w 1115367"/>
                <a:gd name="connsiteY0" fmla="*/ 472272 h 472272"/>
                <a:gd name="connsiteX1" fmla="*/ 281354 w 1115367"/>
                <a:gd name="connsiteY1" fmla="*/ 361740 h 472272"/>
                <a:gd name="connsiteX2" fmla="*/ 0 w 1115367"/>
                <a:gd name="connsiteY2" fmla="*/ 160773 h 472272"/>
                <a:gd name="connsiteX3" fmla="*/ 331596 w 1115367"/>
                <a:gd name="connsiteY3" fmla="*/ 0 h 472272"/>
                <a:gd name="connsiteX4" fmla="*/ 643095 w 1115367"/>
                <a:gd name="connsiteY4" fmla="*/ 231112 h 472272"/>
                <a:gd name="connsiteX5" fmla="*/ 854110 w 1115367"/>
                <a:gd name="connsiteY5" fmla="*/ 20096 h 472272"/>
                <a:gd name="connsiteX6" fmla="*/ 1105319 w 1115367"/>
                <a:gd name="connsiteY6" fmla="*/ 231112 h 472272"/>
                <a:gd name="connsiteX7" fmla="*/ 1115367 w 1115367"/>
                <a:gd name="connsiteY7" fmla="*/ 311498 h 472272"/>
                <a:gd name="connsiteX8" fmla="*/ 924448 w 1115367"/>
                <a:gd name="connsiteY8" fmla="*/ 311498 h 472272"/>
                <a:gd name="connsiteX9" fmla="*/ 954593 w 1115367"/>
                <a:gd name="connsiteY9" fmla="*/ 150725 h 472272"/>
                <a:gd name="connsiteX10" fmla="*/ 763675 w 1115367"/>
                <a:gd name="connsiteY10" fmla="*/ 40193 h 472272"/>
                <a:gd name="connsiteX11" fmla="*/ 834013 w 1115367"/>
                <a:gd name="connsiteY11" fmla="*/ 160773 h 472272"/>
                <a:gd name="connsiteX12" fmla="*/ 984738 w 1115367"/>
                <a:gd name="connsiteY12" fmla="*/ 231112 h 472272"/>
                <a:gd name="connsiteX13" fmla="*/ 944545 w 1115367"/>
                <a:gd name="connsiteY13" fmla="*/ 311498 h 472272"/>
                <a:gd name="connsiteX14" fmla="*/ 743578 w 1115367"/>
                <a:gd name="connsiteY14" fmla="*/ 150725 h 47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15367" h="472272">
                  <a:moveTo>
                    <a:pt x="80387" y="472272"/>
                  </a:moveTo>
                  <a:lnTo>
                    <a:pt x="281354" y="361740"/>
                  </a:lnTo>
                  <a:lnTo>
                    <a:pt x="0" y="160773"/>
                  </a:lnTo>
                  <a:lnTo>
                    <a:pt x="331596" y="0"/>
                  </a:lnTo>
                  <a:lnTo>
                    <a:pt x="643095" y="231112"/>
                  </a:lnTo>
                  <a:lnTo>
                    <a:pt x="854110" y="20096"/>
                  </a:lnTo>
                  <a:lnTo>
                    <a:pt x="1105319" y="231112"/>
                  </a:lnTo>
                  <a:lnTo>
                    <a:pt x="1115367" y="311498"/>
                  </a:lnTo>
                  <a:lnTo>
                    <a:pt x="924448" y="311498"/>
                  </a:lnTo>
                  <a:lnTo>
                    <a:pt x="954593" y="150725"/>
                  </a:lnTo>
                  <a:lnTo>
                    <a:pt x="763675" y="40193"/>
                  </a:lnTo>
                  <a:lnTo>
                    <a:pt x="834013" y="160773"/>
                  </a:lnTo>
                  <a:lnTo>
                    <a:pt x="984738" y="231112"/>
                  </a:lnTo>
                  <a:lnTo>
                    <a:pt x="944545" y="311498"/>
                  </a:lnTo>
                  <a:lnTo>
                    <a:pt x="743578" y="150725"/>
                  </a:ln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2" name="141 CuadroTexto"/>
            <p:cNvSpPr txBox="1"/>
            <p:nvPr/>
          </p:nvSpPr>
          <p:spPr>
            <a:xfrm>
              <a:off x="2123728" y="2951555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</a:t>
              </a:r>
              <a:endParaRPr lang="es-ES" sz="4800" dirty="0"/>
            </a:p>
          </p:txBody>
        </p:sp>
        <p:sp>
          <p:nvSpPr>
            <p:cNvPr id="143" name="142 Elipse"/>
            <p:cNvSpPr/>
            <p:nvPr/>
          </p:nvSpPr>
          <p:spPr>
            <a:xfrm>
              <a:off x="1763688" y="2207668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4" name="143 CuadroTexto"/>
            <p:cNvSpPr txBox="1"/>
            <p:nvPr/>
          </p:nvSpPr>
          <p:spPr>
            <a:xfrm>
              <a:off x="1979713" y="2035776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  <p:sp>
          <p:nvSpPr>
            <p:cNvPr id="145" name="144 Forma libre"/>
            <p:cNvSpPr/>
            <p:nvPr/>
          </p:nvSpPr>
          <p:spPr>
            <a:xfrm>
              <a:off x="2567463" y="2314830"/>
              <a:ext cx="492369" cy="180870"/>
            </a:xfrm>
            <a:custGeom>
              <a:avLst/>
              <a:gdLst>
                <a:gd name="connsiteX0" fmla="*/ 0 w 492369"/>
                <a:gd name="connsiteY0" fmla="*/ 180870 h 180870"/>
                <a:gd name="connsiteX1" fmla="*/ 221063 w 492369"/>
                <a:gd name="connsiteY1" fmla="*/ 0 h 180870"/>
                <a:gd name="connsiteX2" fmla="*/ 492369 w 492369"/>
                <a:gd name="connsiteY2" fmla="*/ 110532 h 180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369" h="180870">
                  <a:moveTo>
                    <a:pt x="0" y="180870"/>
                  </a:moveTo>
                  <a:lnTo>
                    <a:pt x="221063" y="0"/>
                  </a:lnTo>
                  <a:cubicBezTo>
                    <a:pt x="311498" y="36844"/>
                    <a:pt x="438778" y="53591"/>
                    <a:pt x="492369" y="110532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6" name="145 Elipse"/>
            <p:cNvSpPr/>
            <p:nvPr/>
          </p:nvSpPr>
          <p:spPr>
            <a:xfrm flipH="1">
              <a:off x="2699792" y="2567708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7" name="146 Forma libre"/>
            <p:cNvSpPr/>
            <p:nvPr/>
          </p:nvSpPr>
          <p:spPr>
            <a:xfrm>
              <a:off x="2627784" y="2927748"/>
              <a:ext cx="401934" cy="165797"/>
            </a:xfrm>
            <a:custGeom>
              <a:avLst/>
              <a:gdLst>
                <a:gd name="connsiteX0" fmla="*/ 0 w 401934"/>
                <a:gd name="connsiteY0" fmla="*/ 40193 h 165797"/>
                <a:gd name="connsiteX1" fmla="*/ 291402 w 401934"/>
                <a:gd name="connsiteY1" fmla="*/ 160773 h 165797"/>
                <a:gd name="connsiteX2" fmla="*/ 401934 w 401934"/>
                <a:gd name="connsiteY2" fmla="*/ 0 h 16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1934" h="165797">
                  <a:moveTo>
                    <a:pt x="0" y="40193"/>
                  </a:moveTo>
                  <a:cubicBezTo>
                    <a:pt x="116393" y="102995"/>
                    <a:pt x="232787" y="165797"/>
                    <a:pt x="291402" y="160773"/>
                  </a:cubicBezTo>
                  <a:cubicBezTo>
                    <a:pt x="328246" y="107182"/>
                    <a:pt x="380163" y="35169"/>
                    <a:pt x="401934" y="0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4" name="153 Forma libre"/>
            <p:cNvSpPr/>
            <p:nvPr/>
          </p:nvSpPr>
          <p:spPr>
            <a:xfrm rot="2638704">
              <a:off x="2954644" y="3936738"/>
              <a:ext cx="157041" cy="382642"/>
            </a:xfrm>
            <a:custGeom>
              <a:avLst/>
              <a:gdLst>
                <a:gd name="connsiteX0" fmla="*/ 0 w 160774"/>
                <a:gd name="connsiteY0" fmla="*/ 0 h 462225"/>
                <a:gd name="connsiteX1" fmla="*/ 10049 w 160774"/>
                <a:gd name="connsiteY1" fmla="*/ 241161 h 462225"/>
                <a:gd name="connsiteX2" fmla="*/ 80387 w 160774"/>
                <a:gd name="connsiteY2" fmla="*/ 211016 h 462225"/>
                <a:gd name="connsiteX3" fmla="*/ 20097 w 160774"/>
                <a:gd name="connsiteY3" fmla="*/ 331596 h 462225"/>
                <a:gd name="connsiteX4" fmla="*/ 40194 w 160774"/>
                <a:gd name="connsiteY4" fmla="*/ 462225 h 462225"/>
                <a:gd name="connsiteX5" fmla="*/ 160774 w 160774"/>
                <a:gd name="connsiteY5" fmla="*/ 231112 h 462225"/>
                <a:gd name="connsiteX6" fmla="*/ 150725 w 160774"/>
                <a:gd name="connsiteY6" fmla="*/ 90436 h 462225"/>
                <a:gd name="connsiteX7" fmla="*/ 0 w 160774"/>
                <a:gd name="connsiteY7" fmla="*/ 0 h 462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0774" h="462225">
                  <a:moveTo>
                    <a:pt x="0" y="0"/>
                  </a:moveTo>
                  <a:lnTo>
                    <a:pt x="10049" y="241161"/>
                  </a:lnTo>
                  <a:lnTo>
                    <a:pt x="80387" y="211016"/>
                  </a:lnTo>
                  <a:lnTo>
                    <a:pt x="20097" y="331596"/>
                  </a:lnTo>
                  <a:lnTo>
                    <a:pt x="40194" y="462225"/>
                  </a:lnTo>
                  <a:lnTo>
                    <a:pt x="160774" y="231112"/>
                  </a:lnTo>
                  <a:lnTo>
                    <a:pt x="150725" y="904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48" name="147 CuadroTexto"/>
          <p:cNvSpPr txBox="1"/>
          <p:nvPr/>
        </p:nvSpPr>
        <p:spPr>
          <a:xfrm>
            <a:off x="6916173" y="1275606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49" name="148 CuadroTexto"/>
          <p:cNvSpPr txBox="1"/>
          <p:nvPr/>
        </p:nvSpPr>
        <p:spPr>
          <a:xfrm>
            <a:off x="6948264" y="3416682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50" name="149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1" name="150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2" name="151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53" name="152 CuadroTexto"/>
          <p:cNvSpPr txBox="1"/>
          <p:nvPr/>
        </p:nvSpPr>
        <p:spPr>
          <a:xfrm>
            <a:off x="4554455" y="42759"/>
            <a:ext cx="16017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Iniciación</a:t>
            </a:r>
          </a:p>
        </p:txBody>
      </p:sp>
      <p:sp>
        <p:nvSpPr>
          <p:cNvPr id="155" name="154 Forma libre"/>
          <p:cNvSpPr/>
          <p:nvPr/>
        </p:nvSpPr>
        <p:spPr>
          <a:xfrm>
            <a:off x="2627784" y="771550"/>
            <a:ext cx="646176" cy="627888"/>
          </a:xfrm>
          <a:custGeom>
            <a:avLst/>
            <a:gdLst>
              <a:gd name="connsiteX0" fmla="*/ 129540 w 646176"/>
              <a:gd name="connsiteY0" fmla="*/ 536448 h 627888"/>
              <a:gd name="connsiteX1" fmla="*/ 10668 w 646176"/>
              <a:gd name="connsiteY1" fmla="*/ 216408 h 627888"/>
              <a:gd name="connsiteX2" fmla="*/ 193548 w 646176"/>
              <a:gd name="connsiteY2" fmla="*/ 15240 h 627888"/>
              <a:gd name="connsiteX3" fmla="*/ 467868 w 646176"/>
              <a:gd name="connsiteY3" fmla="*/ 124968 h 627888"/>
              <a:gd name="connsiteX4" fmla="*/ 595884 w 646176"/>
              <a:gd name="connsiteY4" fmla="*/ 399288 h 627888"/>
              <a:gd name="connsiteX5" fmla="*/ 166116 w 646176"/>
              <a:gd name="connsiteY5" fmla="*/ 627888 h 62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176" h="627888">
                <a:moveTo>
                  <a:pt x="129540" y="536448"/>
                </a:moveTo>
                <a:cubicBezTo>
                  <a:pt x="64770" y="419862"/>
                  <a:pt x="0" y="303276"/>
                  <a:pt x="10668" y="216408"/>
                </a:cubicBezTo>
                <a:cubicBezTo>
                  <a:pt x="21336" y="129540"/>
                  <a:pt x="117348" y="30480"/>
                  <a:pt x="193548" y="15240"/>
                </a:cubicBezTo>
                <a:cubicBezTo>
                  <a:pt x="269748" y="0"/>
                  <a:pt x="400812" y="60960"/>
                  <a:pt x="467868" y="124968"/>
                </a:cubicBezTo>
                <a:cubicBezTo>
                  <a:pt x="534924" y="188976"/>
                  <a:pt x="646176" y="315468"/>
                  <a:pt x="595884" y="399288"/>
                </a:cubicBezTo>
                <a:cubicBezTo>
                  <a:pt x="545592" y="483108"/>
                  <a:pt x="355854" y="555498"/>
                  <a:pt x="166116" y="627888"/>
                </a:cubicBezTo>
              </a:path>
            </a:pathLst>
          </a:custGeom>
          <a:solidFill>
            <a:srgbClr val="00FF9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6" name="155 Forma libre"/>
          <p:cNvSpPr/>
          <p:nvPr/>
        </p:nvSpPr>
        <p:spPr>
          <a:xfrm rot="18286262">
            <a:off x="3424200" y="1377797"/>
            <a:ext cx="981456" cy="1400556"/>
          </a:xfrm>
          <a:custGeom>
            <a:avLst/>
            <a:gdLst>
              <a:gd name="connsiteX0" fmla="*/ 248412 w 981456"/>
              <a:gd name="connsiteY0" fmla="*/ 246888 h 1400556"/>
              <a:gd name="connsiteX1" fmla="*/ 339852 w 981456"/>
              <a:gd name="connsiteY1" fmla="*/ 36576 h 1400556"/>
              <a:gd name="connsiteX2" fmla="*/ 641604 w 981456"/>
              <a:gd name="connsiteY2" fmla="*/ 0 h 1400556"/>
              <a:gd name="connsiteX3" fmla="*/ 952500 w 981456"/>
              <a:gd name="connsiteY3" fmla="*/ 146304 h 1400556"/>
              <a:gd name="connsiteX4" fmla="*/ 815340 w 981456"/>
              <a:gd name="connsiteY4" fmla="*/ 429768 h 1400556"/>
              <a:gd name="connsiteX5" fmla="*/ 586740 w 981456"/>
              <a:gd name="connsiteY5" fmla="*/ 758952 h 1400556"/>
              <a:gd name="connsiteX6" fmla="*/ 714756 w 981456"/>
              <a:gd name="connsiteY6" fmla="*/ 1280160 h 1400556"/>
              <a:gd name="connsiteX7" fmla="*/ 257556 w 981456"/>
              <a:gd name="connsiteY7" fmla="*/ 1298448 h 1400556"/>
              <a:gd name="connsiteX8" fmla="*/ 1524 w 981456"/>
              <a:gd name="connsiteY8" fmla="*/ 667512 h 1400556"/>
              <a:gd name="connsiteX9" fmla="*/ 248412 w 981456"/>
              <a:gd name="connsiteY9" fmla="*/ 246888 h 1400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81456" h="1400556">
                <a:moveTo>
                  <a:pt x="248412" y="246888"/>
                </a:moveTo>
                <a:lnTo>
                  <a:pt x="339852" y="36576"/>
                </a:lnTo>
                <a:lnTo>
                  <a:pt x="641604" y="0"/>
                </a:lnTo>
                <a:cubicBezTo>
                  <a:pt x="745236" y="48768"/>
                  <a:pt x="923544" y="74676"/>
                  <a:pt x="952500" y="146304"/>
                </a:cubicBezTo>
                <a:cubicBezTo>
                  <a:pt x="981456" y="217932"/>
                  <a:pt x="876300" y="327660"/>
                  <a:pt x="815340" y="429768"/>
                </a:cubicBezTo>
                <a:cubicBezTo>
                  <a:pt x="754380" y="531876"/>
                  <a:pt x="603504" y="617220"/>
                  <a:pt x="586740" y="758952"/>
                </a:cubicBezTo>
                <a:cubicBezTo>
                  <a:pt x="569976" y="900684"/>
                  <a:pt x="769620" y="1190244"/>
                  <a:pt x="714756" y="1280160"/>
                </a:cubicBezTo>
                <a:cubicBezTo>
                  <a:pt x="659892" y="1370076"/>
                  <a:pt x="376428" y="1400556"/>
                  <a:pt x="257556" y="1298448"/>
                </a:cubicBezTo>
                <a:cubicBezTo>
                  <a:pt x="138684" y="1196340"/>
                  <a:pt x="0" y="842772"/>
                  <a:pt x="1524" y="667512"/>
                </a:cubicBezTo>
                <a:cubicBezTo>
                  <a:pt x="3048" y="492252"/>
                  <a:pt x="134874" y="369570"/>
                  <a:pt x="248412" y="246888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7" name="156 Forma libre"/>
          <p:cNvSpPr/>
          <p:nvPr/>
        </p:nvSpPr>
        <p:spPr>
          <a:xfrm>
            <a:off x="4788024" y="843558"/>
            <a:ext cx="662940" cy="560832"/>
          </a:xfrm>
          <a:custGeom>
            <a:avLst/>
            <a:gdLst>
              <a:gd name="connsiteX0" fmla="*/ 344424 w 662940"/>
              <a:gd name="connsiteY0" fmla="*/ 6096 h 560832"/>
              <a:gd name="connsiteX1" fmla="*/ 637032 w 662940"/>
              <a:gd name="connsiteY1" fmla="*/ 225552 h 560832"/>
              <a:gd name="connsiteX2" fmla="*/ 499872 w 662940"/>
              <a:gd name="connsiteY2" fmla="*/ 518160 h 560832"/>
              <a:gd name="connsiteX3" fmla="*/ 143256 w 662940"/>
              <a:gd name="connsiteY3" fmla="*/ 481584 h 560832"/>
              <a:gd name="connsiteX4" fmla="*/ 33528 w 662940"/>
              <a:gd name="connsiteY4" fmla="*/ 262128 h 560832"/>
              <a:gd name="connsiteX5" fmla="*/ 344424 w 662940"/>
              <a:gd name="connsiteY5" fmla="*/ 6096 h 56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2940" h="560832">
                <a:moveTo>
                  <a:pt x="344424" y="6096"/>
                </a:moveTo>
                <a:cubicBezTo>
                  <a:pt x="445008" y="0"/>
                  <a:pt x="611124" y="140208"/>
                  <a:pt x="637032" y="225552"/>
                </a:cubicBezTo>
                <a:cubicBezTo>
                  <a:pt x="662940" y="310896"/>
                  <a:pt x="582168" y="475488"/>
                  <a:pt x="499872" y="518160"/>
                </a:cubicBezTo>
                <a:cubicBezTo>
                  <a:pt x="417576" y="560832"/>
                  <a:pt x="220980" y="524256"/>
                  <a:pt x="143256" y="481584"/>
                </a:cubicBezTo>
                <a:cubicBezTo>
                  <a:pt x="65532" y="438912"/>
                  <a:pt x="0" y="344424"/>
                  <a:pt x="33528" y="262128"/>
                </a:cubicBezTo>
                <a:cubicBezTo>
                  <a:pt x="67056" y="179832"/>
                  <a:pt x="243840" y="12192"/>
                  <a:pt x="344424" y="6096"/>
                </a:cubicBezTo>
                <a:close/>
              </a:path>
            </a:pathLst>
          </a:cu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8" name="157 Forma libre"/>
          <p:cNvSpPr/>
          <p:nvPr/>
        </p:nvSpPr>
        <p:spPr>
          <a:xfrm>
            <a:off x="4499992" y="1491630"/>
            <a:ext cx="665543" cy="568895"/>
          </a:xfrm>
          <a:custGeom>
            <a:avLst/>
            <a:gdLst>
              <a:gd name="connsiteX0" fmla="*/ 344424 w 662940"/>
              <a:gd name="connsiteY0" fmla="*/ 6096 h 560832"/>
              <a:gd name="connsiteX1" fmla="*/ 637032 w 662940"/>
              <a:gd name="connsiteY1" fmla="*/ 225552 h 560832"/>
              <a:gd name="connsiteX2" fmla="*/ 499872 w 662940"/>
              <a:gd name="connsiteY2" fmla="*/ 518160 h 560832"/>
              <a:gd name="connsiteX3" fmla="*/ 143256 w 662940"/>
              <a:gd name="connsiteY3" fmla="*/ 481584 h 560832"/>
              <a:gd name="connsiteX4" fmla="*/ 33528 w 662940"/>
              <a:gd name="connsiteY4" fmla="*/ 262128 h 560832"/>
              <a:gd name="connsiteX5" fmla="*/ 344424 w 662940"/>
              <a:gd name="connsiteY5" fmla="*/ 6096 h 560832"/>
              <a:gd name="connsiteX0" fmla="*/ 313499 w 632015"/>
              <a:gd name="connsiteY0" fmla="*/ 6096 h 552576"/>
              <a:gd name="connsiteX1" fmla="*/ 606107 w 632015"/>
              <a:gd name="connsiteY1" fmla="*/ 225552 h 552576"/>
              <a:gd name="connsiteX2" fmla="*/ 468947 w 632015"/>
              <a:gd name="connsiteY2" fmla="*/ 518160 h 552576"/>
              <a:gd name="connsiteX3" fmla="*/ 329115 w 632015"/>
              <a:gd name="connsiteY3" fmla="*/ 432048 h 552576"/>
              <a:gd name="connsiteX4" fmla="*/ 2603 w 632015"/>
              <a:gd name="connsiteY4" fmla="*/ 262128 h 552576"/>
              <a:gd name="connsiteX5" fmla="*/ 313499 w 632015"/>
              <a:gd name="connsiteY5" fmla="*/ 6096 h 552576"/>
              <a:gd name="connsiteX0" fmla="*/ 347027 w 665543"/>
              <a:gd name="connsiteY0" fmla="*/ 22415 h 568895"/>
              <a:gd name="connsiteX1" fmla="*/ 639635 w 665543"/>
              <a:gd name="connsiteY1" fmla="*/ 241871 h 568895"/>
              <a:gd name="connsiteX2" fmla="*/ 502475 w 665543"/>
              <a:gd name="connsiteY2" fmla="*/ 534479 h 568895"/>
              <a:gd name="connsiteX3" fmla="*/ 362643 w 665543"/>
              <a:gd name="connsiteY3" fmla="*/ 448367 h 568895"/>
              <a:gd name="connsiteX4" fmla="*/ 2603 w 665543"/>
              <a:gd name="connsiteY4" fmla="*/ 376359 h 568895"/>
              <a:gd name="connsiteX5" fmla="*/ 347027 w 665543"/>
              <a:gd name="connsiteY5" fmla="*/ 22415 h 568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5543" h="568895">
                <a:moveTo>
                  <a:pt x="347027" y="22415"/>
                </a:moveTo>
                <a:cubicBezTo>
                  <a:pt x="453199" y="0"/>
                  <a:pt x="613727" y="156527"/>
                  <a:pt x="639635" y="241871"/>
                </a:cubicBezTo>
                <a:cubicBezTo>
                  <a:pt x="665543" y="327215"/>
                  <a:pt x="548640" y="500063"/>
                  <a:pt x="502475" y="534479"/>
                </a:cubicBezTo>
                <a:cubicBezTo>
                  <a:pt x="456310" y="568895"/>
                  <a:pt x="445955" y="474720"/>
                  <a:pt x="362643" y="448367"/>
                </a:cubicBezTo>
                <a:cubicBezTo>
                  <a:pt x="279331" y="422014"/>
                  <a:pt x="5206" y="447351"/>
                  <a:pt x="2603" y="376359"/>
                </a:cubicBezTo>
                <a:cubicBezTo>
                  <a:pt x="0" y="305367"/>
                  <a:pt x="240855" y="44830"/>
                  <a:pt x="347027" y="2241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9" name="158 Forma libre"/>
          <p:cNvSpPr/>
          <p:nvPr/>
        </p:nvSpPr>
        <p:spPr>
          <a:xfrm rot="10800000">
            <a:off x="2195736" y="1491630"/>
            <a:ext cx="665543" cy="568895"/>
          </a:xfrm>
          <a:custGeom>
            <a:avLst/>
            <a:gdLst>
              <a:gd name="connsiteX0" fmla="*/ 344424 w 662940"/>
              <a:gd name="connsiteY0" fmla="*/ 6096 h 560832"/>
              <a:gd name="connsiteX1" fmla="*/ 637032 w 662940"/>
              <a:gd name="connsiteY1" fmla="*/ 225552 h 560832"/>
              <a:gd name="connsiteX2" fmla="*/ 499872 w 662940"/>
              <a:gd name="connsiteY2" fmla="*/ 518160 h 560832"/>
              <a:gd name="connsiteX3" fmla="*/ 143256 w 662940"/>
              <a:gd name="connsiteY3" fmla="*/ 481584 h 560832"/>
              <a:gd name="connsiteX4" fmla="*/ 33528 w 662940"/>
              <a:gd name="connsiteY4" fmla="*/ 262128 h 560832"/>
              <a:gd name="connsiteX5" fmla="*/ 344424 w 662940"/>
              <a:gd name="connsiteY5" fmla="*/ 6096 h 560832"/>
              <a:gd name="connsiteX0" fmla="*/ 313499 w 632015"/>
              <a:gd name="connsiteY0" fmla="*/ 6096 h 552576"/>
              <a:gd name="connsiteX1" fmla="*/ 606107 w 632015"/>
              <a:gd name="connsiteY1" fmla="*/ 225552 h 552576"/>
              <a:gd name="connsiteX2" fmla="*/ 468947 w 632015"/>
              <a:gd name="connsiteY2" fmla="*/ 518160 h 552576"/>
              <a:gd name="connsiteX3" fmla="*/ 329115 w 632015"/>
              <a:gd name="connsiteY3" fmla="*/ 432048 h 552576"/>
              <a:gd name="connsiteX4" fmla="*/ 2603 w 632015"/>
              <a:gd name="connsiteY4" fmla="*/ 262128 h 552576"/>
              <a:gd name="connsiteX5" fmla="*/ 313499 w 632015"/>
              <a:gd name="connsiteY5" fmla="*/ 6096 h 552576"/>
              <a:gd name="connsiteX0" fmla="*/ 347027 w 665543"/>
              <a:gd name="connsiteY0" fmla="*/ 22415 h 568895"/>
              <a:gd name="connsiteX1" fmla="*/ 639635 w 665543"/>
              <a:gd name="connsiteY1" fmla="*/ 241871 h 568895"/>
              <a:gd name="connsiteX2" fmla="*/ 502475 w 665543"/>
              <a:gd name="connsiteY2" fmla="*/ 534479 h 568895"/>
              <a:gd name="connsiteX3" fmla="*/ 362643 w 665543"/>
              <a:gd name="connsiteY3" fmla="*/ 448367 h 568895"/>
              <a:gd name="connsiteX4" fmla="*/ 2603 w 665543"/>
              <a:gd name="connsiteY4" fmla="*/ 376359 h 568895"/>
              <a:gd name="connsiteX5" fmla="*/ 347027 w 665543"/>
              <a:gd name="connsiteY5" fmla="*/ 22415 h 568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5543" h="568895">
                <a:moveTo>
                  <a:pt x="347027" y="22415"/>
                </a:moveTo>
                <a:cubicBezTo>
                  <a:pt x="453199" y="0"/>
                  <a:pt x="613727" y="156527"/>
                  <a:pt x="639635" y="241871"/>
                </a:cubicBezTo>
                <a:cubicBezTo>
                  <a:pt x="665543" y="327215"/>
                  <a:pt x="548640" y="500063"/>
                  <a:pt x="502475" y="534479"/>
                </a:cubicBezTo>
                <a:cubicBezTo>
                  <a:pt x="456310" y="568895"/>
                  <a:pt x="445955" y="474720"/>
                  <a:pt x="362643" y="448367"/>
                </a:cubicBezTo>
                <a:cubicBezTo>
                  <a:pt x="279331" y="422014"/>
                  <a:pt x="5206" y="447351"/>
                  <a:pt x="2603" y="376359"/>
                </a:cubicBezTo>
                <a:cubicBezTo>
                  <a:pt x="0" y="305367"/>
                  <a:pt x="240855" y="44830"/>
                  <a:pt x="347027" y="22415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Forma libre"/>
          <p:cNvSpPr/>
          <p:nvPr/>
        </p:nvSpPr>
        <p:spPr>
          <a:xfrm>
            <a:off x="4211960" y="1131590"/>
            <a:ext cx="502920" cy="545592"/>
          </a:xfrm>
          <a:custGeom>
            <a:avLst/>
            <a:gdLst>
              <a:gd name="connsiteX0" fmla="*/ 27432 w 502920"/>
              <a:gd name="connsiteY0" fmla="*/ 545592 h 545592"/>
              <a:gd name="connsiteX1" fmla="*/ 420624 w 502920"/>
              <a:gd name="connsiteY1" fmla="*/ 454152 h 545592"/>
              <a:gd name="connsiteX2" fmla="*/ 347472 w 502920"/>
              <a:gd name="connsiteY2" fmla="*/ 252984 h 545592"/>
              <a:gd name="connsiteX3" fmla="*/ 502920 w 502920"/>
              <a:gd name="connsiteY3" fmla="*/ 134112 h 545592"/>
              <a:gd name="connsiteX4" fmla="*/ 347472 w 502920"/>
              <a:gd name="connsiteY4" fmla="*/ 33528 h 545592"/>
              <a:gd name="connsiteX5" fmla="*/ 45720 w 502920"/>
              <a:gd name="connsiteY5" fmla="*/ 335280 h 545592"/>
              <a:gd name="connsiteX6" fmla="*/ 73152 w 502920"/>
              <a:gd name="connsiteY6" fmla="*/ 518160 h 545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2920" h="545592">
                <a:moveTo>
                  <a:pt x="27432" y="545592"/>
                </a:moveTo>
                <a:cubicBezTo>
                  <a:pt x="197358" y="524256"/>
                  <a:pt x="367284" y="502920"/>
                  <a:pt x="420624" y="454152"/>
                </a:cubicBezTo>
                <a:cubicBezTo>
                  <a:pt x="473964" y="405384"/>
                  <a:pt x="333756" y="306324"/>
                  <a:pt x="347472" y="252984"/>
                </a:cubicBezTo>
                <a:cubicBezTo>
                  <a:pt x="361188" y="199644"/>
                  <a:pt x="502920" y="170688"/>
                  <a:pt x="502920" y="134112"/>
                </a:cubicBezTo>
                <a:cubicBezTo>
                  <a:pt x="502920" y="97536"/>
                  <a:pt x="423672" y="0"/>
                  <a:pt x="347472" y="33528"/>
                </a:cubicBezTo>
                <a:cubicBezTo>
                  <a:pt x="271272" y="67056"/>
                  <a:pt x="91440" y="254508"/>
                  <a:pt x="45720" y="335280"/>
                </a:cubicBezTo>
                <a:cubicBezTo>
                  <a:pt x="0" y="416052"/>
                  <a:pt x="36576" y="467106"/>
                  <a:pt x="73152" y="518160"/>
                </a:cubicBezTo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Elipse"/>
          <p:cNvSpPr/>
          <p:nvPr/>
        </p:nvSpPr>
        <p:spPr>
          <a:xfrm>
            <a:off x="7236296" y="411510"/>
            <a:ext cx="749789" cy="749788"/>
          </a:xfrm>
          <a:prstGeom prst="ellipse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2" name="161 CuadroTexto"/>
          <p:cNvSpPr txBox="1"/>
          <p:nvPr/>
        </p:nvSpPr>
        <p:spPr>
          <a:xfrm>
            <a:off x="7337327" y="297835"/>
            <a:ext cx="4137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/>
              <a:t>σ</a:t>
            </a:r>
            <a:endParaRPr lang="es-ES" sz="5400" dirty="0"/>
          </a:p>
        </p:txBody>
      </p:sp>
      <p:sp>
        <p:nvSpPr>
          <p:cNvPr id="163" name="162 Forma libre"/>
          <p:cNvSpPr/>
          <p:nvPr/>
        </p:nvSpPr>
        <p:spPr>
          <a:xfrm>
            <a:off x="7930884" y="644654"/>
            <a:ext cx="790219" cy="248973"/>
          </a:xfrm>
          <a:custGeom>
            <a:avLst/>
            <a:gdLst>
              <a:gd name="connsiteX0" fmla="*/ 40193 w 1100294"/>
              <a:gd name="connsiteY0" fmla="*/ 145701 h 346668"/>
              <a:gd name="connsiteX1" fmla="*/ 311499 w 1100294"/>
              <a:gd name="connsiteY1" fmla="*/ 185894 h 346668"/>
              <a:gd name="connsiteX2" fmla="*/ 693336 w 1100294"/>
              <a:gd name="connsiteY2" fmla="*/ 35169 h 346668"/>
              <a:gd name="connsiteX3" fmla="*/ 1085222 w 1100294"/>
              <a:gd name="connsiteY3" fmla="*/ 45217 h 346668"/>
              <a:gd name="connsiteX4" fmla="*/ 602901 w 1100294"/>
              <a:gd name="connsiteY4" fmla="*/ 306474 h 346668"/>
              <a:gd name="connsiteX5" fmla="*/ 663191 w 1100294"/>
              <a:gd name="connsiteY5" fmla="*/ 185894 h 346668"/>
              <a:gd name="connsiteX6" fmla="*/ 492369 w 1100294"/>
              <a:gd name="connsiteY6" fmla="*/ 195943 h 346668"/>
              <a:gd name="connsiteX7" fmla="*/ 482321 w 1100294"/>
              <a:gd name="connsiteY7" fmla="*/ 296426 h 346668"/>
              <a:gd name="connsiteX8" fmla="*/ 311499 w 1100294"/>
              <a:gd name="connsiteY8" fmla="*/ 346668 h 346668"/>
              <a:gd name="connsiteX9" fmla="*/ 0 w 1100294"/>
              <a:gd name="connsiteY9" fmla="*/ 276329 h 346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00294" h="346668">
                <a:moveTo>
                  <a:pt x="40193" y="145701"/>
                </a:moveTo>
                <a:lnTo>
                  <a:pt x="311499" y="185894"/>
                </a:lnTo>
                <a:lnTo>
                  <a:pt x="693336" y="35169"/>
                </a:lnTo>
                <a:cubicBezTo>
                  <a:pt x="823965" y="38518"/>
                  <a:pt x="1100294" y="0"/>
                  <a:pt x="1085222" y="45217"/>
                </a:cubicBezTo>
                <a:cubicBezTo>
                  <a:pt x="1070150" y="90434"/>
                  <a:pt x="836525" y="198454"/>
                  <a:pt x="602901" y="306474"/>
                </a:cubicBezTo>
                <a:lnTo>
                  <a:pt x="663191" y="185894"/>
                </a:lnTo>
                <a:lnTo>
                  <a:pt x="492369" y="195943"/>
                </a:lnTo>
                <a:lnTo>
                  <a:pt x="482321" y="296426"/>
                </a:lnTo>
                <a:lnTo>
                  <a:pt x="311499" y="346668"/>
                </a:lnTo>
                <a:lnTo>
                  <a:pt x="0" y="276329"/>
                </a:lnTo>
              </a:path>
            </a:pathLst>
          </a:cu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4" name="163 Elipse"/>
          <p:cNvSpPr/>
          <p:nvPr/>
        </p:nvSpPr>
        <p:spPr>
          <a:xfrm flipH="1">
            <a:off x="8451523" y="598351"/>
            <a:ext cx="206861" cy="103431"/>
          </a:xfrm>
          <a:prstGeom prst="ellipse">
            <a:avLst/>
          </a:prstGeom>
          <a:solidFill>
            <a:srgbClr val="00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29" name="28 Rectángulo"/>
          <p:cNvSpPr/>
          <p:nvPr/>
        </p:nvSpPr>
        <p:spPr>
          <a:xfrm rot="5400000" flipV="1">
            <a:off x="6320782" y="238310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 rot="5400000" flipV="1">
            <a:off x="6498562" y="238310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Rectángulo"/>
          <p:cNvSpPr/>
          <p:nvPr/>
        </p:nvSpPr>
        <p:spPr>
          <a:xfrm rot="5400000" flipV="1">
            <a:off x="6687446" y="238310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/>
          <p:cNvSpPr/>
          <p:nvPr/>
        </p:nvSpPr>
        <p:spPr>
          <a:xfrm rot="5400000" flipV="1">
            <a:off x="6687445" y="212701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"/>
          <p:cNvSpPr/>
          <p:nvPr/>
        </p:nvSpPr>
        <p:spPr>
          <a:xfrm rot="5400000" flipV="1">
            <a:off x="6855446" y="238310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Rectángulo"/>
          <p:cNvSpPr/>
          <p:nvPr/>
        </p:nvSpPr>
        <p:spPr>
          <a:xfrm rot="5400000" flipV="1">
            <a:off x="6855445" y="21270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7023446" y="238310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7023445" y="212701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/>
          <p:cNvSpPr/>
          <p:nvPr/>
        </p:nvSpPr>
        <p:spPr>
          <a:xfrm>
            <a:off x="6336112" y="245177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56" name="155 Grupo"/>
          <p:cNvGrpSpPr/>
          <p:nvPr/>
        </p:nvGrpSpPr>
        <p:grpSpPr>
          <a:xfrm rot="19397410">
            <a:off x="5453884" y="2560002"/>
            <a:ext cx="1008000" cy="251999"/>
            <a:chOff x="5453884" y="2823807"/>
            <a:chExt cx="1008000" cy="251999"/>
          </a:xfrm>
        </p:grpSpPr>
        <p:sp>
          <p:nvSpPr>
            <p:cNvPr id="41" name="40 Rectángulo"/>
            <p:cNvSpPr/>
            <p:nvPr/>
          </p:nvSpPr>
          <p:spPr>
            <a:xfrm rot="5400000" flipV="1">
              <a:off x="5438553" y="2923140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3" name="42 Rectángulo"/>
            <p:cNvSpPr/>
            <p:nvPr/>
          </p:nvSpPr>
          <p:spPr>
            <a:xfrm rot="5400000" flipV="1">
              <a:off x="5616333" y="292313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5" name="44 Rectángulo"/>
            <p:cNvSpPr/>
            <p:nvPr/>
          </p:nvSpPr>
          <p:spPr>
            <a:xfrm rot="5400000" flipV="1">
              <a:off x="5805218" y="292313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7" name="46 Rectángulo"/>
            <p:cNvSpPr/>
            <p:nvPr/>
          </p:nvSpPr>
          <p:spPr>
            <a:xfrm rot="5400000" flipV="1">
              <a:off x="5973218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9" name="48 Rectángulo"/>
            <p:cNvSpPr/>
            <p:nvPr/>
          </p:nvSpPr>
          <p:spPr>
            <a:xfrm rot="5400000" flipV="1">
              <a:off x="6141218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1" name="50 Rectángulo"/>
            <p:cNvSpPr/>
            <p:nvPr/>
          </p:nvSpPr>
          <p:spPr>
            <a:xfrm>
              <a:off x="5453884" y="2991806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0" name="29 Rectángulo"/>
          <p:cNvSpPr/>
          <p:nvPr/>
        </p:nvSpPr>
        <p:spPr>
          <a:xfrm rot="5400000" flipV="1">
            <a:off x="6325729" y="212695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/>
          <p:cNvSpPr/>
          <p:nvPr/>
        </p:nvSpPr>
        <p:spPr>
          <a:xfrm rot="5400000" flipV="1">
            <a:off x="6507566" y="213105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/>
          <p:cNvSpPr/>
          <p:nvPr/>
        </p:nvSpPr>
        <p:spPr>
          <a:xfrm rot="7128474" flipV="1">
            <a:off x="5469380" y="174118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Rectángulo"/>
          <p:cNvSpPr/>
          <p:nvPr/>
        </p:nvSpPr>
        <p:spPr>
          <a:xfrm rot="7128474" flipV="1">
            <a:off x="5625159" y="18268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 rot="7128474" flipV="1">
            <a:off x="5790667" y="191786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Rectángulo"/>
          <p:cNvSpPr/>
          <p:nvPr/>
        </p:nvSpPr>
        <p:spPr>
          <a:xfrm rot="7128474" flipV="1">
            <a:off x="5937876" y="199882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/>
          <p:cNvSpPr/>
          <p:nvPr/>
        </p:nvSpPr>
        <p:spPr>
          <a:xfrm rot="7128474" flipV="1">
            <a:off x="6085084" y="207977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/>
          <p:cNvSpPr/>
          <p:nvPr/>
        </p:nvSpPr>
        <p:spPr>
          <a:xfrm rot="1728474">
            <a:off x="5402907" y="18013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Rectángulo"/>
          <p:cNvSpPr/>
          <p:nvPr/>
        </p:nvSpPr>
        <p:spPr>
          <a:xfrm rot="16200000">
            <a:off x="8085174" y="21269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Rectángulo"/>
          <p:cNvSpPr/>
          <p:nvPr/>
        </p:nvSpPr>
        <p:spPr>
          <a:xfrm rot="16200000">
            <a:off x="8085172" y="238305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8262954" y="238305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8262953" y="212695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Rectángulo"/>
          <p:cNvSpPr/>
          <p:nvPr/>
        </p:nvSpPr>
        <p:spPr>
          <a:xfrm rot="5400000" flipV="1">
            <a:off x="8451838" y="238305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8451837" y="212695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8619838" y="238305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8619837" y="212695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Rectángulo"/>
          <p:cNvSpPr/>
          <p:nvPr/>
        </p:nvSpPr>
        <p:spPr>
          <a:xfrm rot="5400000" flipV="1">
            <a:off x="8787838" y="238305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8787837" y="212695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7202945" y="238305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7202944" y="21269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5" name="64 Rectángulo"/>
          <p:cNvSpPr/>
          <p:nvPr/>
        </p:nvSpPr>
        <p:spPr>
          <a:xfrm rot="5400000" flipV="1">
            <a:off x="7380725" y="238305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6" name="65 Rectángulo"/>
          <p:cNvSpPr/>
          <p:nvPr/>
        </p:nvSpPr>
        <p:spPr>
          <a:xfrm rot="5400000" flipV="1">
            <a:off x="7380724" y="212695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7" name="66 Rectángulo"/>
          <p:cNvSpPr/>
          <p:nvPr/>
        </p:nvSpPr>
        <p:spPr>
          <a:xfrm rot="5400000" flipV="1">
            <a:off x="7569610" y="238305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67 Rectángulo"/>
          <p:cNvSpPr/>
          <p:nvPr/>
        </p:nvSpPr>
        <p:spPr>
          <a:xfrm rot="5400000" flipV="1">
            <a:off x="7569609" y="212695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9" name="68 Rectángulo"/>
          <p:cNvSpPr/>
          <p:nvPr/>
        </p:nvSpPr>
        <p:spPr>
          <a:xfrm rot="5400000" flipV="1">
            <a:off x="7737610" y="238305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Rectángulo"/>
          <p:cNvSpPr/>
          <p:nvPr/>
        </p:nvSpPr>
        <p:spPr>
          <a:xfrm rot="5400000" flipV="1">
            <a:off x="7737609" y="212695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7905610" y="238305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Rectángulo"/>
          <p:cNvSpPr/>
          <p:nvPr/>
        </p:nvSpPr>
        <p:spPr>
          <a:xfrm rot="5400000" flipV="1">
            <a:off x="7905609" y="212695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72 Rectángulo"/>
          <p:cNvSpPr/>
          <p:nvPr/>
        </p:nvSpPr>
        <p:spPr>
          <a:xfrm>
            <a:off x="7218276" y="245171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Rectángulo"/>
          <p:cNvSpPr/>
          <p:nvPr/>
        </p:nvSpPr>
        <p:spPr>
          <a:xfrm>
            <a:off x="7134276" y="2027623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16630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 flipV="1">
            <a:off x="1910160" y="166302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Rectángulo"/>
          <p:cNvSpPr/>
          <p:nvPr/>
        </p:nvSpPr>
        <p:spPr>
          <a:xfrm rot="5400000" flipV="1">
            <a:off x="2087940" y="166302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Rectángulo"/>
          <p:cNvSpPr/>
          <p:nvPr/>
        </p:nvSpPr>
        <p:spPr>
          <a:xfrm rot="5400000" flipV="1">
            <a:off x="2276825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5400000" flipV="1">
            <a:off x="2444825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Rectángulo"/>
          <p:cNvSpPr/>
          <p:nvPr/>
        </p:nvSpPr>
        <p:spPr>
          <a:xfrm rot="5400000" flipV="1">
            <a:off x="2612825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Rectángulo"/>
          <p:cNvSpPr/>
          <p:nvPr/>
        </p:nvSpPr>
        <p:spPr>
          <a:xfrm>
            <a:off x="184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98 Rectángulo"/>
          <p:cNvSpPr/>
          <p:nvPr/>
        </p:nvSpPr>
        <p:spPr>
          <a:xfrm rot="16200000">
            <a:off x="4556782" y="166297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9230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92308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166297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92308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166297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3" name="122 Rectángulo"/>
          <p:cNvSpPr/>
          <p:nvPr/>
        </p:nvSpPr>
        <p:spPr>
          <a:xfrm rot="16200000">
            <a:off x="8955838" y="212695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4" name="123 Rectángulo"/>
          <p:cNvSpPr/>
          <p:nvPr/>
        </p:nvSpPr>
        <p:spPr>
          <a:xfrm rot="16200000">
            <a:off x="8955836" y="238305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5" name="124 Rectángulo"/>
          <p:cNvSpPr/>
          <p:nvPr/>
        </p:nvSpPr>
        <p:spPr>
          <a:xfrm>
            <a:off x="8100504" y="245171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6" name="125 Rectángulo"/>
          <p:cNvSpPr/>
          <p:nvPr/>
        </p:nvSpPr>
        <p:spPr>
          <a:xfrm>
            <a:off x="7974276" y="2027623"/>
            <a:ext cx="1169724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6" name="145 Conector recto"/>
          <p:cNvCxnSpPr/>
          <p:nvPr/>
        </p:nvCxnSpPr>
        <p:spPr>
          <a:xfrm>
            <a:off x="2771800" y="1419622"/>
            <a:ext cx="0" cy="18002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27 Grupo"/>
          <p:cNvGrpSpPr>
            <a:grpSpLocks noChangeAspect="1"/>
          </p:cNvGrpSpPr>
          <p:nvPr/>
        </p:nvGrpSpPr>
        <p:grpSpPr>
          <a:xfrm>
            <a:off x="1866577" y="1635910"/>
            <a:ext cx="1913335" cy="2376000"/>
            <a:chOff x="611560" y="1059582"/>
            <a:chExt cx="2664112" cy="3308326"/>
          </a:xfrm>
        </p:grpSpPr>
        <p:sp>
          <p:nvSpPr>
            <p:cNvPr id="129" name="128 Elipse"/>
            <p:cNvSpPr/>
            <p:nvPr/>
          </p:nvSpPr>
          <p:spPr>
            <a:xfrm>
              <a:off x="1619672" y="2711724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Elipse"/>
            <p:cNvSpPr/>
            <p:nvPr/>
          </p:nvSpPr>
          <p:spPr>
            <a:xfrm>
              <a:off x="611560" y="1415580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1" name="130 Elipse"/>
            <p:cNvSpPr/>
            <p:nvPr/>
          </p:nvSpPr>
          <p:spPr>
            <a:xfrm>
              <a:off x="971720" y="2675724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33" name="132 Conector recto"/>
            <p:cNvCxnSpPr/>
            <p:nvPr/>
          </p:nvCxnSpPr>
          <p:spPr>
            <a:xfrm flipV="1">
              <a:off x="1439560" y="1199556"/>
              <a:ext cx="468144" cy="288032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133 Conector recto"/>
            <p:cNvCxnSpPr/>
            <p:nvPr/>
          </p:nvCxnSpPr>
          <p:spPr>
            <a:xfrm>
              <a:off x="1907704" y="1199556"/>
              <a:ext cx="504056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134 CuadroTexto"/>
            <p:cNvSpPr txBox="1"/>
            <p:nvPr/>
          </p:nvSpPr>
          <p:spPr>
            <a:xfrm>
              <a:off x="1043608" y="1559596"/>
              <a:ext cx="936105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β'</a:t>
              </a:r>
              <a:endParaRPr lang="es-ES" sz="4800" dirty="0"/>
            </a:p>
          </p:txBody>
        </p:sp>
        <p:sp>
          <p:nvSpPr>
            <p:cNvPr id="136" name="135 Elipse"/>
            <p:cNvSpPr/>
            <p:nvPr/>
          </p:nvSpPr>
          <p:spPr>
            <a:xfrm flipH="1">
              <a:off x="1960717" y="1919636"/>
              <a:ext cx="379035" cy="55598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7" name="136 Forma libre"/>
            <p:cNvSpPr/>
            <p:nvPr/>
          </p:nvSpPr>
          <p:spPr>
            <a:xfrm>
              <a:off x="1681725" y="1059582"/>
              <a:ext cx="1115367" cy="472272"/>
            </a:xfrm>
            <a:custGeom>
              <a:avLst/>
              <a:gdLst>
                <a:gd name="connsiteX0" fmla="*/ 80387 w 1115367"/>
                <a:gd name="connsiteY0" fmla="*/ 472272 h 472272"/>
                <a:gd name="connsiteX1" fmla="*/ 281354 w 1115367"/>
                <a:gd name="connsiteY1" fmla="*/ 361740 h 472272"/>
                <a:gd name="connsiteX2" fmla="*/ 0 w 1115367"/>
                <a:gd name="connsiteY2" fmla="*/ 160773 h 472272"/>
                <a:gd name="connsiteX3" fmla="*/ 331596 w 1115367"/>
                <a:gd name="connsiteY3" fmla="*/ 0 h 472272"/>
                <a:gd name="connsiteX4" fmla="*/ 643095 w 1115367"/>
                <a:gd name="connsiteY4" fmla="*/ 231112 h 472272"/>
                <a:gd name="connsiteX5" fmla="*/ 854110 w 1115367"/>
                <a:gd name="connsiteY5" fmla="*/ 20096 h 472272"/>
                <a:gd name="connsiteX6" fmla="*/ 1105319 w 1115367"/>
                <a:gd name="connsiteY6" fmla="*/ 231112 h 472272"/>
                <a:gd name="connsiteX7" fmla="*/ 1115367 w 1115367"/>
                <a:gd name="connsiteY7" fmla="*/ 311498 h 472272"/>
                <a:gd name="connsiteX8" fmla="*/ 924448 w 1115367"/>
                <a:gd name="connsiteY8" fmla="*/ 311498 h 472272"/>
                <a:gd name="connsiteX9" fmla="*/ 954593 w 1115367"/>
                <a:gd name="connsiteY9" fmla="*/ 150725 h 472272"/>
                <a:gd name="connsiteX10" fmla="*/ 763675 w 1115367"/>
                <a:gd name="connsiteY10" fmla="*/ 40193 h 472272"/>
                <a:gd name="connsiteX11" fmla="*/ 834013 w 1115367"/>
                <a:gd name="connsiteY11" fmla="*/ 160773 h 472272"/>
                <a:gd name="connsiteX12" fmla="*/ 984738 w 1115367"/>
                <a:gd name="connsiteY12" fmla="*/ 231112 h 472272"/>
                <a:gd name="connsiteX13" fmla="*/ 944545 w 1115367"/>
                <a:gd name="connsiteY13" fmla="*/ 311498 h 472272"/>
                <a:gd name="connsiteX14" fmla="*/ 743578 w 1115367"/>
                <a:gd name="connsiteY14" fmla="*/ 150725 h 47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15367" h="472272">
                  <a:moveTo>
                    <a:pt x="80387" y="472272"/>
                  </a:moveTo>
                  <a:lnTo>
                    <a:pt x="281354" y="361740"/>
                  </a:lnTo>
                  <a:lnTo>
                    <a:pt x="0" y="160773"/>
                  </a:lnTo>
                  <a:lnTo>
                    <a:pt x="331596" y="0"/>
                  </a:lnTo>
                  <a:lnTo>
                    <a:pt x="643095" y="231112"/>
                  </a:lnTo>
                  <a:lnTo>
                    <a:pt x="854110" y="20096"/>
                  </a:lnTo>
                  <a:lnTo>
                    <a:pt x="1105319" y="231112"/>
                  </a:lnTo>
                  <a:lnTo>
                    <a:pt x="1115367" y="311498"/>
                  </a:lnTo>
                  <a:lnTo>
                    <a:pt x="924448" y="311498"/>
                  </a:lnTo>
                  <a:lnTo>
                    <a:pt x="954593" y="150725"/>
                  </a:lnTo>
                  <a:lnTo>
                    <a:pt x="763675" y="40193"/>
                  </a:lnTo>
                  <a:lnTo>
                    <a:pt x="834013" y="160773"/>
                  </a:lnTo>
                  <a:lnTo>
                    <a:pt x="984738" y="231112"/>
                  </a:lnTo>
                  <a:lnTo>
                    <a:pt x="944545" y="311498"/>
                  </a:lnTo>
                  <a:lnTo>
                    <a:pt x="743578" y="150725"/>
                  </a:ln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8" name="137 CuadroTexto"/>
            <p:cNvSpPr txBox="1"/>
            <p:nvPr/>
          </p:nvSpPr>
          <p:spPr>
            <a:xfrm>
              <a:off x="2123728" y="2951555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</a:t>
              </a:r>
              <a:endParaRPr lang="es-ES" sz="4800" dirty="0"/>
            </a:p>
          </p:txBody>
        </p:sp>
        <p:sp>
          <p:nvSpPr>
            <p:cNvPr id="139" name="138 Elipse"/>
            <p:cNvSpPr/>
            <p:nvPr/>
          </p:nvSpPr>
          <p:spPr>
            <a:xfrm>
              <a:off x="1763688" y="2207668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0" name="139 CuadroTexto"/>
            <p:cNvSpPr txBox="1"/>
            <p:nvPr/>
          </p:nvSpPr>
          <p:spPr>
            <a:xfrm>
              <a:off x="1979713" y="2035776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  <p:sp>
          <p:nvSpPr>
            <p:cNvPr id="141" name="140 Forma libre"/>
            <p:cNvSpPr/>
            <p:nvPr/>
          </p:nvSpPr>
          <p:spPr>
            <a:xfrm>
              <a:off x="2567463" y="2314830"/>
              <a:ext cx="492369" cy="180870"/>
            </a:xfrm>
            <a:custGeom>
              <a:avLst/>
              <a:gdLst>
                <a:gd name="connsiteX0" fmla="*/ 0 w 492369"/>
                <a:gd name="connsiteY0" fmla="*/ 180870 h 180870"/>
                <a:gd name="connsiteX1" fmla="*/ 221063 w 492369"/>
                <a:gd name="connsiteY1" fmla="*/ 0 h 180870"/>
                <a:gd name="connsiteX2" fmla="*/ 492369 w 492369"/>
                <a:gd name="connsiteY2" fmla="*/ 110532 h 180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369" h="180870">
                  <a:moveTo>
                    <a:pt x="0" y="180870"/>
                  </a:moveTo>
                  <a:lnTo>
                    <a:pt x="221063" y="0"/>
                  </a:lnTo>
                  <a:cubicBezTo>
                    <a:pt x="311498" y="36844"/>
                    <a:pt x="438778" y="53591"/>
                    <a:pt x="492369" y="110532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2" name="141 Elipse"/>
            <p:cNvSpPr/>
            <p:nvPr/>
          </p:nvSpPr>
          <p:spPr>
            <a:xfrm flipH="1">
              <a:off x="2699792" y="2567708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3" name="142 Forma libre"/>
            <p:cNvSpPr/>
            <p:nvPr/>
          </p:nvSpPr>
          <p:spPr>
            <a:xfrm>
              <a:off x="2627784" y="2927748"/>
              <a:ext cx="401934" cy="165797"/>
            </a:xfrm>
            <a:custGeom>
              <a:avLst/>
              <a:gdLst>
                <a:gd name="connsiteX0" fmla="*/ 0 w 401934"/>
                <a:gd name="connsiteY0" fmla="*/ 40193 h 165797"/>
                <a:gd name="connsiteX1" fmla="*/ 291402 w 401934"/>
                <a:gd name="connsiteY1" fmla="*/ 160773 h 165797"/>
                <a:gd name="connsiteX2" fmla="*/ 401934 w 401934"/>
                <a:gd name="connsiteY2" fmla="*/ 0 h 16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1934" h="165797">
                  <a:moveTo>
                    <a:pt x="0" y="40193"/>
                  </a:moveTo>
                  <a:cubicBezTo>
                    <a:pt x="116393" y="102995"/>
                    <a:pt x="232787" y="165797"/>
                    <a:pt x="291402" y="160773"/>
                  </a:cubicBezTo>
                  <a:cubicBezTo>
                    <a:pt x="328246" y="107182"/>
                    <a:pt x="380163" y="35169"/>
                    <a:pt x="401934" y="0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5" name="144 CuadroTexto"/>
            <p:cNvSpPr txBox="1"/>
            <p:nvPr/>
          </p:nvSpPr>
          <p:spPr>
            <a:xfrm>
              <a:off x="1940482" y="2581320"/>
              <a:ext cx="576064" cy="128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5400" dirty="0"/>
            </a:p>
          </p:txBody>
        </p:sp>
        <p:sp>
          <p:nvSpPr>
            <p:cNvPr id="132" name="131 CuadroTexto"/>
            <p:cNvSpPr txBox="1"/>
            <p:nvPr/>
          </p:nvSpPr>
          <p:spPr>
            <a:xfrm>
              <a:off x="1112860" y="2495700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</p:grpSp>
      <p:sp>
        <p:nvSpPr>
          <p:cNvPr id="150" name="149 CuadroTexto"/>
          <p:cNvSpPr txBox="1"/>
          <p:nvPr/>
        </p:nvSpPr>
        <p:spPr>
          <a:xfrm>
            <a:off x="6916173" y="987574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52" name="151 CuadroTexto"/>
          <p:cNvSpPr txBox="1"/>
          <p:nvPr/>
        </p:nvSpPr>
        <p:spPr>
          <a:xfrm>
            <a:off x="6948264" y="3128650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47" name="146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49" name="148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55" name="154 CuadroTexto"/>
          <p:cNvSpPr txBox="1"/>
          <p:nvPr/>
        </p:nvSpPr>
        <p:spPr>
          <a:xfrm>
            <a:off x="4502649" y="42759"/>
            <a:ext cx="1797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Elongación</a:t>
            </a:r>
          </a:p>
        </p:txBody>
      </p:sp>
      <p:sp>
        <p:nvSpPr>
          <p:cNvPr id="159" name="158 Elipse"/>
          <p:cNvSpPr/>
          <p:nvPr/>
        </p:nvSpPr>
        <p:spPr>
          <a:xfrm>
            <a:off x="2399275" y="2499742"/>
            <a:ext cx="914400" cy="9144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 rot="5400000" flipV="1">
            <a:off x="2781824" y="292314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 rot="5400000" flipV="1">
            <a:off x="297917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64" name="163 Conector recto"/>
          <p:cNvCxnSpPr/>
          <p:nvPr/>
        </p:nvCxnSpPr>
        <p:spPr>
          <a:xfrm>
            <a:off x="2771800" y="2499742"/>
            <a:ext cx="0" cy="756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165 Rectángulo"/>
          <p:cNvSpPr/>
          <p:nvPr/>
        </p:nvSpPr>
        <p:spPr>
          <a:xfrm rot="5400000" flipV="1">
            <a:off x="3176524" y="292314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5" name="164 Elipse"/>
          <p:cNvSpPr/>
          <p:nvPr/>
        </p:nvSpPr>
        <p:spPr>
          <a:xfrm>
            <a:off x="2411760" y="2499742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3" name="162 Rectángulo"/>
          <p:cNvSpPr/>
          <p:nvPr/>
        </p:nvSpPr>
        <p:spPr>
          <a:xfrm>
            <a:off x="2834778" y="2991806"/>
            <a:ext cx="46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7" name="166 CuadroTexto"/>
          <p:cNvSpPr txBox="1"/>
          <p:nvPr/>
        </p:nvSpPr>
        <p:spPr>
          <a:xfrm>
            <a:off x="1547664" y="2717507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68" name="167 CuadroTexto"/>
          <p:cNvSpPr txBox="1"/>
          <p:nvPr/>
        </p:nvSpPr>
        <p:spPr>
          <a:xfrm>
            <a:off x="1547664" y="127734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169" name="168 CuadroTexto"/>
          <p:cNvSpPr txBox="1"/>
          <p:nvPr/>
        </p:nvSpPr>
        <p:spPr>
          <a:xfrm>
            <a:off x="2771800" y="1061323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70" name="169 CuadroTexto"/>
          <p:cNvSpPr txBox="1"/>
          <p:nvPr/>
        </p:nvSpPr>
        <p:spPr>
          <a:xfrm>
            <a:off x="2411760" y="1061323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171" name="170 Flecha derecha"/>
          <p:cNvSpPr/>
          <p:nvPr/>
        </p:nvSpPr>
        <p:spPr>
          <a:xfrm>
            <a:off x="3995936" y="3219822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2" name="171 CuadroTexto"/>
          <p:cNvSpPr txBox="1"/>
          <p:nvPr/>
        </p:nvSpPr>
        <p:spPr>
          <a:xfrm>
            <a:off x="3851920" y="3643159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0000"/>
                </a:solidFill>
              </a:rPr>
              <a:t>Lee 3´-5´</a:t>
            </a:r>
          </a:p>
        </p:txBody>
      </p:sp>
      <p:sp>
        <p:nvSpPr>
          <p:cNvPr id="40" name="39 Rectángulo"/>
          <p:cNvSpPr/>
          <p:nvPr/>
        </p:nvSpPr>
        <p:spPr>
          <a:xfrm>
            <a:off x="6209884" y="2027679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16630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 flipV="1">
            <a:off x="1910160" y="166302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Rectángulo"/>
          <p:cNvSpPr/>
          <p:nvPr/>
        </p:nvSpPr>
        <p:spPr>
          <a:xfrm rot="5400000" flipV="1">
            <a:off x="2087940" y="166302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Rectángulo"/>
          <p:cNvSpPr/>
          <p:nvPr/>
        </p:nvSpPr>
        <p:spPr>
          <a:xfrm rot="5400000" flipV="1">
            <a:off x="2276825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5400000" flipV="1">
            <a:off x="2444825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Rectángulo"/>
          <p:cNvSpPr/>
          <p:nvPr/>
        </p:nvSpPr>
        <p:spPr>
          <a:xfrm rot="5400000" flipV="1">
            <a:off x="2612825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Rectángulo"/>
          <p:cNvSpPr/>
          <p:nvPr/>
        </p:nvSpPr>
        <p:spPr>
          <a:xfrm>
            <a:off x="184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98 Rectángulo"/>
          <p:cNvSpPr/>
          <p:nvPr/>
        </p:nvSpPr>
        <p:spPr>
          <a:xfrm rot="16200000">
            <a:off x="4556782" y="166297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9230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92308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166297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92308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166297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6" name="145 Conector recto"/>
          <p:cNvCxnSpPr/>
          <p:nvPr/>
        </p:nvCxnSpPr>
        <p:spPr>
          <a:xfrm>
            <a:off x="2771800" y="1419622"/>
            <a:ext cx="0" cy="18002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27 Grupo"/>
          <p:cNvGrpSpPr>
            <a:grpSpLocks noChangeAspect="1"/>
          </p:cNvGrpSpPr>
          <p:nvPr/>
        </p:nvGrpSpPr>
        <p:grpSpPr>
          <a:xfrm>
            <a:off x="1866577" y="1635910"/>
            <a:ext cx="1913335" cy="2376000"/>
            <a:chOff x="611560" y="1059582"/>
            <a:chExt cx="2664112" cy="3308326"/>
          </a:xfrm>
        </p:grpSpPr>
        <p:sp>
          <p:nvSpPr>
            <p:cNvPr id="129" name="128 Elipse"/>
            <p:cNvSpPr/>
            <p:nvPr/>
          </p:nvSpPr>
          <p:spPr>
            <a:xfrm>
              <a:off x="1619672" y="2711724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Elipse"/>
            <p:cNvSpPr/>
            <p:nvPr/>
          </p:nvSpPr>
          <p:spPr>
            <a:xfrm>
              <a:off x="611560" y="1415580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1" name="130 Elipse"/>
            <p:cNvSpPr/>
            <p:nvPr/>
          </p:nvSpPr>
          <p:spPr>
            <a:xfrm>
              <a:off x="971720" y="2675724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33" name="132 Conector recto"/>
            <p:cNvCxnSpPr/>
            <p:nvPr/>
          </p:nvCxnSpPr>
          <p:spPr>
            <a:xfrm flipV="1">
              <a:off x="1439560" y="1199556"/>
              <a:ext cx="468144" cy="288032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133 Conector recto"/>
            <p:cNvCxnSpPr/>
            <p:nvPr/>
          </p:nvCxnSpPr>
          <p:spPr>
            <a:xfrm>
              <a:off x="1907704" y="1199556"/>
              <a:ext cx="504056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134 CuadroTexto"/>
            <p:cNvSpPr txBox="1"/>
            <p:nvPr/>
          </p:nvSpPr>
          <p:spPr>
            <a:xfrm>
              <a:off x="1043608" y="1559596"/>
              <a:ext cx="936105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β'</a:t>
              </a:r>
              <a:endParaRPr lang="es-ES" sz="4800" dirty="0"/>
            </a:p>
          </p:txBody>
        </p:sp>
        <p:sp>
          <p:nvSpPr>
            <p:cNvPr id="136" name="135 Elipse"/>
            <p:cNvSpPr/>
            <p:nvPr/>
          </p:nvSpPr>
          <p:spPr>
            <a:xfrm flipH="1">
              <a:off x="1960717" y="1919636"/>
              <a:ext cx="379035" cy="55598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7" name="136 Forma libre"/>
            <p:cNvSpPr/>
            <p:nvPr/>
          </p:nvSpPr>
          <p:spPr>
            <a:xfrm>
              <a:off x="1681725" y="1059582"/>
              <a:ext cx="1115367" cy="472272"/>
            </a:xfrm>
            <a:custGeom>
              <a:avLst/>
              <a:gdLst>
                <a:gd name="connsiteX0" fmla="*/ 80387 w 1115367"/>
                <a:gd name="connsiteY0" fmla="*/ 472272 h 472272"/>
                <a:gd name="connsiteX1" fmla="*/ 281354 w 1115367"/>
                <a:gd name="connsiteY1" fmla="*/ 361740 h 472272"/>
                <a:gd name="connsiteX2" fmla="*/ 0 w 1115367"/>
                <a:gd name="connsiteY2" fmla="*/ 160773 h 472272"/>
                <a:gd name="connsiteX3" fmla="*/ 331596 w 1115367"/>
                <a:gd name="connsiteY3" fmla="*/ 0 h 472272"/>
                <a:gd name="connsiteX4" fmla="*/ 643095 w 1115367"/>
                <a:gd name="connsiteY4" fmla="*/ 231112 h 472272"/>
                <a:gd name="connsiteX5" fmla="*/ 854110 w 1115367"/>
                <a:gd name="connsiteY5" fmla="*/ 20096 h 472272"/>
                <a:gd name="connsiteX6" fmla="*/ 1105319 w 1115367"/>
                <a:gd name="connsiteY6" fmla="*/ 231112 h 472272"/>
                <a:gd name="connsiteX7" fmla="*/ 1115367 w 1115367"/>
                <a:gd name="connsiteY7" fmla="*/ 311498 h 472272"/>
                <a:gd name="connsiteX8" fmla="*/ 924448 w 1115367"/>
                <a:gd name="connsiteY8" fmla="*/ 311498 h 472272"/>
                <a:gd name="connsiteX9" fmla="*/ 954593 w 1115367"/>
                <a:gd name="connsiteY9" fmla="*/ 150725 h 472272"/>
                <a:gd name="connsiteX10" fmla="*/ 763675 w 1115367"/>
                <a:gd name="connsiteY10" fmla="*/ 40193 h 472272"/>
                <a:gd name="connsiteX11" fmla="*/ 834013 w 1115367"/>
                <a:gd name="connsiteY11" fmla="*/ 160773 h 472272"/>
                <a:gd name="connsiteX12" fmla="*/ 984738 w 1115367"/>
                <a:gd name="connsiteY12" fmla="*/ 231112 h 472272"/>
                <a:gd name="connsiteX13" fmla="*/ 944545 w 1115367"/>
                <a:gd name="connsiteY13" fmla="*/ 311498 h 472272"/>
                <a:gd name="connsiteX14" fmla="*/ 743578 w 1115367"/>
                <a:gd name="connsiteY14" fmla="*/ 150725 h 47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15367" h="472272">
                  <a:moveTo>
                    <a:pt x="80387" y="472272"/>
                  </a:moveTo>
                  <a:lnTo>
                    <a:pt x="281354" y="361740"/>
                  </a:lnTo>
                  <a:lnTo>
                    <a:pt x="0" y="160773"/>
                  </a:lnTo>
                  <a:lnTo>
                    <a:pt x="331596" y="0"/>
                  </a:lnTo>
                  <a:lnTo>
                    <a:pt x="643095" y="231112"/>
                  </a:lnTo>
                  <a:lnTo>
                    <a:pt x="854110" y="20096"/>
                  </a:lnTo>
                  <a:lnTo>
                    <a:pt x="1105319" y="231112"/>
                  </a:lnTo>
                  <a:lnTo>
                    <a:pt x="1115367" y="311498"/>
                  </a:lnTo>
                  <a:lnTo>
                    <a:pt x="924448" y="311498"/>
                  </a:lnTo>
                  <a:lnTo>
                    <a:pt x="954593" y="150725"/>
                  </a:lnTo>
                  <a:lnTo>
                    <a:pt x="763675" y="40193"/>
                  </a:lnTo>
                  <a:lnTo>
                    <a:pt x="834013" y="160773"/>
                  </a:lnTo>
                  <a:lnTo>
                    <a:pt x="984738" y="231112"/>
                  </a:lnTo>
                  <a:lnTo>
                    <a:pt x="944545" y="311498"/>
                  </a:lnTo>
                  <a:lnTo>
                    <a:pt x="743578" y="150725"/>
                  </a:ln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8" name="137 CuadroTexto"/>
            <p:cNvSpPr txBox="1"/>
            <p:nvPr/>
          </p:nvSpPr>
          <p:spPr>
            <a:xfrm>
              <a:off x="2123728" y="2951555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</a:t>
              </a:r>
              <a:endParaRPr lang="es-ES" sz="4800" dirty="0"/>
            </a:p>
          </p:txBody>
        </p:sp>
        <p:sp>
          <p:nvSpPr>
            <p:cNvPr id="139" name="138 Elipse"/>
            <p:cNvSpPr/>
            <p:nvPr/>
          </p:nvSpPr>
          <p:spPr>
            <a:xfrm>
              <a:off x="1763688" y="2207668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0" name="139 CuadroTexto"/>
            <p:cNvSpPr txBox="1"/>
            <p:nvPr/>
          </p:nvSpPr>
          <p:spPr>
            <a:xfrm>
              <a:off x="1979713" y="2035776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  <p:sp>
          <p:nvSpPr>
            <p:cNvPr id="141" name="140 Forma libre"/>
            <p:cNvSpPr/>
            <p:nvPr/>
          </p:nvSpPr>
          <p:spPr>
            <a:xfrm>
              <a:off x="2567463" y="2314830"/>
              <a:ext cx="492369" cy="180870"/>
            </a:xfrm>
            <a:custGeom>
              <a:avLst/>
              <a:gdLst>
                <a:gd name="connsiteX0" fmla="*/ 0 w 492369"/>
                <a:gd name="connsiteY0" fmla="*/ 180870 h 180870"/>
                <a:gd name="connsiteX1" fmla="*/ 221063 w 492369"/>
                <a:gd name="connsiteY1" fmla="*/ 0 h 180870"/>
                <a:gd name="connsiteX2" fmla="*/ 492369 w 492369"/>
                <a:gd name="connsiteY2" fmla="*/ 110532 h 180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369" h="180870">
                  <a:moveTo>
                    <a:pt x="0" y="180870"/>
                  </a:moveTo>
                  <a:lnTo>
                    <a:pt x="221063" y="0"/>
                  </a:lnTo>
                  <a:cubicBezTo>
                    <a:pt x="311498" y="36844"/>
                    <a:pt x="438778" y="53591"/>
                    <a:pt x="492369" y="110532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2" name="141 Elipse"/>
            <p:cNvSpPr/>
            <p:nvPr/>
          </p:nvSpPr>
          <p:spPr>
            <a:xfrm flipH="1">
              <a:off x="2699792" y="2567708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3" name="142 Forma libre"/>
            <p:cNvSpPr/>
            <p:nvPr/>
          </p:nvSpPr>
          <p:spPr>
            <a:xfrm>
              <a:off x="2627784" y="2927748"/>
              <a:ext cx="401934" cy="165797"/>
            </a:xfrm>
            <a:custGeom>
              <a:avLst/>
              <a:gdLst>
                <a:gd name="connsiteX0" fmla="*/ 0 w 401934"/>
                <a:gd name="connsiteY0" fmla="*/ 40193 h 165797"/>
                <a:gd name="connsiteX1" fmla="*/ 291402 w 401934"/>
                <a:gd name="connsiteY1" fmla="*/ 160773 h 165797"/>
                <a:gd name="connsiteX2" fmla="*/ 401934 w 401934"/>
                <a:gd name="connsiteY2" fmla="*/ 0 h 16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1934" h="165797">
                  <a:moveTo>
                    <a:pt x="0" y="40193"/>
                  </a:moveTo>
                  <a:cubicBezTo>
                    <a:pt x="116393" y="102995"/>
                    <a:pt x="232787" y="165797"/>
                    <a:pt x="291402" y="160773"/>
                  </a:cubicBezTo>
                  <a:cubicBezTo>
                    <a:pt x="328246" y="107182"/>
                    <a:pt x="380163" y="35169"/>
                    <a:pt x="401934" y="0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5" name="144 CuadroTexto"/>
            <p:cNvSpPr txBox="1"/>
            <p:nvPr/>
          </p:nvSpPr>
          <p:spPr>
            <a:xfrm>
              <a:off x="1940482" y="2581320"/>
              <a:ext cx="576064" cy="128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5400" dirty="0"/>
            </a:p>
          </p:txBody>
        </p:sp>
        <p:sp>
          <p:nvSpPr>
            <p:cNvPr id="132" name="131 CuadroTexto"/>
            <p:cNvSpPr txBox="1"/>
            <p:nvPr/>
          </p:nvSpPr>
          <p:spPr>
            <a:xfrm>
              <a:off x="1112860" y="2495700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</p:grpSp>
      <p:sp>
        <p:nvSpPr>
          <p:cNvPr id="150" name="149 CuadroTexto"/>
          <p:cNvSpPr txBox="1"/>
          <p:nvPr/>
        </p:nvSpPr>
        <p:spPr>
          <a:xfrm>
            <a:off x="6916173" y="987574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52" name="151 CuadroTexto"/>
          <p:cNvSpPr txBox="1"/>
          <p:nvPr/>
        </p:nvSpPr>
        <p:spPr>
          <a:xfrm>
            <a:off x="6948264" y="3128650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47" name="146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49" name="148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55" name="154 CuadroTexto"/>
          <p:cNvSpPr txBox="1"/>
          <p:nvPr/>
        </p:nvSpPr>
        <p:spPr>
          <a:xfrm>
            <a:off x="4502649" y="42759"/>
            <a:ext cx="1797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Elongación</a:t>
            </a:r>
          </a:p>
        </p:txBody>
      </p:sp>
      <p:sp>
        <p:nvSpPr>
          <p:cNvPr id="159" name="158 Elipse"/>
          <p:cNvSpPr/>
          <p:nvPr/>
        </p:nvSpPr>
        <p:spPr>
          <a:xfrm>
            <a:off x="2399275" y="2499742"/>
            <a:ext cx="914400" cy="9144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 rot="5400000" flipV="1">
            <a:off x="2781824" y="292314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 rot="5400000" flipV="1">
            <a:off x="297917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64" name="163 Conector recto"/>
          <p:cNvCxnSpPr/>
          <p:nvPr/>
        </p:nvCxnSpPr>
        <p:spPr>
          <a:xfrm>
            <a:off x="2771800" y="2499742"/>
            <a:ext cx="0" cy="756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165 Rectángulo"/>
          <p:cNvSpPr/>
          <p:nvPr/>
        </p:nvSpPr>
        <p:spPr>
          <a:xfrm rot="5400000" flipV="1">
            <a:off x="3176524" y="292314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3" name="162 Rectángulo"/>
          <p:cNvSpPr/>
          <p:nvPr/>
        </p:nvSpPr>
        <p:spPr>
          <a:xfrm>
            <a:off x="2834778" y="2991806"/>
            <a:ext cx="46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44" name="145 Grupo"/>
          <p:cNvGrpSpPr/>
          <p:nvPr/>
        </p:nvGrpSpPr>
        <p:grpSpPr>
          <a:xfrm rot="10800000" flipH="1" flipV="1">
            <a:off x="2699793" y="2535772"/>
            <a:ext cx="423549" cy="252001"/>
            <a:chOff x="2717697" y="1959709"/>
            <a:chExt cx="423549" cy="252001"/>
          </a:xfrm>
        </p:grpSpPr>
        <p:sp>
          <p:nvSpPr>
            <p:cNvPr id="151" name="150 Rectángulo"/>
            <p:cNvSpPr/>
            <p:nvPr/>
          </p:nvSpPr>
          <p:spPr>
            <a:xfrm rot="5400000" flipV="1">
              <a:off x="2810800" y="2059044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6" name="155 Rectángulo"/>
            <p:cNvSpPr/>
            <p:nvPr/>
          </p:nvSpPr>
          <p:spPr>
            <a:xfrm rot="5400000" flipV="1">
              <a:off x="3024580" y="2095042"/>
              <a:ext cx="180000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7" name="156 Rectángulo"/>
            <p:cNvSpPr/>
            <p:nvPr/>
          </p:nvSpPr>
          <p:spPr>
            <a:xfrm>
              <a:off x="2717697" y="1959709"/>
              <a:ext cx="396000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5" name="164 Elipse"/>
          <p:cNvSpPr/>
          <p:nvPr/>
        </p:nvSpPr>
        <p:spPr>
          <a:xfrm>
            <a:off x="2411760" y="2499742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2" name="161 CuadroTexto"/>
          <p:cNvSpPr txBox="1"/>
          <p:nvPr/>
        </p:nvSpPr>
        <p:spPr>
          <a:xfrm>
            <a:off x="1547664" y="2717507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67" name="166 CuadroTexto"/>
          <p:cNvSpPr txBox="1"/>
          <p:nvPr/>
        </p:nvSpPr>
        <p:spPr>
          <a:xfrm>
            <a:off x="1547664" y="127734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168" name="167 CuadroTexto"/>
          <p:cNvSpPr txBox="1"/>
          <p:nvPr/>
        </p:nvSpPr>
        <p:spPr>
          <a:xfrm>
            <a:off x="2771800" y="1061323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69" name="168 CuadroTexto"/>
          <p:cNvSpPr txBox="1"/>
          <p:nvPr/>
        </p:nvSpPr>
        <p:spPr>
          <a:xfrm>
            <a:off x="2411760" y="1061323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170" name="169 Flecha derecha"/>
          <p:cNvSpPr/>
          <p:nvPr/>
        </p:nvSpPr>
        <p:spPr>
          <a:xfrm>
            <a:off x="3995936" y="3219822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CuadroTexto"/>
          <p:cNvSpPr txBox="1"/>
          <p:nvPr/>
        </p:nvSpPr>
        <p:spPr>
          <a:xfrm>
            <a:off x="3851920" y="3643159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0000"/>
                </a:solidFill>
              </a:rPr>
              <a:t>Lee 3´-5´</a:t>
            </a:r>
          </a:p>
        </p:txBody>
      </p:sp>
      <p:sp>
        <p:nvSpPr>
          <p:cNvPr id="222" name="221 Rectángulo"/>
          <p:cNvSpPr/>
          <p:nvPr/>
        </p:nvSpPr>
        <p:spPr>
          <a:xfrm rot="5400000" flipV="1">
            <a:off x="6320782" y="238310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 rot="5400000" flipV="1">
            <a:off x="6498562" y="238310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5400000" flipV="1">
            <a:off x="6687446" y="238310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5" name="224 Rectángulo"/>
          <p:cNvSpPr/>
          <p:nvPr/>
        </p:nvSpPr>
        <p:spPr>
          <a:xfrm rot="5400000" flipV="1">
            <a:off x="6687445" y="212701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6" name="225 Rectángulo"/>
          <p:cNvSpPr/>
          <p:nvPr/>
        </p:nvSpPr>
        <p:spPr>
          <a:xfrm rot="5400000" flipV="1">
            <a:off x="6855446" y="238310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7" name="226 Rectángulo"/>
          <p:cNvSpPr/>
          <p:nvPr/>
        </p:nvSpPr>
        <p:spPr>
          <a:xfrm rot="5400000" flipV="1">
            <a:off x="6855445" y="21270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8" name="227 Rectángulo"/>
          <p:cNvSpPr/>
          <p:nvPr/>
        </p:nvSpPr>
        <p:spPr>
          <a:xfrm rot="5400000" flipV="1">
            <a:off x="7023446" y="238310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9" name="228 Rectángulo"/>
          <p:cNvSpPr/>
          <p:nvPr/>
        </p:nvSpPr>
        <p:spPr>
          <a:xfrm rot="5400000" flipV="1">
            <a:off x="7023445" y="212701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0" name="229 Rectángulo"/>
          <p:cNvSpPr/>
          <p:nvPr/>
        </p:nvSpPr>
        <p:spPr>
          <a:xfrm>
            <a:off x="6336112" y="245177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31" name="230 Grupo"/>
          <p:cNvGrpSpPr/>
          <p:nvPr/>
        </p:nvGrpSpPr>
        <p:grpSpPr>
          <a:xfrm rot="19397410">
            <a:off x="5453884" y="2560002"/>
            <a:ext cx="1008000" cy="251999"/>
            <a:chOff x="5453884" y="2823807"/>
            <a:chExt cx="1008000" cy="251999"/>
          </a:xfrm>
        </p:grpSpPr>
        <p:sp>
          <p:nvSpPr>
            <p:cNvPr id="232" name="231 Rectángulo"/>
            <p:cNvSpPr/>
            <p:nvPr/>
          </p:nvSpPr>
          <p:spPr>
            <a:xfrm rot="5400000" flipV="1">
              <a:off x="5438553" y="2923140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3" name="232 Rectángulo"/>
            <p:cNvSpPr/>
            <p:nvPr/>
          </p:nvSpPr>
          <p:spPr>
            <a:xfrm rot="5400000" flipV="1">
              <a:off x="5616333" y="292313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4" name="233 Rectángulo"/>
            <p:cNvSpPr/>
            <p:nvPr/>
          </p:nvSpPr>
          <p:spPr>
            <a:xfrm rot="5400000" flipV="1">
              <a:off x="5805218" y="292313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5" name="234 Rectángulo"/>
            <p:cNvSpPr/>
            <p:nvPr/>
          </p:nvSpPr>
          <p:spPr>
            <a:xfrm rot="5400000" flipV="1">
              <a:off x="5973218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6" name="235 Rectángulo"/>
            <p:cNvSpPr/>
            <p:nvPr/>
          </p:nvSpPr>
          <p:spPr>
            <a:xfrm rot="5400000" flipV="1">
              <a:off x="6141218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7" name="236 Rectángulo"/>
            <p:cNvSpPr/>
            <p:nvPr/>
          </p:nvSpPr>
          <p:spPr>
            <a:xfrm>
              <a:off x="5453884" y="2991806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38" name="237 Rectángulo"/>
          <p:cNvSpPr/>
          <p:nvPr/>
        </p:nvSpPr>
        <p:spPr>
          <a:xfrm rot="5400000" flipV="1">
            <a:off x="6325729" y="212695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9" name="238 Rectángulo"/>
          <p:cNvSpPr/>
          <p:nvPr/>
        </p:nvSpPr>
        <p:spPr>
          <a:xfrm rot="5400000" flipV="1">
            <a:off x="6507566" y="213105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0" name="239 Rectángulo"/>
          <p:cNvSpPr/>
          <p:nvPr/>
        </p:nvSpPr>
        <p:spPr>
          <a:xfrm rot="7128474" flipV="1">
            <a:off x="5469380" y="174118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1" name="240 Rectángulo"/>
          <p:cNvSpPr/>
          <p:nvPr/>
        </p:nvSpPr>
        <p:spPr>
          <a:xfrm rot="7128474" flipV="1">
            <a:off x="5625159" y="18268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2" name="241 Rectángulo"/>
          <p:cNvSpPr/>
          <p:nvPr/>
        </p:nvSpPr>
        <p:spPr>
          <a:xfrm rot="7128474" flipV="1">
            <a:off x="5790667" y="191786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3" name="242 Rectángulo"/>
          <p:cNvSpPr/>
          <p:nvPr/>
        </p:nvSpPr>
        <p:spPr>
          <a:xfrm rot="7128474" flipV="1">
            <a:off x="5937876" y="199882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4" name="243 Rectángulo"/>
          <p:cNvSpPr/>
          <p:nvPr/>
        </p:nvSpPr>
        <p:spPr>
          <a:xfrm rot="7128474" flipV="1">
            <a:off x="6085084" y="207977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5" name="244 Rectángulo"/>
          <p:cNvSpPr/>
          <p:nvPr/>
        </p:nvSpPr>
        <p:spPr>
          <a:xfrm rot="16200000">
            <a:off x="8085174" y="21269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6" name="245 Rectángulo"/>
          <p:cNvSpPr/>
          <p:nvPr/>
        </p:nvSpPr>
        <p:spPr>
          <a:xfrm rot="16200000">
            <a:off x="8085172" y="238305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7" name="246 Rectángulo"/>
          <p:cNvSpPr/>
          <p:nvPr/>
        </p:nvSpPr>
        <p:spPr>
          <a:xfrm rot="5400000" flipV="1">
            <a:off x="8262954" y="238305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8" name="247 Rectángulo"/>
          <p:cNvSpPr/>
          <p:nvPr/>
        </p:nvSpPr>
        <p:spPr>
          <a:xfrm rot="5400000" flipV="1">
            <a:off x="8262953" y="212695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9" name="248 Rectángulo"/>
          <p:cNvSpPr/>
          <p:nvPr/>
        </p:nvSpPr>
        <p:spPr>
          <a:xfrm rot="5400000" flipV="1">
            <a:off x="8451838" y="238305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0" name="249 Rectángulo"/>
          <p:cNvSpPr/>
          <p:nvPr/>
        </p:nvSpPr>
        <p:spPr>
          <a:xfrm rot="5400000" flipV="1">
            <a:off x="8451837" y="212695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1" name="250 Rectángulo"/>
          <p:cNvSpPr/>
          <p:nvPr/>
        </p:nvSpPr>
        <p:spPr>
          <a:xfrm rot="5400000" flipV="1">
            <a:off x="8619838" y="238305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2" name="251 Rectángulo"/>
          <p:cNvSpPr/>
          <p:nvPr/>
        </p:nvSpPr>
        <p:spPr>
          <a:xfrm rot="5400000" flipV="1">
            <a:off x="8619837" y="212695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3" name="252 Rectángulo"/>
          <p:cNvSpPr/>
          <p:nvPr/>
        </p:nvSpPr>
        <p:spPr>
          <a:xfrm rot="5400000" flipV="1">
            <a:off x="8787838" y="238305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4" name="253 Rectángulo"/>
          <p:cNvSpPr/>
          <p:nvPr/>
        </p:nvSpPr>
        <p:spPr>
          <a:xfrm rot="5400000" flipV="1">
            <a:off x="8787837" y="212695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5" name="254 Rectángulo"/>
          <p:cNvSpPr/>
          <p:nvPr/>
        </p:nvSpPr>
        <p:spPr>
          <a:xfrm rot="5400000" flipV="1">
            <a:off x="7202945" y="238305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6" name="255 Rectángulo"/>
          <p:cNvSpPr/>
          <p:nvPr/>
        </p:nvSpPr>
        <p:spPr>
          <a:xfrm rot="5400000" flipV="1">
            <a:off x="7202944" y="21269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7" name="256 Rectángulo"/>
          <p:cNvSpPr/>
          <p:nvPr/>
        </p:nvSpPr>
        <p:spPr>
          <a:xfrm rot="5400000" flipV="1">
            <a:off x="7380725" y="238305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8" name="257 Rectángulo"/>
          <p:cNvSpPr/>
          <p:nvPr/>
        </p:nvSpPr>
        <p:spPr>
          <a:xfrm rot="5400000" flipV="1">
            <a:off x="7380724" y="212695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9" name="258 Rectángulo"/>
          <p:cNvSpPr/>
          <p:nvPr/>
        </p:nvSpPr>
        <p:spPr>
          <a:xfrm rot="5400000" flipV="1">
            <a:off x="7569610" y="238305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0" name="259 Rectángulo"/>
          <p:cNvSpPr/>
          <p:nvPr/>
        </p:nvSpPr>
        <p:spPr>
          <a:xfrm rot="5400000" flipV="1">
            <a:off x="7569609" y="212695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1" name="260 Rectángulo"/>
          <p:cNvSpPr/>
          <p:nvPr/>
        </p:nvSpPr>
        <p:spPr>
          <a:xfrm rot="5400000" flipV="1">
            <a:off x="7737610" y="238305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2" name="261 Rectángulo"/>
          <p:cNvSpPr/>
          <p:nvPr/>
        </p:nvSpPr>
        <p:spPr>
          <a:xfrm rot="5400000" flipV="1">
            <a:off x="7737609" y="212695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3" name="262 Rectángulo"/>
          <p:cNvSpPr/>
          <p:nvPr/>
        </p:nvSpPr>
        <p:spPr>
          <a:xfrm rot="5400000" flipV="1">
            <a:off x="7905610" y="238305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4" name="263 Rectángulo"/>
          <p:cNvSpPr/>
          <p:nvPr/>
        </p:nvSpPr>
        <p:spPr>
          <a:xfrm rot="5400000" flipV="1">
            <a:off x="7905609" y="212695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5" name="264 Rectángulo"/>
          <p:cNvSpPr/>
          <p:nvPr/>
        </p:nvSpPr>
        <p:spPr>
          <a:xfrm>
            <a:off x="7218276" y="245171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6" name="265 Rectángulo"/>
          <p:cNvSpPr/>
          <p:nvPr/>
        </p:nvSpPr>
        <p:spPr>
          <a:xfrm>
            <a:off x="7134276" y="2027623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7" name="266 Rectángulo"/>
          <p:cNvSpPr/>
          <p:nvPr/>
        </p:nvSpPr>
        <p:spPr>
          <a:xfrm rot="16200000">
            <a:off x="8955838" y="212695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8" name="267 Rectángulo"/>
          <p:cNvSpPr/>
          <p:nvPr/>
        </p:nvSpPr>
        <p:spPr>
          <a:xfrm rot="16200000">
            <a:off x="8955836" y="238305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9" name="268 Rectángulo"/>
          <p:cNvSpPr/>
          <p:nvPr/>
        </p:nvSpPr>
        <p:spPr>
          <a:xfrm>
            <a:off x="8100504" y="245171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0" name="269 Rectángulo"/>
          <p:cNvSpPr/>
          <p:nvPr/>
        </p:nvSpPr>
        <p:spPr>
          <a:xfrm>
            <a:off x="7974276" y="2027623"/>
            <a:ext cx="1169724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1" name="270 Rectángulo"/>
          <p:cNvSpPr/>
          <p:nvPr/>
        </p:nvSpPr>
        <p:spPr>
          <a:xfrm>
            <a:off x="6209884" y="2027679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2" name="271 Rectángulo"/>
          <p:cNvSpPr/>
          <p:nvPr/>
        </p:nvSpPr>
        <p:spPr>
          <a:xfrm rot="1728474">
            <a:off x="5402907" y="18013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76" name="75 Rectángulo"/>
          <p:cNvSpPr/>
          <p:nvPr/>
        </p:nvSpPr>
        <p:spPr>
          <a:xfrm rot="5400000" flipV="1">
            <a:off x="2792388" y="1663028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2970169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3159054" y="2923139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/>
          <p:cNvSpPr/>
          <p:nvPr/>
        </p:nvSpPr>
        <p:spPr>
          <a:xfrm rot="5400000" flipV="1">
            <a:off x="3159053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3327054" y="292313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3327053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349505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495053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84 Rectángulo"/>
          <p:cNvSpPr/>
          <p:nvPr/>
        </p:nvSpPr>
        <p:spPr>
          <a:xfrm>
            <a:off x="2807720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85 Rectángulo"/>
          <p:cNvSpPr/>
          <p:nvPr/>
        </p:nvSpPr>
        <p:spPr>
          <a:xfrm>
            <a:off x="268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1910161" y="2923140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8" name="87 Rectángulo"/>
          <p:cNvSpPr/>
          <p:nvPr/>
        </p:nvSpPr>
        <p:spPr>
          <a:xfrm rot="5400000" flipV="1">
            <a:off x="1910160" y="166302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2087941" y="292313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89 Rectángulo"/>
          <p:cNvSpPr/>
          <p:nvPr/>
        </p:nvSpPr>
        <p:spPr>
          <a:xfrm rot="5400000" flipV="1">
            <a:off x="2087940" y="166302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91 Rectángulo"/>
          <p:cNvSpPr/>
          <p:nvPr/>
        </p:nvSpPr>
        <p:spPr>
          <a:xfrm rot="5400000" flipV="1">
            <a:off x="2276825" y="166302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93 Rectángulo"/>
          <p:cNvSpPr/>
          <p:nvPr/>
        </p:nvSpPr>
        <p:spPr>
          <a:xfrm rot="5400000" flipV="1">
            <a:off x="2444825" y="166302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95 Rectángulo"/>
          <p:cNvSpPr/>
          <p:nvPr/>
        </p:nvSpPr>
        <p:spPr>
          <a:xfrm rot="5400000" flipV="1">
            <a:off x="2612825" y="1663027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96 Rectángulo"/>
          <p:cNvSpPr/>
          <p:nvPr/>
        </p:nvSpPr>
        <p:spPr>
          <a:xfrm>
            <a:off x="1925492" y="29918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8" name="97 Rectángulo"/>
          <p:cNvSpPr/>
          <p:nvPr/>
        </p:nvSpPr>
        <p:spPr>
          <a:xfrm>
            <a:off x="1841492" y="156369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9" name="98 Rectángulo"/>
          <p:cNvSpPr/>
          <p:nvPr/>
        </p:nvSpPr>
        <p:spPr>
          <a:xfrm rot="16200000">
            <a:off x="4556782" y="166297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0" name="99 Rectángulo"/>
          <p:cNvSpPr/>
          <p:nvPr/>
        </p:nvSpPr>
        <p:spPr>
          <a:xfrm rot="16200000">
            <a:off x="4556780" y="2923085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1" name="100 Rectángulo"/>
          <p:cNvSpPr/>
          <p:nvPr/>
        </p:nvSpPr>
        <p:spPr>
          <a:xfrm rot="5400000" flipV="1">
            <a:off x="4734562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2" name="101 Rectángulo"/>
          <p:cNvSpPr/>
          <p:nvPr/>
        </p:nvSpPr>
        <p:spPr>
          <a:xfrm rot="5400000" flipV="1">
            <a:off x="4734561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" name="102 Rectángulo"/>
          <p:cNvSpPr/>
          <p:nvPr/>
        </p:nvSpPr>
        <p:spPr>
          <a:xfrm rot="5400000" flipV="1">
            <a:off x="4923446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Rectángulo"/>
          <p:cNvSpPr/>
          <p:nvPr/>
        </p:nvSpPr>
        <p:spPr>
          <a:xfrm rot="5400000" flipV="1">
            <a:off x="4923445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5091446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105 Rectángulo"/>
          <p:cNvSpPr/>
          <p:nvPr/>
        </p:nvSpPr>
        <p:spPr>
          <a:xfrm rot="5400000" flipV="1">
            <a:off x="5091445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 rot="5400000" flipV="1">
            <a:off x="5259446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8" name="107 Rectángulo"/>
          <p:cNvSpPr/>
          <p:nvPr/>
        </p:nvSpPr>
        <p:spPr>
          <a:xfrm rot="5400000" flipV="1">
            <a:off x="5259445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9" name="108 Rectángulo"/>
          <p:cNvSpPr/>
          <p:nvPr/>
        </p:nvSpPr>
        <p:spPr>
          <a:xfrm>
            <a:off x="4572112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0" name="109 Rectángulo"/>
          <p:cNvSpPr/>
          <p:nvPr/>
        </p:nvSpPr>
        <p:spPr>
          <a:xfrm>
            <a:off x="444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1" name="110 Rectángulo"/>
          <p:cNvSpPr/>
          <p:nvPr/>
        </p:nvSpPr>
        <p:spPr>
          <a:xfrm rot="5400000" flipV="1">
            <a:off x="3674553" y="2923084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Rectángulo"/>
          <p:cNvSpPr/>
          <p:nvPr/>
        </p:nvSpPr>
        <p:spPr>
          <a:xfrm rot="5400000" flipV="1">
            <a:off x="3674552" y="166297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3" name="112 Rectángulo"/>
          <p:cNvSpPr/>
          <p:nvPr/>
        </p:nvSpPr>
        <p:spPr>
          <a:xfrm rot="5400000" flipV="1">
            <a:off x="3852333" y="2923083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113 Rectángulo"/>
          <p:cNvSpPr/>
          <p:nvPr/>
        </p:nvSpPr>
        <p:spPr>
          <a:xfrm rot="5400000" flipV="1">
            <a:off x="3852332" y="166297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5" name="114 Rectángulo"/>
          <p:cNvSpPr/>
          <p:nvPr/>
        </p:nvSpPr>
        <p:spPr>
          <a:xfrm rot="5400000" flipV="1">
            <a:off x="4041218" y="292308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6" name="115 Rectángulo"/>
          <p:cNvSpPr/>
          <p:nvPr/>
        </p:nvSpPr>
        <p:spPr>
          <a:xfrm rot="5400000" flipV="1">
            <a:off x="4041217" y="166297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7" name="116 Rectángulo"/>
          <p:cNvSpPr/>
          <p:nvPr/>
        </p:nvSpPr>
        <p:spPr>
          <a:xfrm rot="5400000" flipV="1">
            <a:off x="4209218" y="2923083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8" name="117 Rectángulo"/>
          <p:cNvSpPr/>
          <p:nvPr/>
        </p:nvSpPr>
        <p:spPr>
          <a:xfrm rot="5400000" flipV="1">
            <a:off x="4209217" y="166297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9" name="118 Rectángulo"/>
          <p:cNvSpPr/>
          <p:nvPr/>
        </p:nvSpPr>
        <p:spPr>
          <a:xfrm rot="5400000" flipV="1">
            <a:off x="4377218" y="2923083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0" name="119 Rectángulo"/>
          <p:cNvSpPr/>
          <p:nvPr/>
        </p:nvSpPr>
        <p:spPr>
          <a:xfrm rot="5400000" flipV="1">
            <a:off x="4377217" y="166297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1" name="120 Rectángulo"/>
          <p:cNvSpPr/>
          <p:nvPr/>
        </p:nvSpPr>
        <p:spPr>
          <a:xfrm>
            <a:off x="3689884" y="2991750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Rectángulo"/>
          <p:cNvSpPr/>
          <p:nvPr/>
        </p:nvSpPr>
        <p:spPr>
          <a:xfrm>
            <a:off x="3605884" y="156363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6" name="145 Conector recto"/>
          <p:cNvCxnSpPr/>
          <p:nvPr/>
        </p:nvCxnSpPr>
        <p:spPr>
          <a:xfrm>
            <a:off x="2771800" y="1419622"/>
            <a:ext cx="0" cy="18002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27 Grupo"/>
          <p:cNvGrpSpPr>
            <a:grpSpLocks noChangeAspect="1"/>
          </p:cNvGrpSpPr>
          <p:nvPr/>
        </p:nvGrpSpPr>
        <p:grpSpPr>
          <a:xfrm>
            <a:off x="1866577" y="1635910"/>
            <a:ext cx="1913335" cy="2376000"/>
            <a:chOff x="611560" y="1059582"/>
            <a:chExt cx="2664112" cy="3308326"/>
          </a:xfrm>
        </p:grpSpPr>
        <p:sp>
          <p:nvSpPr>
            <p:cNvPr id="129" name="128 Elipse"/>
            <p:cNvSpPr/>
            <p:nvPr/>
          </p:nvSpPr>
          <p:spPr>
            <a:xfrm>
              <a:off x="1619672" y="2711724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0" name="129 Elipse"/>
            <p:cNvSpPr/>
            <p:nvPr/>
          </p:nvSpPr>
          <p:spPr>
            <a:xfrm>
              <a:off x="611560" y="1415580"/>
              <a:ext cx="1656000" cy="165618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1" name="130 Elipse"/>
            <p:cNvSpPr/>
            <p:nvPr/>
          </p:nvSpPr>
          <p:spPr>
            <a:xfrm>
              <a:off x="971720" y="2675724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33" name="132 Conector recto"/>
            <p:cNvCxnSpPr/>
            <p:nvPr/>
          </p:nvCxnSpPr>
          <p:spPr>
            <a:xfrm flipV="1">
              <a:off x="1439560" y="1199556"/>
              <a:ext cx="468144" cy="288032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133 Conector recto"/>
            <p:cNvCxnSpPr/>
            <p:nvPr/>
          </p:nvCxnSpPr>
          <p:spPr>
            <a:xfrm>
              <a:off x="1907704" y="1199556"/>
              <a:ext cx="504056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134 CuadroTexto"/>
            <p:cNvSpPr txBox="1"/>
            <p:nvPr/>
          </p:nvSpPr>
          <p:spPr>
            <a:xfrm>
              <a:off x="1043608" y="1559596"/>
              <a:ext cx="936105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β'</a:t>
              </a:r>
              <a:endParaRPr lang="es-ES" sz="4800" dirty="0"/>
            </a:p>
          </p:txBody>
        </p:sp>
        <p:sp>
          <p:nvSpPr>
            <p:cNvPr id="136" name="135 Elipse"/>
            <p:cNvSpPr/>
            <p:nvPr/>
          </p:nvSpPr>
          <p:spPr>
            <a:xfrm flipH="1">
              <a:off x="1960717" y="1919636"/>
              <a:ext cx="379035" cy="55598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7" name="136 Forma libre"/>
            <p:cNvSpPr/>
            <p:nvPr/>
          </p:nvSpPr>
          <p:spPr>
            <a:xfrm>
              <a:off x="1681725" y="1059582"/>
              <a:ext cx="1115367" cy="472272"/>
            </a:xfrm>
            <a:custGeom>
              <a:avLst/>
              <a:gdLst>
                <a:gd name="connsiteX0" fmla="*/ 80387 w 1115367"/>
                <a:gd name="connsiteY0" fmla="*/ 472272 h 472272"/>
                <a:gd name="connsiteX1" fmla="*/ 281354 w 1115367"/>
                <a:gd name="connsiteY1" fmla="*/ 361740 h 472272"/>
                <a:gd name="connsiteX2" fmla="*/ 0 w 1115367"/>
                <a:gd name="connsiteY2" fmla="*/ 160773 h 472272"/>
                <a:gd name="connsiteX3" fmla="*/ 331596 w 1115367"/>
                <a:gd name="connsiteY3" fmla="*/ 0 h 472272"/>
                <a:gd name="connsiteX4" fmla="*/ 643095 w 1115367"/>
                <a:gd name="connsiteY4" fmla="*/ 231112 h 472272"/>
                <a:gd name="connsiteX5" fmla="*/ 854110 w 1115367"/>
                <a:gd name="connsiteY5" fmla="*/ 20096 h 472272"/>
                <a:gd name="connsiteX6" fmla="*/ 1105319 w 1115367"/>
                <a:gd name="connsiteY6" fmla="*/ 231112 h 472272"/>
                <a:gd name="connsiteX7" fmla="*/ 1115367 w 1115367"/>
                <a:gd name="connsiteY7" fmla="*/ 311498 h 472272"/>
                <a:gd name="connsiteX8" fmla="*/ 924448 w 1115367"/>
                <a:gd name="connsiteY8" fmla="*/ 311498 h 472272"/>
                <a:gd name="connsiteX9" fmla="*/ 954593 w 1115367"/>
                <a:gd name="connsiteY9" fmla="*/ 150725 h 472272"/>
                <a:gd name="connsiteX10" fmla="*/ 763675 w 1115367"/>
                <a:gd name="connsiteY10" fmla="*/ 40193 h 472272"/>
                <a:gd name="connsiteX11" fmla="*/ 834013 w 1115367"/>
                <a:gd name="connsiteY11" fmla="*/ 160773 h 472272"/>
                <a:gd name="connsiteX12" fmla="*/ 984738 w 1115367"/>
                <a:gd name="connsiteY12" fmla="*/ 231112 h 472272"/>
                <a:gd name="connsiteX13" fmla="*/ 944545 w 1115367"/>
                <a:gd name="connsiteY13" fmla="*/ 311498 h 472272"/>
                <a:gd name="connsiteX14" fmla="*/ 743578 w 1115367"/>
                <a:gd name="connsiteY14" fmla="*/ 150725 h 472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15367" h="472272">
                  <a:moveTo>
                    <a:pt x="80387" y="472272"/>
                  </a:moveTo>
                  <a:lnTo>
                    <a:pt x="281354" y="361740"/>
                  </a:lnTo>
                  <a:lnTo>
                    <a:pt x="0" y="160773"/>
                  </a:lnTo>
                  <a:lnTo>
                    <a:pt x="331596" y="0"/>
                  </a:lnTo>
                  <a:lnTo>
                    <a:pt x="643095" y="231112"/>
                  </a:lnTo>
                  <a:lnTo>
                    <a:pt x="854110" y="20096"/>
                  </a:lnTo>
                  <a:lnTo>
                    <a:pt x="1105319" y="231112"/>
                  </a:lnTo>
                  <a:lnTo>
                    <a:pt x="1115367" y="311498"/>
                  </a:lnTo>
                  <a:lnTo>
                    <a:pt x="924448" y="311498"/>
                  </a:lnTo>
                  <a:lnTo>
                    <a:pt x="954593" y="150725"/>
                  </a:lnTo>
                  <a:lnTo>
                    <a:pt x="763675" y="40193"/>
                  </a:lnTo>
                  <a:lnTo>
                    <a:pt x="834013" y="160773"/>
                  </a:lnTo>
                  <a:lnTo>
                    <a:pt x="984738" y="231112"/>
                  </a:lnTo>
                  <a:lnTo>
                    <a:pt x="944545" y="311498"/>
                  </a:lnTo>
                  <a:lnTo>
                    <a:pt x="743578" y="150725"/>
                  </a:ln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8" name="137 CuadroTexto"/>
            <p:cNvSpPr txBox="1"/>
            <p:nvPr/>
          </p:nvSpPr>
          <p:spPr>
            <a:xfrm>
              <a:off x="2123728" y="2951555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β</a:t>
              </a:r>
              <a:endParaRPr lang="es-ES" sz="4800" dirty="0"/>
            </a:p>
          </p:txBody>
        </p:sp>
        <p:sp>
          <p:nvSpPr>
            <p:cNvPr id="139" name="138 Elipse"/>
            <p:cNvSpPr/>
            <p:nvPr/>
          </p:nvSpPr>
          <p:spPr>
            <a:xfrm>
              <a:off x="1763688" y="2207668"/>
              <a:ext cx="1080000" cy="900096"/>
            </a:xfrm>
            <a:prstGeom prst="ellipse">
              <a:avLst/>
            </a:prstGeom>
            <a:solidFill>
              <a:srgbClr val="00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0" name="139 CuadroTexto"/>
            <p:cNvSpPr txBox="1"/>
            <p:nvPr/>
          </p:nvSpPr>
          <p:spPr>
            <a:xfrm>
              <a:off x="1979713" y="2035776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  <p:sp>
          <p:nvSpPr>
            <p:cNvPr id="141" name="140 Forma libre"/>
            <p:cNvSpPr/>
            <p:nvPr/>
          </p:nvSpPr>
          <p:spPr>
            <a:xfrm>
              <a:off x="2567463" y="2314830"/>
              <a:ext cx="492369" cy="180870"/>
            </a:xfrm>
            <a:custGeom>
              <a:avLst/>
              <a:gdLst>
                <a:gd name="connsiteX0" fmla="*/ 0 w 492369"/>
                <a:gd name="connsiteY0" fmla="*/ 180870 h 180870"/>
                <a:gd name="connsiteX1" fmla="*/ 221063 w 492369"/>
                <a:gd name="connsiteY1" fmla="*/ 0 h 180870"/>
                <a:gd name="connsiteX2" fmla="*/ 492369 w 492369"/>
                <a:gd name="connsiteY2" fmla="*/ 110532 h 180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369" h="180870">
                  <a:moveTo>
                    <a:pt x="0" y="180870"/>
                  </a:moveTo>
                  <a:lnTo>
                    <a:pt x="221063" y="0"/>
                  </a:lnTo>
                  <a:cubicBezTo>
                    <a:pt x="311498" y="36844"/>
                    <a:pt x="438778" y="53591"/>
                    <a:pt x="492369" y="110532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2" name="141 Elipse"/>
            <p:cNvSpPr/>
            <p:nvPr/>
          </p:nvSpPr>
          <p:spPr>
            <a:xfrm flipH="1">
              <a:off x="2699792" y="2567708"/>
              <a:ext cx="144016" cy="216024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3" name="142 Forma libre"/>
            <p:cNvSpPr/>
            <p:nvPr/>
          </p:nvSpPr>
          <p:spPr>
            <a:xfrm>
              <a:off x="2627784" y="2927748"/>
              <a:ext cx="401934" cy="165797"/>
            </a:xfrm>
            <a:custGeom>
              <a:avLst/>
              <a:gdLst>
                <a:gd name="connsiteX0" fmla="*/ 0 w 401934"/>
                <a:gd name="connsiteY0" fmla="*/ 40193 h 165797"/>
                <a:gd name="connsiteX1" fmla="*/ 291402 w 401934"/>
                <a:gd name="connsiteY1" fmla="*/ 160773 h 165797"/>
                <a:gd name="connsiteX2" fmla="*/ 401934 w 401934"/>
                <a:gd name="connsiteY2" fmla="*/ 0 h 165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1934" h="165797">
                  <a:moveTo>
                    <a:pt x="0" y="40193"/>
                  </a:moveTo>
                  <a:cubicBezTo>
                    <a:pt x="116393" y="102995"/>
                    <a:pt x="232787" y="165797"/>
                    <a:pt x="291402" y="160773"/>
                  </a:cubicBezTo>
                  <a:cubicBezTo>
                    <a:pt x="328246" y="107182"/>
                    <a:pt x="380163" y="35169"/>
                    <a:pt x="401934" y="0"/>
                  </a:cubicBezTo>
                </a:path>
              </a:pathLst>
            </a:custGeom>
            <a:ln w="76200">
              <a:solidFill>
                <a:srgbClr val="00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5" name="144 CuadroTexto"/>
            <p:cNvSpPr txBox="1"/>
            <p:nvPr/>
          </p:nvSpPr>
          <p:spPr>
            <a:xfrm>
              <a:off x="1940482" y="2581320"/>
              <a:ext cx="576064" cy="1285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5400" dirty="0"/>
            </a:p>
          </p:txBody>
        </p:sp>
        <p:sp>
          <p:nvSpPr>
            <p:cNvPr id="132" name="131 CuadroTexto"/>
            <p:cNvSpPr txBox="1"/>
            <p:nvPr/>
          </p:nvSpPr>
          <p:spPr>
            <a:xfrm>
              <a:off x="1112860" y="2495700"/>
              <a:ext cx="576064" cy="1157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800" dirty="0"/>
                <a:t>α</a:t>
              </a:r>
              <a:endParaRPr lang="es-ES" sz="4800" dirty="0"/>
            </a:p>
          </p:txBody>
        </p:sp>
      </p:grpSp>
      <p:sp>
        <p:nvSpPr>
          <p:cNvPr id="150" name="149 CuadroTexto"/>
          <p:cNvSpPr txBox="1"/>
          <p:nvPr/>
        </p:nvSpPr>
        <p:spPr>
          <a:xfrm>
            <a:off x="6916173" y="987574"/>
            <a:ext cx="2192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Estabilizadora</a:t>
            </a:r>
          </a:p>
        </p:txBody>
      </p:sp>
      <p:sp>
        <p:nvSpPr>
          <p:cNvPr id="152" name="151 CuadroTexto"/>
          <p:cNvSpPr txBox="1"/>
          <p:nvPr/>
        </p:nvSpPr>
        <p:spPr>
          <a:xfrm>
            <a:off x="6948264" y="3128650"/>
            <a:ext cx="2014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solidFill>
                  <a:srgbClr val="FF6600"/>
                </a:solidFill>
              </a:rPr>
              <a:t>Codificadora</a:t>
            </a:r>
          </a:p>
        </p:txBody>
      </p:sp>
      <p:sp>
        <p:nvSpPr>
          <p:cNvPr id="147" name="146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147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49" name="148 Recortar rectángulo de esquina sencilla"/>
          <p:cNvSpPr/>
          <p:nvPr/>
        </p:nvSpPr>
        <p:spPr>
          <a:xfrm rot="10800000" flipH="1">
            <a:off x="3779912" y="0"/>
            <a:ext cx="3024336" cy="612000"/>
          </a:xfrm>
          <a:prstGeom prst="snip1Rect">
            <a:avLst>
              <a:gd name="adj" fmla="val 39534"/>
            </a:avLst>
          </a:prstGeom>
          <a:solidFill>
            <a:srgbClr val="00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3" name="152 Recortar rectángulo de esquina sencilla"/>
          <p:cNvSpPr/>
          <p:nvPr/>
        </p:nvSpPr>
        <p:spPr>
          <a:xfrm rot="10800000" flipH="1">
            <a:off x="0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4" name="153 CuadroTexto"/>
          <p:cNvSpPr txBox="1"/>
          <p:nvPr/>
        </p:nvSpPr>
        <p:spPr>
          <a:xfrm>
            <a:off x="35496" y="51470"/>
            <a:ext cx="4033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TRANSCRIPCIÓN DEL ADN</a:t>
            </a:r>
          </a:p>
        </p:txBody>
      </p:sp>
      <p:sp>
        <p:nvSpPr>
          <p:cNvPr id="155" name="154 CuadroTexto"/>
          <p:cNvSpPr txBox="1"/>
          <p:nvPr/>
        </p:nvSpPr>
        <p:spPr>
          <a:xfrm>
            <a:off x="4502649" y="42759"/>
            <a:ext cx="1797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Elongación</a:t>
            </a:r>
          </a:p>
        </p:txBody>
      </p:sp>
      <p:sp>
        <p:nvSpPr>
          <p:cNvPr id="159" name="158 Elipse"/>
          <p:cNvSpPr/>
          <p:nvPr/>
        </p:nvSpPr>
        <p:spPr>
          <a:xfrm>
            <a:off x="2399275" y="2499742"/>
            <a:ext cx="914400" cy="9144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 rot="5400000" flipV="1">
            <a:off x="2781824" y="2923140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Rectángulo"/>
          <p:cNvSpPr/>
          <p:nvPr/>
        </p:nvSpPr>
        <p:spPr>
          <a:xfrm rot="5400000" flipV="1">
            <a:off x="2979174" y="2923139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64" name="163 Conector recto"/>
          <p:cNvCxnSpPr/>
          <p:nvPr/>
        </p:nvCxnSpPr>
        <p:spPr>
          <a:xfrm>
            <a:off x="2771800" y="2499742"/>
            <a:ext cx="0" cy="756000"/>
          </a:xfrm>
          <a:prstGeom prst="line">
            <a:avLst/>
          </a:prstGeom>
          <a:ln w="762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165 Rectángulo"/>
          <p:cNvSpPr/>
          <p:nvPr/>
        </p:nvSpPr>
        <p:spPr>
          <a:xfrm rot="5400000" flipV="1">
            <a:off x="3176524" y="2923140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3" name="162 Rectángulo"/>
          <p:cNvSpPr/>
          <p:nvPr/>
        </p:nvSpPr>
        <p:spPr>
          <a:xfrm>
            <a:off x="2834778" y="2991806"/>
            <a:ext cx="46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145 Grupo"/>
          <p:cNvGrpSpPr/>
          <p:nvPr/>
        </p:nvGrpSpPr>
        <p:grpSpPr>
          <a:xfrm rot="10800000" flipH="1" flipV="1">
            <a:off x="2699793" y="2535772"/>
            <a:ext cx="423549" cy="252001"/>
            <a:chOff x="2717697" y="1959709"/>
            <a:chExt cx="423549" cy="252001"/>
          </a:xfrm>
        </p:grpSpPr>
        <p:sp>
          <p:nvSpPr>
            <p:cNvPr id="151" name="150 Rectángulo"/>
            <p:cNvSpPr/>
            <p:nvPr/>
          </p:nvSpPr>
          <p:spPr>
            <a:xfrm rot="5400000" flipV="1">
              <a:off x="2810800" y="2059044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6" name="155 Rectángulo"/>
            <p:cNvSpPr/>
            <p:nvPr/>
          </p:nvSpPr>
          <p:spPr>
            <a:xfrm rot="5400000" flipV="1">
              <a:off x="3024580" y="2095042"/>
              <a:ext cx="180000" cy="53333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7" name="156 Rectángulo"/>
            <p:cNvSpPr/>
            <p:nvPr/>
          </p:nvSpPr>
          <p:spPr>
            <a:xfrm>
              <a:off x="2717697" y="1959709"/>
              <a:ext cx="396000" cy="82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65" name="164 Elipse"/>
          <p:cNvSpPr/>
          <p:nvPr/>
        </p:nvSpPr>
        <p:spPr>
          <a:xfrm>
            <a:off x="2411760" y="2499742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2" name="161 CuadroTexto"/>
          <p:cNvSpPr txBox="1"/>
          <p:nvPr/>
        </p:nvSpPr>
        <p:spPr>
          <a:xfrm>
            <a:off x="1547664" y="2717507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67" name="166 CuadroTexto"/>
          <p:cNvSpPr txBox="1"/>
          <p:nvPr/>
        </p:nvSpPr>
        <p:spPr>
          <a:xfrm>
            <a:off x="1547664" y="127734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168" name="167 CuadroTexto"/>
          <p:cNvSpPr txBox="1"/>
          <p:nvPr/>
        </p:nvSpPr>
        <p:spPr>
          <a:xfrm>
            <a:off x="2771800" y="1061323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69" name="168 CuadroTexto"/>
          <p:cNvSpPr txBox="1"/>
          <p:nvPr/>
        </p:nvSpPr>
        <p:spPr>
          <a:xfrm>
            <a:off x="2411760" y="1061323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170" name="169 Flecha derecha"/>
          <p:cNvSpPr/>
          <p:nvPr/>
        </p:nvSpPr>
        <p:spPr>
          <a:xfrm>
            <a:off x="3995936" y="3219822"/>
            <a:ext cx="978408" cy="4846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1" name="170 CuadroTexto"/>
          <p:cNvSpPr txBox="1"/>
          <p:nvPr/>
        </p:nvSpPr>
        <p:spPr>
          <a:xfrm>
            <a:off x="3851920" y="3643159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FF0000"/>
                </a:solidFill>
              </a:rPr>
              <a:t>Lee 3´-5´</a:t>
            </a:r>
          </a:p>
        </p:txBody>
      </p:sp>
      <p:sp>
        <p:nvSpPr>
          <p:cNvPr id="144" name="143 CuadroTexto"/>
          <p:cNvSpPr txBox="1"/>
          <p:nvPr/>
        </p:nvSpPr>
        <p:spPr>
          <a:xfrm>
            <a:off x="2771800" y="2355726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58" name="157 CuadroTexto"/>
          <p:cNvSpPr txBox="1"/>
          <p:nvPr/>
        </p:nvSpPr>
        <p:spPr>
          <a:xfrm>
            <a:off x="2411760" y="2355726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172" name="171 CuadroTexto"/>
          <p:cNvSpPr txBox="1"/>
          <p:nvPr/>
        </p:nvSpPr>
        <p:spPr>
          <a:xfrm>
            <a:off x="2771800" y="271750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5´</a:t>
            </a:r>
          </a:p>
        </p:txBody>
      </p:sp>
      <p:sp>
        <p:nvSpPr>
          <p:cNvPr id="173" name="172 CuadroTexto"/>
          <p:cNvSpPr txBox="1"/>
          <p:nvPr/>
        </p:nvSpPr>
        <p:spPr>
          <a:xfrm>
            <a:off x="2411760" y="2717507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FF6600"/>
                </a:solidFill>
              </a:rPr>
              <a:t>3´</a:t>
            </a:r>
          </a:p>
        </p:txBody>
      </p:sp>
      <p:sp>
        <p:nvSpPr>
          <p:cNvPr id="174" name="173 Rectángulo"/>
          <p:cNvSpPr/>
          <p:nvPr/>
        </p:nvSpPr>
        <p:spPr>
          <a:xfrm rot="5400000" flipV="1">
            <a:off x="6320782" y="2383108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5" name="174 Rectángulo"/>
          <p:cNvSpPr/>
          <p:nvPr/>
        </p:nvSpPr>
        <p:spPr>
          <a:xfrm rot="5400000" flipV="1">
            <a:off x="6498562" y="238310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6" name="175 Rectángulo"/>
          <p:cNvSpPr/>
          <p:nvPr/>
        </p:nvSpPr>
        <p:spPr>
          <a:xfrm rot="5400000" flipV="1">
            <a:off x="6687446" y="2383107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7" name="176 Rectángulo"/>
          <p:cNvSpPr/>
          <p:nvPr/>
        </p:nvSpPr>
        <p:spPr>
          <a:xfrm rot="5400000" flipV="1">
            <a:off x="6687445" y="2127012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" name="177 Rectángulo"/>
          <p:cNvSpPr/>
          <p:nvPr/>
        </p:nvSpPr>
        <p:spPr>
          <a:xfrm rot="5400000" flipV="1">
            <a:off x="6855446" y="238310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9" name="178 Rectángulo"/>
          <p:cNvSpPr/>
          <p:nvPr/>
        </p:nvSpPr>
        <p:spPr>
          <a:xfrm rot="5400000" flipV="1">
            <a:off x="6855445" y="212701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0" name="179 Rectángulo"/>
          <p:cNvSpPr/>
          <p:nvPr/>
        </p:nvSpPr>
        <p:spPr>
          <a:xfrm rot="5400000" flipV="1">
            <a:off x="7023446" y="2383107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1" name="180 Rectángulo"/>
          <p:cNvSpPr/>
          <p:nvPr/>
        </p:nvSpPr>
        <p:spPr>
          <a:xfrm rot="5400000" flipV="1">
            <a:off x="7023445" y="2127012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2" name="181 Rectángulo"/>
          <p:cNvSpPr/>
          <p:nvPr/>
        </p:nvSpPr>
        <p:spPr>
          <a:xfrm>
            <a:off x="6336112" y="2451774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83" name="182 Grupo"/>
          <p:cNvGrpSpPr/>
          <p:nvPr/>
        </p:nvGrpSpPr>
        <p:grpSpPr>
          <a:xfrm rot="19397410">
            <a:off x="5453884" y="2560002"/>
            <a:ext cx="1008000" cy="251999"/>
            <a:chOff x="5453884" y="2823807"/>
            <a:chExt cx="1008000" cy="251999"/>
          </a:xfrm>
        </p:grpSpPr>
        <p:sp>
          <p:nvSpPr>
            <p:cNvPr id="184" name="183 Rectángulo"/>
            <p:cNvSpPr/>
            <p:nvPr/>
          </p:nvSpPr>
          <p:spPr>
            <a:xfrm rot="5400000" flipV="1">
              <a:off x="5438553" y="2923140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5" name="184 Rectángulo"/>
            <p:cNvSpPr/>
            <p:nvPr/>
          </p:nvSpPr>
          <p:spPr>
            <a:xfrm rot="5400000" flipV="1">
              <a:off x="5616333" y="2923139"/>
              <a:ext cx="251998" cy="5333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6" name="185 Rectángulo"/>
            <p:cNvSpPr/>
            <p:nvPr/>
          </p:nvSpPr>
          <p:spPr>
            <a:xfrm rot="5400000" flipV="1">
              <a:off x="5805218" y="2923139"/>
              <a:ext cx="251998" cy="53333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7" name="186 Rectángulo"/>
            <p:cNvSpPr/>
            <p:nvPr/>
          </p:nvSpPr>
          <p:spPr>
            <a:xfrm rot="5400000" flipV="1">
              <a:off x="5973218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8" name="187 Rectángulo"/>
            <p:cNvSpPr/>
            <p:nvPr/>
          </p:nvSpPr>
          <p:spPr>
            <a:xfrm rot="5400000" flipV="1">
              <a:off x="6141218" y="2923139"/>
              <a:ext cx="251998" cy="53333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9" name="188 Rectángulo"/>
            <p:cNvSpPr/>
            <p:nvPr/>
          </p:nvSpPr>
          <p:spPr>
            <a:xfrm>
              <a:off x="5453884" y="2991806"/>
              <a:ext cx="1008000" cy="84000"/>
            </a:xfrm>
            <a:prstGeom prst="rect">
              <a:avLst/>
            </a:prstGeom>
            <a:solidFill>
              <a:srgbClr val="9933FF"/>
            </a:solidFill>
            <a:ln>
              <a:solidFill>
                <a:srgbClr val="99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90" name="189 Rectángulo"/>
          <p:cNvSpPr/>
          <p:nvPr/>
        </p:nvSpPr>
        <p:spPr>
          <a:xfrm rot="5400000" flipV="1">
            <a:off x="6325729" y="212695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1" name="190 Rectángulo"/>
          <p:cNvSpPr/>
          <p:nvPr/>
        </p:nvSpPr>
        <p:spPr>
          <a:xfrm rot="5400000" flipV="1">
            <a:off x="6507566" y="213105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2" name="191 Rectángulo"/>
          <p:cNvSpPr/>
          <p:nvPr/>
        </p:nvSpPr>
        <p:spPr>
          <a:xfrm rot="7128474" flipV="1">
            <a:off x="5469380" y="1741184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3" name="192 Rectángulo"/>
          <p:cNvSpPr/>
          <p:nvPr/>
        </p:nvSpPr>
        <p:spPr>
          <a:xfrm rot="7128474" flipV="1">
            <a:off x="5625159" y="1826850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4" name="193 Rectángulo"/>
          <p:cNvSpPr/>
          <p:nvPr/>
        </p:nvSpPr>
        <p:spPr>
          <a:xfrm rot="7128474" flipV="1">
            <a:off x="5790667" y="1917869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5" name="194 Rectángulo"/>
          <p:cNvSpPr/>
          <p:nvPr/>
        </p:nvSpPr>
        <p:spPr>
          <a:xfrm rot="7128474" flipV="1">
            <a:off x="5937876" y="1998824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6" name="195 Rectángulo"/>
          <p:cNvSpPr/>
          <p:nvPr/>
        </p:nvSpPr>
        <p:spPr>
          <a:xfrm rot="7128474" flipV="1">
            <a:off x="6085084" y="2079779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7" name="196 Rectángulo"/>
          <p:cNvSpPr/>
          <p:nvPr/>
        </p:nvSpPr>
        <p:spPr>
          <a:xfrm rot="16200000">
            <a:off x="8085174" y="2126958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8" name="197 Rectángulo"/>
          <p:cNvSpPr/>
          <p:nvPr/>
        </p:nvSpPr>
        <p:spPr>
          <a:xfrm rot="16200000">
            <a:off x="8085172" y="2383053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9" name="198 Rectángulo"/>
          <p:cNvSpPr/>
          <p:nvPr/>
        </p:nvSpPr>
        <p:spPr>
          <a:xfrm rot="5400000" flipV="1">
            <a:off x="8262954" y="238305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0" name="199 Rectángulo"/>
          <p:cNvSpPr/>
          <p:nvPr/>
        </p:nvSpPr>
        <p:spPr>
          <a:xfrm rot="5400000" flipV="1">
            <a:off x="8262953" y="212695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1" name="200 Rectángulo"/>
          <p:cNvSpPr/>
          <p:nvPr/>
        </p:nvSpPr>
        <p:spPr>
          <a:xfrm rot="5400000" flipV="1">
            <a:off x="8451838" y="238305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2" name="201 Rectángulo"/>
          <p:cNvSpPr/>
          <p:nvPr/>
        </p:nvSpPr>
        <p:spPr>
          <a:xfrm rot="5400000" flipV="1">
            <a:off x="8451837" y="212695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3" name="202 Rectángulo"/>
          <p:cNvSpPr/>
          <p:nvPr/>
        </p:nvSpPr>
        <p:spPr>
          <a:xfrm rot="5400000" flipV="1">
            <a:off x="8619838" y="238305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4" name="203 Rectángulo"/>
          <p:cNvSpPr/>
          <p:nvPr/>
        </p:nvSpPr>
        <p:spPr>
          <a:xfrm rot="5400000" flipV="1">
            <a:off x="8619837" y="212695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5" name="204 Rectángulo"/>
          <p:cNvSpPr/>
          <p:nvPr/>
        </p:nvSpPr>
        <p:spPr>
          <a:xfrm rot="5400000" flipV="1">
            <a:off x="8787838" y="238305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6" name="205 Rectángulo"/>
          <p:cNvSpPr/>
          <p:nvPr/>
        </p:nvSpPr>
        <p:spPr>
          <a:xfrm rot="5400000" flipV="1">
            <a:off x="8787837" y="212695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7" name="206 Rectángulo"/>
          <p:cNvSpPr/>
          <p:nvPr/>
        </p:nvSpPr>
        <p:spPr>
          <a:xfrm rot="5400000" flipV="1">
            <a:off x="7202945" y="2383052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 rot="5400000" flipV="1">
            <a:off x="7202944" y="2126957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9" name="208 Rectángulo"/>
          <p:cNvSpPr/>
          <p:nvPr/>
        </p:nvSpPr>
        <p:spPr>
          <a:xfrm rot="5400000" flipV="1">
            <a:off x="7380725" y="2383051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0" name="209 Rectángulo"/>
          <p:cNvSpPr/>
          <p:nvPr/>
        </p:nvSpPr>
        <p:spPr>
          <a:xfrm rot="5400000" flipV="1">
            <a:off x="7380724" y="2126956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1" name="210 Rectángulo"/>
          <p:cNvSpPr/>
          <p:nvPr/>
        </p:nvSpPr>
        <p:spPr>
          <a:xfrm rot="5400000" flipV="1">
            <a:off x="7569610" y="238305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2" name="211 Rectángulo"/>
          <p:cNvSpPr/>
          <p:nvPr/>
        </p:nvSpPr>
        <p:spPr>
          <a:xfrm rot="5400000" flipV="1">
            <a:off x="7569609" y="212695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3" name="212 Rectángulo"/>
          <p:cNvSpPr/>
          <p:nvPr/>
        </p:nvSpPr>
        <p:spPr>
          <a:xfrm rot="5400000" flipV="1">
            <a:off x="7737610" y="2383051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4" name="213 Rectángulo"/>
          <p:cNvSpPr/>
          <p:nvPr/>
        </p:nvSpPr>
        <p:spPr>
          <a:xfrm rot="5400000" flipV="1">
            <a:off x="7737609" y="2126956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5" name="214 Rectángulo"/>
          <p:cNvSpPr/>
          <p:nvPr/>
        </p:nvSpPr>
        <p:spPr>
          <a:xfrm rot="5400000" flipV="1">
            <a:off x="7905610" y="2383051"/>
            <a:ext cx="251998" cy="5333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6" name="215 Rectángulo"/>
          <p:cNvSpPr/>
          <p:nvPr/>
        </p:nvSpPr>
        <p:spPr>
          <a:xfrm rot="5400000" flipV="1">
            <a:off x="7905609" y="2126956"/>
            <a:ext cx="251998" cy="5333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7" name="216 Rectángulo"/>
          <p:cNvSpPr/>
          <p:nvPr/>
        </p:nvSpPr>
        <p:spPr>
          <a:xfrm>
            <a:off x="7218276" y="245171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8" name="217 Rectángulo"/>
          <p:cNvSpPr/>
          <p:nvPr/>
        </p:nvSpPr>
        <p:spPr>
          <a:xfrm>
            <a:off x="7134276" y="2027623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9" name="218 Rectángulo"/>
          <p:cNvSpPr/>
          <p:nvPr/>
        </p:nvSpPr>
        <p:spPr>
          <a:xfrm rot="16200000">
            <a:off x="8955838" y="2126956"/>
            <a:ext cx="251998" cy="5333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0" name="219 Rectángulo"/>
          <p:cNvSpPr/>
          <p:nvPr/>
        </p:nvSpPr>
        <p:spPr>
          <a:xfrm rot="16200000">
            <a:off x="8955836" y="2383051"/>
            <a:ext cx="251998" cy="53333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1" name="220 Rectángulo"/>
          <p:cNvSpPr/>
          <p:nvPr/>
        </p:nvSpPr>
        <p:spPr>
          <a:xfrm>
            <a:off x="8100504" y="2451718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2" name="221 Rectángulo"/>
          <p:cNvSpPr/>
          <p:nvPr/>
        </p:nvSpPr>
        <p:spPr>
          <a:xfrm>
            <a:off x="7974276" y="2027623"/>
            <a:ext cx="1169724" cy="828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3" name="222 Rectángulo"/>
          <p:cNvSpPr/>
          <p:nvPr/>
        </p:nvSpPr>
        <p:spPr>
          <a:xfrm>
            <a:off x="6209884" y="2027679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4" name="223 Rectángulo"/>
          <p:cNvSpPr/>
          <p:nvPr/>
        </p:nvSpPr>
        <p:spPr>
          <a:xfrm rot="1728474">
            <a:off x="5402907" y="1801306"/>
            <a:ext cx="1008000" cy="84000"/>
          </a:xfrm>
          <a:prstGeom prst="rect">
            <a:avLst/>
          </a:pr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480</Words>
  <Application>Microsoft Office PowerPoint</Application>
  <PresentationFormat>Presentación en pantalla (16:9)</PresentationFormat>
  <Paragraphs>276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5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0</dc:title>
  <cp:lastModifiedBy>Leonel Virosta Gutiérrez</cp:lastModifiedBy>
  <cp:revision>40</cp:revision>
  <dcterms:modified xsi:type="dcterms:W3CDTF">2017-04-17T06:08:10Z</dcterms:modified>
</cp:coreProperties>
</file>