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12" r:id="rId2"/>
    <p:sldId id="316" r:id="rId3"/>
    <p:sldId id="272" r:id="rId4"/>
    <p:sldId id="318" r:id="rId5"/>
    <p:sldId id="317" r:id="rId6"/>
    <p:sldId id="319" r:id="rId7"/>
    <p:sldId id="320" r:id="rId8"/>
    <p:sldId id="321" r:id="rId9"/>
    <p:sldId id="322" r:id="rId10"/>
    <p:sldId id="323" r:id="rId11"/>
    <p:sldId id="324" r:id="rId12"/>
    <p:sldId id="328" r:id="rId13"/>
    <p:sldId id="325" r:id="rId14"/>
    <p:sldId id="326" r:id="rId15"/>
    <p:sldId id="329" r:id="rId16"/>
    <p:sldId id="330" r:id="rId17"/>
    <p:sldId id="331" r:id="rId18"/>
    <p:sldId id="332" r:id="rId19"/>
    <p:sldId id="333" r:id="rId20"/>
    <p:sldId id="334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  <a:srgbClr val="9933FF"/>
    <a:srgbClr val="FF6600"/>
    <a:srgbClr val="CC0099"/>
    <a:srgbClr val="FF0066"/>
    <a:srgbClr val="00CCFF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CC8B2-28BE-4122-8074-841978E329E9}" type="datetimeFigureOut">
              <a:rPr lang="es-ES" smtClean="0"/>
              <a:pPr/>
              <a:t>12/12/2015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A521DD-70F9-4534-8354-BE3A2FEA9A2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18</a:t>
            </a:fld>
            <a:endParaRPr lang="es-E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19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20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12/12/2015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12/12/2015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12/12/2015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12/12/2015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5" name="124 Rectángulo"/>
          <p:cNvSpPr/>
          <p:nvPr/>
        </p:nvSpPr>
        <p:spPr>
          <a:xfrm rot="5400000" flipV="1">
            <a:off x="6320782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320780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7" name="126 Rectángulo"/>
          <p:cNvSpPr/>
          <p:nvPr/>
        </p:nvSpPr>
        <p:spPr>
          <a:xfrm rot="5400000" flipV="1">
            <a:off x="6498562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Rectángulo"/>
          <p:cNvSpPr/>
          <p:nvPr/>
        </p:nvSpPr>
        <p:spPr>
          <a:xfrm rot="5400000" flipV="1">
            <a:off x="6498561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9" name="128 Rectángulo"/>
          <p:cNvSpPr/>
          <p:nvPr/>
        </p:nvSpPr>
        <p:spPr>
          <a:xfrm rot="5400000" flipV="1">
            <a:off x="668744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"/>
          <p:cNvSpPr/>
          <p:nvPr/>
        </p:nvSpPr>
        <p:spPr>
          <a:xfrm rot="5400000" flipV="1">
            <a:off x="668744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1" name="130 Rectángulo"/>
          <p:cNvSpPr/>
          <p:nvPr/>
        </p:nvSpPr>
        <p:spPr>
          <a:xfrm rot="5400000" flipV="1">
            <a:off x="685544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Rectángulo"/>
          <p:cNvSpPr/>
          <p:nvPr/>
        </p:nvSpPr>
        <p:spPr>
          <a:xfrm rot="5400000" flipV="1">
            <a:off x="685544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132 Rectángulo"/>
          <p:cNvSpPr/>
          <p:nvPr/>
        </p:nvSpPr>
        <p:spPr>
          <a:xfrm rot="5400000" flipV="1">
            <a:off x="702344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 rot="5400000" flipV="1">
            <a:off x="702344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Rectángulo"/>
          <p:cNvSpPr/>
          <p:nvPr/>
        </p:nvSpPr>
        <p:spPr>
          <a:xfrm>
            <a:off x="633611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209884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5438553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438552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5616333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616332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5805218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805217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5973218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73217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 rot="5400000" flipV="1">
            <a:off x="6141218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141217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>
            <a:off x="5453884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369884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85174" y="316829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9" name="138 Rectángulo"/>
          <p:cNvSpPr/>
          <p:nvPr/>
        </p:nvSpPr>
        <p:spPr>
          <a:xfrm rot="16200000">
            <a:off x="8085172" y="342029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tángulo"/>
          <p:cNvSpPr/>
          <p:nvPr/>
        </p:nvSpPr>
        <p:spPr>
          <a:xfrm rot="5400000" flipV="1">
            <a:off x="8262954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262953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Rectángulo"/>
          <p:cNvSpPr/>
          <p:nvPr/>
        </p:nvSpPr>
        <p:spPr>
          <a:xfrm rot="5400000" flipV="1">
            <a:off x="845183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45183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4" name="143 Rectángulo"/>
          <p:cNvSpPr/>
          <p:nvPr/>
        </p:nvSpPr>
        <p:spPr>
          <a:xfrm rot="5400000" flipV="1">
            <a:off x="8619838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5" name="144 Rectángulo"/>
          <p:cNvSpPr/>
          <p:nvPr/>
        </p:nvSpPr>
        <p:spPr>
          <a:xfrm rot="5400000" flipV="1">
            <a:off x="8619837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6" name="145 Rectángulo"/>
          <p:cNvSpPr/>
          <p:nvPr/>
        </p:nvSpPr>
        <p:spPr>
          <a:xfrm rot="5400000" flipV="1">
            <a:off x="8787838" y="3420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7" name="146 Rectángulo"/>
          <p:cNvSpPr/>
          <p:nvPr/>
        </p:nvSpPr>
        <p:spPr>
          <a:xfrm rot="5400000" flipV="1">
            <a:off x="8787837" y="3168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0" name="149 Rectángulo"/>
          <p:cNvSpPr/>
          <p:nvPr/>
        </p:nvSpPr>
        <p:spPr>
          <a:xfrm rot="5400000" flipV="1">
            <a:off x="7202945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202944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2" name="151 Rectángulo"/>
          <p:cNvSpPr/>
          <p:nvPr/>
        </p:nvSpPr>
        <p:spPr>
          <a:xfrm rot="5400000" flipV="1">
            <a:off x="7380725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80724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Rectángulo"/>
          <p:cNvSpPr/>
          <p:nvPr/>
        </p:nvSpPr>
        <p:spPr>
          <a:xfrm rot="5400000" flipV="1">
            <a:off x="7569610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569609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6" name="155 Rectángulo"/>
          <p:cNvSpPr/>
          <p:nvPr/>
        </p:nvSpPr>
        <p:spPr>
          <a:xfrm rot="5400000" flipV="1">
            <a:off x="7737610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737609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8" name="157 Rectángulo"/>
          <p:cNvSpPr/>
          <p:nvPr/>
        </p:nvSpPr>
        <p:spPr>
          <a:xfrm rot="5400000" flipV="1">
            <a:off x="7905610" y="3420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905609" y="3168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Rectángulo"/>
          <p:cNvSpPr/>
          <p:nvPr/>
        </p:nvSpPr>
        <p:spPr>
          <a:xfrm>
            <a:off x="7218276" y="348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134276" y="306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9" name="238 Rectángulo"/>
          <p:cNvSpPr/>
          <p:nvPr/>
        </p:nvSpPr>
        <p:spPr>
          <a:xfrm rot="16200000">
            <a:off x="4556782" y="316829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0" name="239 Rectángulo"/>
          <p:cNvSpPr/>
          <p:nvPr/>
        </p:nvSpPr>
        <p:spPr>
          <a:xfrm rot="16200000">
            <a:off x="4556780" y="342029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1" name="240 Rectángulo"/>
          <p:cNvSpPr/>
          <p:nvPr/>
        </p:nvSpPr>
        <p:spPr>
          <a:xfrm rot="5400000" flipV="1">
            <a:off x="4734562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2" name="241 Rectángulo"/>
          <p:cNvSpPr/>
          <p:nvPr/>
        </p:nvSpPr>
        <p:spPr>
          <a:xfrm rot="5400000" flipV="1">
            <a:off x="4734561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3" name="242 Rectángulo"/>
          <p:cNvSpPr/>
          <p:nvPr/>
        </p:nvSpPr>
        <p:spPr>
          <a:xfrm rot="5400000" flipV="1">
            <a:off x="4923446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4" name="243 Rectángulo"/>
          <p:cNvSpPr/>
          <p:nvPr/>
        </p:nvSpPr>
        <p:spPr>
          <a:xfrm rot="5400000" flipV="1">
            <a:off x="4923445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5" name="244 Rectángulo"/>
          <p:cNvSpPr/>
          <p:nvPr/>
        </p:nvSpPr>
        <p:spPr>
          <a:xfrm rot="5400000" flipV="1">
            <a:off x="5091446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6" name="245 Rectángulo"/>
          <p:cNvSpPr/>
          <p:nvPr/>
        </p:nvSpPr>
        <p:spPr>
          <a:xfrm rot="5400000" flipV="1">
            <a:off x="5091445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7" name="246 Rectángulo"/>
          <p:cNvSpPr/>
          <p:nvPr/>
        </p:nvSpPr>
        <p:spPr>
          <a:xfrm rot="5400000" flipV="1">
            <a:off x="5259446" y="3420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8" name="247 Rectángulo"/>
          <p:cNvSpPr/>
          <p:nvPr/>
        </p:nvSpPr>
        <p:spPr>
          <a:xfrm rot="5400000" flipV="1">
            <a:off x="5259445" y="3168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9" name="248 Rectángulo"/>
          <p:cNvSpPr/>
          <p:nvPr/>
        </p:nvSpPr>
        <p:spPr>
          <a:xfrm>
            <a:off x="4572112" y="348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0" name="249 Rectángulo"/>
          <p:cNvSpPr/>
          <p:nvPr/>
        </p:nvSpPr>
        <p:spPr>
          <a:xfrm>
            <a:off x="4445884" y="306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5400000" flipV="1">
            <a:off x="4209218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8" name="257 Rectángulo"/>
          <p:cNvSpPr/>
          <p:nvPr/>
        </p:nvSpPr>
        <p:spPr>
          <a:xfrm rot="5400000" flipV="1">
            <a:off x="4209217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9" name="258 Rectángulo"/>
          <p:cNvSpPr/>
          <p:nvPr/>
        </p:nvSpPr>
        <p:spPr>
          <a:xfrm rot="5400000" flipV="1">
            <a:off x="4377218" y="3420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0" name="259 Rectángulo"/>
          <p:cNvSpPr/>
          <p:nvPr/>
        </p:nvSpPr>
        <p:spPr>
          <a:xfrm rot="5400000" flipV="1">
            <a:off x="4377217" y="3168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3" name="262 Rectángulo"/>
          <p:cNvSpPr/>
          <p:nvPr/>
        </p:nvSpPr>
        <p:spPr>
          <a:xfrm rot="16200000">
            <a:off x="8955838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4" name="263 Rectángulo"/>
          <p:cNvSpPr/>
          <p:nvPr/>
        </p:nvSpPr>
        <p:spPr>
          <a:xfrm rot="16200000">
            <a:off x="8955836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Rectángulo"/>
          <p:cNvSpPr/>
          <p:nvPr/>
        </p:nvSpPr>
        <p:spPr>
          <a:xfrm>
            <a:off x="8100504" y="348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9" name="148 Rectángulo"/>
          <p:cNvSpPr/>
          <p:nvPr/>
        </p:nvSpPr>
        <p:spPr>
          <a:xfrm>
            <a:off x="7974276" y="3068960"/>
            <a:ext cx="116972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ortar rectángulo de esquina sencilla"/>
          <p:cNvSpPr/>
          <p:nvPr/>
        </p:nvSpPr>
        <p:spPr>
          <a:xfrm rot="10800000" flipH="1">
            <a:off x="3203848" y="728768"/>
            <a:ext cx="5940328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04" name="103 CuadroTexto"/>
          <p:cNvSpPr txBox="1"/>
          <p:nvPr/>
        </p:nvSpPr>
        <p:spPr>
          <a:xfrm>
            <a:off x="4027154" y="764704"/>
            <a:ext cx="40902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1- Horquilla de replicación</a:t>
            </a:r>
            <a:endParaRPr lang="es-E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248717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75 Grupo"/>
          <p:cNvGrpSpPr/>
          <p:nvPr/>
        </p:nvGrpSpPr>
        <p:grpSpPr>
          <a:xfrm>
            <a:off x="6525830" y="2492953"/>
            <a:ext cx="410217" cy="251998"/>
            <a:chOff x="6525830" y="2492953"/>
            <a:chExt cx="410217" cy="251998"/>
          </a:xfrm>
        </p:grpSpPr>
        <p:sp>
          <p:nvSpPr>
            <p:cNvPr id="128" name="12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2" name="131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4" name="133 Rectángulo"/>
          <p:cNvSpPr/>
          <p:nvPr/>
        </p:nvSpPr>
        <p:spPr>
          <a:xfrm rot="5400000" flipV="1">
            <a:off x="6951382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137821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366489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544269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733154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01154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069154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256192" y="249295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13111" y="259223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190890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379774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30881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08661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497546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665546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33546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062213" y="2492896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2 Grupo"/>
          <p:cNvGrpSpPr/>
          <p:nvPr/>
        </p:nvGrpSpPr>
        <p:grpSpPr>
          <a:xfrm rot="19922894">
            <a:off x="4203351" y="2773495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5" name="104 Rectángulo"/>
          <p:cNvSpPr/>
          <p:nvPr/>
        </p:nvSpPr>
        <p:spPr>
          <a:xfrm rot="7171502" flipH="1" flipV="1">
            <a:off x="8609176" y="273302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17971502" flipH="1">
            <a:off x="8753192" y="282063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17971502" flipH="1">
            <a:off x="8897208" y="29137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" name="135 Rectángulo"/>
          <p:cNvSpPr/>
          <p:nvPr/>
        </p:nvSpPr>
        <p:spPr>
          <a:xfrm rot="12571502" flipH="1" flipV="1">
            <a:off x="8447151" y="2676525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8021720" y="39964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16200000">
            <a:off x="8388383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186 Rectángulo"/>
          <p:cNvSpPr/>
          <p:nvPr/>
        </p:nvSpPr>
        <p:spPr>
          <a:xfrm rot="3628498" flipH="1" flipV="1">
            <a:off x="8905817" y="36749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16200000">
            <a:off x="8199499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14428498" flipH="1">
            <a:off x="8617785" y="385561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3628498" flipH="1" flipV="1">
            <a:off x="8761801" y="37680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187 Rectángulo"/>
          <p:cNvSpPr/>
          <p:nvPr/>
        </p:nvSpPr>
        <p:spPr>
          <a:xfrm rot="9028498" flipH="1">
            <a:off x="8455760" y="3900661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07 Grupo"/>
          <p:cNvGrpSpPr/>
          <p:nvPr/>
        </p:nvGrpSpPr>
        <p:grpSpPr>
          <a:xfrm rot="5400000">
            <a:off x="4535996" y="2888940"/>
            <a:ext cx="504056" cy="864096"/>
            <a:chOff x="5940256" y="1124744"/>
            <a:chExt cx="936000" cy="1440160"/>
          </a:xfrm>
        </p:grpSpPr>
        <p:sp>
          <p:nvSpPr>
            <p:cNvPr id="109" name="108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8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11" name="11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3" name="11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15" name="114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116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118 Grupo"/>
          <p:cNvGrpSpPr/>
          <p:nvPr/>
        </p:nvGrpSpPr>
        <p:grpSpPr>
          <a:xfrm rot="16200000">
            <a:off x="8388424" y="2852936"/>
            <a:ext cx="504056" cy="792088"/>
            <a:chOff x="5940256" y="1124744"/>
            <a:chExt cx="936000" cy="1440160"/>
          </a:xfrm>
        </p:grpSpPr>
        <p:sp>
          <p:nvSpPr>
            <p:cNvPr id="121" name="120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10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25" name="124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7" name="126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29" name="128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13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31928">
            <a:off x="5114059" y="2060848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077586">
            <a:off x="4492511" y="233776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03580">
            <a:off x="5812375" y="2076448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" name="132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39" name="138 Recortar rectángulo de esquina sencilla"/>
          <p:cNvSpPr/>
          <p:nvPr/>
        </p:nvSpPr>
        <p:spPr>
          <a:xfrm rot="10800000" flipH="1">
            <a:off x="3203848" y="728768"/>
            <a:ext cx="5940328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4027154" y="764704"/>
            <a:ext cx="43360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2- ARN Primers o cebadores</a:t>
            </a:r>
            <a:endParaRPr lang="es-ES" sz="2800" b="1" dirty="0"/>
          </a:p>
        </p:txBody>
      </p:sp>
      <p:grpSp>
        <p:nvGrpSpPr>
          <p:cNvPr id="11" name="157 Grupo"/>
          <p:cNvGrpSpPr/>
          <p:nvPr/>
        </p:nvGrpSpPr>
        <p:grpSpPr>
          <a:xfrm rot="15283288">
            <a:off x="3143536" y="3032084"/>
            <a:ext cx="498619" cy="703515"/>
            <a:chOff x="2627888" y="4077072"/>
            <a:chExt cx="936000" cy="1418456"/>
          </a:xfrm>
        </p:grpSpPr>
        <p:sp>
          <p:nvSpPr>
            <p:cNvPr id="137" name="136 Rectángulo"/>
            <p:cNvSpPr/>
            <p:nvPr/>
          </p:nvSpPr>
          <p:spPr>
            <a:xfrm>
              <a:off x="3275856" y="4581128"/>
              <a:ext cx="144016" cy="9144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145 Grupo"/>
            <p:cNvGrpSpPr/>
            <p:nvPr/>
          </p:nvGrpSpPr>
          <p:grpSpPr>
            <a:xfrm>
              <a:off x="2627888" y="4077072"/>
              <a:ext cx="936000" cy="936000"/>
              <a:chOff x="5940256" y="1124744"/>
              <a:chExt cx="936000" cy="936000"/>
            </a:xfrm>
          </p:grpSpPr>
          <p:sp>
            <p:nvSpPr>
              <p:cNvPr id="147" name="146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48" name="147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50" name="14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15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6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68072" flipV="1">
            <a:off x="4955323" y="4290754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522414" flipV="1">
            <a:off x="4208720" y="377792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15552" flipV="1">
            <a:off x="6698235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87123" flipV="1">
            <a:off x="7634338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" name="194 CuadroTexto"/>
          <p:cNvSpPr txBox="1"/>
          <p:nvPr/>
        </p:nvSpPr>
        <p:spPr>
          <a:xfrm>
            <a:off x="183569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13" name="212 CuadroTexto"/>
          <p:cNvSpPr txBox="1"/>
          <p:nvPr/>
        </p:nvSpPr>
        <p:spPr>
          <a:xfrm>
            <a:off x="8532440" y="200103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0" name="239 CuadroTexto"/>
          <p:cNvSpPr txBox="1"/>
          <p:nvPr/>
        </p:nvSpPr>
        <p:spPr>
          <a:xfrm>
            <a:off x="183569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1" name="240 CuadroTexto"/>
          <p:cNvSpPr txBox="1"/>
          <p:nvPr/>
        </p:nvSpPr>
        <p:spPr>
          <a:xfrm>
            <a:off x="8532440" y="40050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69" name="268 CuadroTexto"/>
          <p:cNvSpPr txBox="1"/>
          <p:nvPr/>
        </p:nvSpPr>
        <p:spPr>
          <a:xfrm>
            <a:off x="6444208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0" name="269 CuadroTexto"/>
          <p:cNvSpPr txBox="1"/>
          <p:nvPr/>
        </p:nvSpPr>
        <p:spPr>
          <a:xfrm>
            <a:off x="6876256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1" name="270 CuadroTexto"/>
          <p:cNvSpPr txBox="1"/>
          <p:nvPr/>
        </p:nvSpPr>
        <p:spPr>
          <a:xfrm>
            <a:off x="6444208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2" name="271 CuadroTexto"/>
          <p:cNvSpPr txBox="1"/>
          <p:nvPr/>
        </p:nvSpPr>
        <p:spPr>
          <a:xfrm>
            <a:off x="6876256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3" name="272 CuadroTexto"/>
          <p:cNvSpPr txBox="1"/>
          <p:nvPr/>
        </p:nvSpPr>
        <p:spPr>
          <a:xfrm>
            <a:off x="219573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4" name="273 CuadroTexto"/>
          <p:cNvSpPr txBox="1"/>
          <p:nvPr/>
        </p:nvSpPr>
        <p:spPr>
          <a:xfrm>
            <a:off x="219573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66" name="165 Flecha abajo"/>
          <p:cNvSpPr/>
          <p:nvPr/>
        </p:nvSpPr>
        <p:spPr>
          <a:xfrm rot="5400000">
            <a:off x="5652120" y="1124744"/>
            <a:ext cx="288032" cy="1440160"/>
          </a:xfrm>
          <a:prstGeom prst="downArrow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66"/>
              </a:solidFill>
            </a:endParaRPr>
          </a:p>
        </p:txBody>
      </p:sp>
      <p:sp>
        <p:nvSpPr>
          <p:cNvPr id="172" name="171 CuadroTexto"/>
          <p:cNvSpPr txBox="1"/>
          <p:nvPr/>
        </p:nvSpPr>
        <p:spPr>
          <a:xfrm>
            <a:off x="4067944" y="1321604"/>
            <a:ext cx="38429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rgbClr val="FF6600"/>
                </a:solidFill>
              </a:rPr>
              <a:t>Dirección de cadena: 3-5</a:t>
            </a:r>
            <a:endParaRPr lang="es-ES" sz="2800" dirty="0">
              <a:solidFill>
                <a:srgbClr val="FF6600"/>
              </a:solidFill>
            </a:endParaRPr>
          </a:p>
        </p:txBody>
      </p:sp>
      <p:sp>
        <p:nvSpPr>
          <p:cNvPr id="184" name="183 Rectángulo"/>
          <p:cNvSpPr/>
          <p:nvPr/>
        </p:nvSpPr>
        <p:spPr>
          <a:xfrm rot="5400000" flipV="1">
            <a:off x="6439733" y="2852928"/>
            <a:ext cx="216000" cy="7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5" name="184 Rectángulo"/>
          <p:cNvSpPr/>
          <p:nvPr/>
        </p:nvSpPr>
        <p:spPr>
          <a:xfrm rot="5400000" flipV="1">
            <a:off x="6637951" y="2862262"/>
            <a:ext cx="216000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6" name="185 Rectángulo"/>
          <p:cNvSpPr/>
          <p:nvPr/>
        </p:nvSpPr>
        <p:spPr>
          <a:xfrm rot="5400000" flipV="1">
            <a:off x="6787952" y="279933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3" name="172 Rectángulo"/>
          <p:cNvSpPr/>
          <p:nvPr/>
        </p:nvSpPr>
        <p:spPr>
          <a:xfrm rot="10800000">
            <a:off x="6466591" y="296768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1" name="180 Conector recto"/>
          <p:cNvCxnSpPr/>
          <p:nvPr/>
        </p:nvCxnSpPr>
        <p:spPr>
          <a:xfrm>
            <a:off x="6948264" y="2132856"/>
            <a:ext cx="0" cy="2340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181 Rectángulo"/>
          <p:cNvSpPr/>
          <p:nvPr/>
        </p:nvSpPr>
        <p:spPr>
          <a:xfrm rot="16200000">
            <a:off x="5739518" y="3744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4" name="213 Rectángulo"/>
          <p:cNvSpPr/>
          <p:nvPr/>
        </p:nvSpPr>
        <p:spPr>
          <a:xfrm rot="16200000">
            <a:off x="5907518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16200000">
            <a:off x="6075518" y="3744357"/>
            <a:ext cx="251998" cy="53333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6" name="175 Rectángulo"/>
          <p:cNvSpPr/>
          <p:nvPr/>
        </p:nvSpPr>
        <p:spPr>
          <a:xfrm rot="10800000">
            <a:off x="5796137" y="364502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7" name="266 Rectángulo"/>
          <p:cNvSpPr/>
          <p:nvPr/>
        </p:nvSpPr>
        <p:spPr>
          <a:xfrm rot="16200000">
            <a:off x="7136167" y="374441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8" name="267 Rectángulo"/>
          <p:cNvSpPr/>
          <p:nvPr/>
        </p:nvSpPr>
        <p:spPr>
          <a:xfrm rot="16200000">
            <a:off x="7313947" y="374441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5" name="274 Rectángulo"/>
          <p:cNvSpPr/>
          <p:nvPr/>
        </p:nvSpPr>
        <p:spPr>
          <a:xfrm rot="16200000">
            <a:off x="6956668" y="3744357"/>
            <a:ext cx="251998" cy="53333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5" name="264 Rectángulo"/>
          <p:cNvSpPr/>
          <p:nvPr/>
        </p:nvSpPr>
        <p:spPr>
          <a:xfrm rot="10800000">
            <a:off x="7020272" y="364502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7" name="276 Rectángulo"/>
          <p:cNvSpPr/>
          <p:nvPr/>
        </p:nvSpPr>
        <p:spPr>
          <a:xfrm rot="5400000" flipV="1">
            <a:off x="7497004" y="2844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8" name="277 Rectángulo"/>
          <p:cNvSpPr/>
          <p:nvPr/>
        </p:nvSpPr>
        <p:spPr>
          <a:xfrm rot="5400000" flipV="1">
            <a:off x="7665004" y="284428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9" name="278 Rectángulo"/>
          <p:cNvSpPr/>
          <p:nvPr/>
        </p:nvSpPr>
        <p:spPr>
          <a:xfrm rot="5400000" flipV="1">
            <a:off x="7833004" y="2844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6" name="275 Rectángulo"/>
          <p:cNvSpPr/>
          <p:nvPr/>
        </p:nvSpPr>
        <p:spPr>
          <a:xfrm rot="10800000">
            <a:off x="7524328" y="2967685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267 Grupo"/>
          <p:cNvGrpSpPr>
            <a:grpSpLocks noChangeAspect="1"/>
          </p:cNvGrpSpPr>
          <p:nvPr/>
        </p:nvGrpSpPr>
        <p:grpSpPr>
          <a:xfrm rot="14078078">
            <a:off x="6691889" y="2908578"/>
            <a:ext cx="775017" cy="894348"/>
            <a:chOff x="5508104" y="1124744"/>
            <a:chExt cx="936000" cy="1080120"/>
          </a:xfrm>
        </p:grpSpPr>
        <p:cxnSp>
          <p:nvCxnSpPr>
            <p:cNvPr id="243" name="242 Conector recto"/>
            <p:cNvCxnSpPr>
              <a:stCxn id="259" idx="3"/>
            </p:cNvCxnSpPr>
            <p:nvPr/>
          </p:nvCxnSpPr>
          <p:spPr>
            <a:xfrm>
              <a:off x="5645178" y="1923670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244 Conector recto"/>
            <p:cNvCxnSpPr>
              <a:stCxn id="259" idx="5"/>
            </p:cNvCxnSpPr>
            <p:nvPr/>
          </p:nvCxnSpPr>
          <p:spPr>
            <a:xfrm flipH="1">
              <a:off x="6300192" y="1923670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246 Conector recto"/>
            <p:cNvCxnSpPr/>
            <p:nvPr/>
          </p:nvCxnSpPr>
          <p:spPr>
            <a:xfrm flipH="1">
              <a:off x="6156176" y="2132856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248 Conector recto"/>
            <p:cNvCxnSpPr/>
            <p:nvPr/>
          </p:nvCxnSpPr>
          <p:spPr>
            <a:xfrm>
              <a:off x="5652120" y="2132856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65 Grupo"/>
            <p:cNvGrpSpPr/>
            <p:nvPr/>
          </p:nvGrpSpPr>
          <p:grpSpPr>
            <a:xfrm>
              <a:off x="5508104" y="1124744"/>
              <a:ext cx="936000" cy="936000"/>
              <a:chOff x="5940256" y="1124744"/>
              <a:chExt cx="936000" cy="936000"/>
            </a:xfrm>
            <a:solidFill>
              <a:srgbClr val="00FF99"/>
            </a:solidFill>
          </p:grpSpPr>
          <p:sp>
            <p:nvSpPr>
              <p:cNvPr id="259" name="258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63" name="26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64" name="263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26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80" name="279 Flecha abajo"/>
          <p:cNvSpPr/>
          <p:nvPr/>
        </p:nvSpPr>
        <p:spPr>
          <a:xfrm rot="16200000">
            <a:off x="5796136" y="4293096"/>
            <a:ext cx="288032" cy="1440160"/>
          </a:xfrm>
          <a:prstGeom prst="downArrow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66"/>
              </a:solidFill>
            </a:endParaRPr>
          </a:p>
        </p:txBody>
      </p:sp>
      <p:sp>
        <p:nvSpPr>
          <p:cNvPr id="281" name="280 CuadroTexto"/>
          <p:cNvSpPr txBox="1"/>
          <p:nvPr/>
        </p:nvSpPr>
        <p:spPr>
          <a:xfrm>
            <a:off x="4067944" y="5066020"/>
            <a:ext cx="3783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rgbClr val="FF6600"/>
                </a:solidFill>
              </a:rPr>
              <a:t>Dirección de cadena: 3-5</a:t>
            </a:r>
            <a:endParaRPr lang="es-ES" sz="28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248717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75 Grupo"/>
          <p:cNvGrpSpPr/>
          <p:nvPr/>
        </p:nvGrpSpPr>
        <p:grpSpPr>
          <a:xfrm>
            <a:off x="6525830" y="2492953"/>
            <a:ext cx="410217" cy="251998"/>
            <a:chOff x="6525830" y="2492953"/>
            <a:chExt cx="410217" cy="251998"/>
          </a:xfrm>
        </p:grpSpPr>
        <p:sp>
          <p:nvSpPr>
            <p:cNvPr id="128" name="12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2" name="131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4" name="133 Rectángulo"/>
          <p:cNvSpPr/>
          <p:nvPr/>
        </p:nvSpPr>
        <p:spPr>
          <a:xfrm rot="5400000" flipV="1">
            <a:off x="6951382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137821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366489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544269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733154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01154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069154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256192" y="249295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13111" y="259223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190890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379774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30881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08661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497546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665546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33546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062213" y="2492896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2 Grupo"/>
          <p:cNvGrpSpPr/>
          <p:nvPr/>
        </p:nvGrpSpPr>
        <p:grpSpPr>
          <a:xfrm rot="19922894">
            <a:off x="4203351" y="2773495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5" name="104 Rectángulo"/>
          <p:cNvSpPr/>
          <p:nvPr/>
        </p:nvSpPr>
        <p:spPr>
          <a:xfrm rot="7171502" flipH="1" flipV="1">
            <a:off x="8609176" y="273302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17971502" flipH="1">
            <a:off x="8753192" y="282063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17971502" flipH="1">
            <a:off x="8897208" y="29137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" name="135 Rectángulo"/>
          <p:cNvSpPr/>
          <p:nvPr/>
        </p:nvSpPr>
        <p:spPr>
          <a:xfrm rot="12571502" flipH="1" flipV="1">
            <a:off x="8447151" y="2676525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8021720" y="39964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16200000">
            <a:off x="8388383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186 Rectángulo"/>
          <p:cNvSpPr/>
          <p:nvPr/>
        </p:nvSpPr>
        <p:spPr>
          <a:xfrm rot="3628498" flipH="1" flipV="1">
            <a:off x="8905817" y="36749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16200000">
            <a:off x="8199499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14428498" flipH="1">
            <a:off x="8617785" y="385561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3628498" flipH="1" flipV="1">
            <a:off x="8761801" y="37680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187 Rectángulo"/>
          <p:cNvSpPr/>
          <p:nvPr/>
        </p:nvSpPr>
        <p:spPr>
          <a:xfrm rot="9028498" flipH="1">
            <a:off x="8455760" y="3900661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07 Grupo"/>
          <p:cNvGrpSpPr/>
          <p:nvPr/>
        </p:nvGrpSpPr>
        <p:grpSpPr>
          <a:xfrm rot="5400000">
            <a:off x="4535996" y="2888940"/>
            <a:ext cx="504056" cy="864096"/>
            <a:chOff x="5940256" y="1124744"/>
            <a:chExt cx="936000" cy="1440160"/>
          </a:xfrm>
        </p:grpSpPr>
        <p:sp>
          <p:nvSpPr>
            <p:cNvPr id="109" name="108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8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11" name="11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3" name="11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15" name="114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116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118 Grupo"/>
          <p:cNvGrpSpPr/>
          <p:nvPr/>
        </p:nvGrpSpPr>
        <p:grpSpPr>
          <a:xfrm rot="16200000">
            <a:off x="8388424" y="2852936"/>
            <a:ext cx="504056" cy="792088"/>
            <a:chOff x="5940256" y="1124744"/>
            <a:chExt cx="936000" cy="1440160"/>
          </a:xfrm>
        </p:grpSpPr>
        <p:sp>
          <p:nvSpPr>
            <p:cNvPr id="121" name="120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10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25" name="124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7" name="126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29" name="128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13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077586">
            <a:off x="4492511" y="233776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" name="132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39" name="138 Recortar rectángulo de esquina sencilla"/>
          <p:cNvSpPr/>
          <p:nvPr/>
        </p:nvSpPr>
        <p:spPr>
          <a:xfrm rot="10800000" flipH="1">
            <a:off x="3203848" y="728768"/>
            <a:ext cx="5940328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4027154" y="764704"/>
            <a:ext cx="3432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3- Síntesis de cadenas</a:t>
            </a:r>
            <a:endParaRPr lang="es-ES" sz="2800" b="1" dirty="0"/>
          </a:p>
        </p:txBody>
      </p:sp>
      <p:grpSp>
        <p:nvGrpSpPr>
          <p:cNvPr id="11" name="157 Grupo"/>
          <p:cNvGrpSpPr/>
          <p:nvPr/>
        </p:nvGrpSpPr>
        <p:grpSpPr>
          <a:xfrm rot="15283288">
            <a:off x="3143536" y="3032084"/>
            <a:ext cx="498619" cy="703515"/>
            <a:chOff x="2627888" y="4077072"/>
            <a:chExt cx="936000" cy="1418456"/>
          </a:xfrm>
        </p:grpSpPr>
        <p:sp>
          <p:nvSpPr>
            <p:cNvPr id="137" name="136 Rectángulo"/>
            <p:cNvSpPr/>
            <p:nvPr/>
          </p:nvSpPr>
          <p:spPr>
            <a:xfrm>
              <a:off x="3275856" y="4581128"/>
              <a:ext cx="144016" cy="9144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145 Grupo"/>
            <p:cNvGrpSpPr/>
            <p:nvPr/>
          </p:nvGrpSpPr>
          <p:grpSpPr>
            <a:xfrm>
              <a:off x="2627888" y="4077072"/>
              <a:ext cx="936000" cy="936000"/>
              <a:chOff x="5940256" y="1124744"/>
              <a:chExt cx="936000" cy="936000"/>
            </a:xfrm>
          </p:grpSpPr>
          <p:sp>
            <p:nvSpPr>
              <p:cNvPr id="147" name="146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48" name="147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50" name="14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15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6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68072" flipV="1">
            <a:off x="4955323" y="4290754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522414" flipV="1">
            <a:off x="4208720" y="377792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87123" flipV="1">
            <a:off x="7634338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" name="194 CuadroTexto"/>
          <p:cNvSpPr txBox="1"/>
          <p:nvPr/>
        </p:nvSpPr>
        <p:spPr>
          <a:xfrm>
            <a:off x="183569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13" name="212 CuadroTexto"/>
          <p:cNvSpPr txBox="1"/>
          <p:nvPr/>
        </p:nvSpPr>
        <p:spPr>
          <a:xfrm>
            <a:off x="8532440" y="200103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0" name="239 CuadroTexto"/>
          <p:cNvSpPr txBox="1"/>
          <p:nvPr/>
        </p:nvSpPr>
        <p:spPr>
          <a:xfrm>
            <a:off x="183569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1" name="240 CuadroTexto"/>
          <p:cNvSpPr txBox="1"/>
          <p:nvPr/>
        </p:nvSpPr>
        <p:spPr>
          <a:xfrm>
            <a:off x="8532440" y="40050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69" name="268 CuadroTexto"/>
          <p:cNvSpPr txBox="1"/>
          <p:nvPr/>
        </p:nvSpPr>
        <p:spPr>
          <a:xfrm>
            <a:off x="6444208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0" name="269 CuadroTexto"/>
          <p:cNvSpPr txBox="1"/>
          <p:nvPr/>
        </p:nvSpPr>
        <p:spPr>
          <a:xfrm>
            <a:off x="6876256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1" name="270 CuadroTexto"/>
          <p:cNvSpPr txBox="1"/>
          <p:nvPr/>
        </p:nvSpPr>
        <p:spPr>
          <a:xfrm>
            <a:off x="6444208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2" name="271 CuadroTexto"/>
          <p:cNvSpPr txBox="1"/>
          <p:nvPr/>
        </p:nvSpPr>
        <p:spPr>
          <a:xfrm>
            <a:off x="6876256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3" name="272 CuadroTexto"/>
          <p:cNvSpPr txBox="1"/>
          <p:nvPr/>
        </p:nvSpPr>
        <p:spPr>
          <a:xfrm>
            <a:off x="219573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4" name="273 CuadroTexto"/>
          <p:cNvSpPr txBox="1"/>
          <p:nvPr/>
        </p:nvSpPr>
        <p:spPr>
          <a:xfrm>
            <a:off x="219573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66" name="165 Flecha abajo"/>
          <p:cNvSpPr/>
          <p:nvPr/>
        </p:nvSpPr>
        <p:spPr>
          <a:xfrm rot="5400000">
            <a:off x="5652120" y="1124744"/>
            <a:ext cx="288032" cy="1440160"/>
          </a:xfrm>
          <a:prstGeom prst="downArrow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66"/>
              </a:solidFill>
            </a:endParaRPr>
          </a:p>
        </p:txBody>
      </p:sp>
      <p:sp>
        <p:nvSpPr>
          <p:cNvPr id="172" name="171 CuadroTexto"/>
          <p:cNvSpPr txBox="1"/>
          <p:nvPr/>
        </p:nvSpPr>
        <p:spPr>
          <a:xfrm>
            <a:off x="4067944" y="1321604"/>
            <a:ext cx="38429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rgbClr val="FF6600"/>
                </a:solidFill>
              </a:rPr>
              <a:t>Dirección de cadena: 3-5</a:t>
            </a:r>
            <a:endParaRPr lang="es-ES" sz="2800" dirty="0">
              <a:solidFill>
                <a:srgbClr val="FF6600"/>
              </a:solidFill>
            </a:endParaRPr>
          </a:p>
        </p:txBody>
      </p:sp>
      <p:sp>
        <p:nvSpPr>
          <p:cNvPr id="184" name="183 Rectángulo"/>
          <p:cNvSpPr/>
          <p:nvPr/>
        </p:nvSpPr>
        <p:spPr>
          <a:xfrm rot="5400000" flipV="1">
            <a:off x="6439733" y="2852928"/>
            <a:ext cx="216000" cy="7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5" name="184 Rectángulo"/>
          <p:cNvSpPr/>
          <p:nvPr/>
        </p:nvSpPr>
        <p:spPr>
          <a:xfrm rot="5400000" flipV="1">
            <a:off x="6637951" y="2862262"/>
            <a:ext cx="216000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6" name="185 Rectángulo"/>
          <p:cNvSpPr/>
          <p:nvPr/>
        </p:nvSpPr>
        <p:spPr>
          <a:xfrm rot="5400000" flipV="1">
            <a:off x="6787952" y="279933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3" name="172 Rectángulo"/>
          <p:cNvSpPr/>
          <p:nvPr/>
        </p:nvSpPr>
        <p:spPr>
          <a:xfrm rot="10800000">
            <a:off x="6466591" y="296768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1" name="180 Conector recto"/>
          <p:cNvCxnSpPr/>
          <p:nvPr/>
        </p:nvCxnSpPr>
        <p:spPr>
          <a:xfrm>
            <a:off x="6948264" y="2132856"/>
            <a:ext cx="0" cy="2340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181 Rectángulo"/>
          <p:cNvSpPr/>
          <p:nvPr/>
        </p:nvSpPr>
        <p:spPr>
          <a:xfrm rot="16200000">
            <a:off x="5739518" y="3744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4" name="213 Rectángulo"/>
          <p:cNvSpPr/>
          <p:nvPr/>
        </p:nvSpPr>
        <p:spPr>
          <a:xfrm rot="16200000">
            <a:off x="5907518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16200000">
            <a:off x="6075518" y="3744357"/>
            <a:ext cx="251998" cy="53333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6" name="175 Rectángulo"/>
          <p:cNvSpPr/>
          <p:nvPr/>
        </p:nvSpPr>
        <p:spPr>
          <a:xfrm rot="10800000">
            <a:off x="5796137" y="364502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7" name="266 Rectángulo"/>
          <p:cNvSpPr/>
          <p:nvPr/>
        </p:nvSpPr>
        <p:spPr>
          <a:xfrm rot="16200000">
            <a:off x="7136167" y="374441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8" name="267 Rectángulo"/>
          <p:cNvSpPr/>
          <p:nvPr/>
        </p:nvSpPr>
        <p:spPr>
          <a:xfrm rot="16200000">
            <a:off x="7313947" y="374441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5" name="274 Rectángulo"/>
          <p:cNvSpPr/>
          <p:nvPr/>
        </p:nvSpPr>
        <p:spPr>
          <a:xfrm rot="16200000">
            <a:off x="6956668" y="3744357"/>
            <a:ext cx="251998" cy="53333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5" name="264 Rectángulo"/>
          <p:cNvSpPr/>
          <p:nvPr/>
        </p:nvSpPr>
        <p:spPr>
          <a:xfrm rot="10800000">
            <a:off x="7020272" y="364502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7" name="276 Rectángulo"/>
          <p:cNvSpPr/>
          <p:nvPr/>
        </p:nvSpPr>
        <p:spPr>
          <a:xfrm rot="5400000" flipV="1">
            <a:off x="7497004" y="2844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8" name="277 Rectángulo"/>
          <p:cNvSpPr/>
          <p:nvPr/>
        </p:nvSpPr>
        <p:spPr>
          <a:xfrm rot="5400000" flipV="1">
            <a:off x="7665004" y="284428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9" name="278 Rectángulo"/>
          <p:cNvSpPr/>
          <p:nvPr/>
        </p:nvSpPr>
        <p:spPr>
          <a:xfrm rot="5400000" flipV="1">
            <a:off x="7833004" y="2844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6" name="275 Rectángulo"/>
          <p:cNvSpPr/>
          <p:nvPr/>
        </p:nvSpPr>
        <p:spPr>
          <a:xfrm rot="10800000">
            <a:off x="7524328" y="2967685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94" name="293 Grupo"/>
          <p:cNvGrpSpPr>
            <a:grpSpLocks noChangeAspect="1"/>
          </p:cNvGrpSpPr>
          <p:nvPr/>
        </p:nvGrpSpPr>
        <p:grpSpPr>
          <a:xfrm rot="806587">
            <a:off x="5918010" y="1748373"/>
            <a:ext cx="1067053" cy="1067156"/>
            <a:chOff x="5364088" y="4014479"/>
            <a:chExt cx="1080016" cy="1080120"/>
          </a:xfrm>
        </p:grpSpPr>
        <p:grpSp>
          <p:nvGrpSpPr>
            <p:cNvPr id="280" name="279 Grupo"/>
            <p:cNvGrpSpPr/>
            <p:nvPr/>
          </p:nvGrpSpPr>
          <p:grpSpPr>
            <a:xfrm>
              <a:off x="5508104" y="4014479"/>
              <a:ext cx="936000" cy="936000"/>
              <a:chOff x="5940256" y="1124744"/>
              <a:chExt cx="936000" cy="936000"/>
            </a:xfrm>
          </p:grpSpPr>
          <p:sp>
            <p:nvSpPr>
              <p:cNvPr id="281" name="28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82" name="281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83" name="282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283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5" name="284 Conector recto"/>
            <p:cNvCxnSpPr>
              <a:stCxn id="281" idx="3"/>
            </p:cNvCxnSpPr>
            <p:nvPr/>
          </p:nvCxnSpPr>
          <p:spPr>
            <a:xfrm>
              <a:off x="5645178" y="4813407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285 Conector recto"/>
            <p:cNvCxnSpPr/>
            <p:nvPr/>
          </p:nvCxnSpPr>
          <p:spPr>
            <a:xfrm flipH="1">
              <a:off x="5364088" y="4446527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286 Conector recto"/>
            <p:cNvCxnSpPr/>
            <p:nvPr/>
          </p:nvCxnSpPr>
          <p:spPr>
            <a:xfrm>
              <a:off x="5364088" y="4518535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287 Conector recto"/>
            <p:cNvCxnSpPr>
              <a:stCxn id="281" idx="5"/>
            </p:cNvCxnSpPr>
            <p:nvPr/>
          </p:nvCxnSpPr>
          <p:spPr>
            <a:xfrm flipH="1">
              <a:off x="6300191" y="4813407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288 Conector recto"/>
            <p:cNvCxnSpPr/>
            <p:nvPr/>
          </p:nvCxnSpPr>
          <p:spPr>
            <a:xfrm flipH="1">
              <a:off x="6156176" y="5022591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289 Conector recto"/>
            <p:cNvCxnSpPr/>
            <p:nvPr/>
          </p:nvCxnSpPr>
          <p:spPr>
            <a:xfrm>
              <a:off x="5652120" y="5022591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3" name="382 Flecha abajo"/>
          <p:cNvSpPr/>
          <p:nvPr/>
        </p:nvSpPr>
        <p:spPr>
          <a:xfrm rot="16200000">
            <a:off x="5796136" y="4293096"/>
            <a:ext cx="288032" cy="1440160"/>
          </a:xfrm>
          <a:prstGeom prst="downArrow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66"/>
              </a:solidFill>
            </a:endParaRPr>
          </a:p>
        </p:txBody>
      </p:sp>
      <p:sp>
        <p:nvSpPr>
          <p:cNvPr id="384" name="383 CuadroTexto"/>
          <p:cNvSpPr txBox="1"/>
          <p:nvPr/>
        </p:nvSpPr>
        <p:spPr>
          <a:xfrm>
            <a:off x="4067944" y="5066020"/>
            <a:ext cx="3783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rgbClr val="FF6600"/>
                </a:solidFill>
              </a:rPr>
              <a:t>Dirección de cadena: 3-5</a:t>
            </a:r>
            <a:endParaRPr lang="es-ES" sz="2800" dirty="0">
              <a:solidFill>
                <a:srgbClr val="FF6600"/>
              </a:solidFill>
            </a:endParaRPr>
          </a:p>
        </p:txBody>
      </p:sp>
      <p:grpSp>
        <p:nvGrpSpPr>
          <p:cNvPr id="350" name="349 Grupo"/>
          <p:cNvGrpSpPr>
            <a:grpSpLocks noChangeAspect="1"/>
          </p:cNvGrpSpPr>
          <p:nvPr/>
        </p:nvGrpSpPr>
        <p:grpSpPr>
          <a:xfrm rot="9412585">
            <a:off x="5940296" y="3923379"/>
            <a:ext cx="1067053" cy="1067156"/>
            <a:chOff x="5364088" y="4014479"/>
            <a:chExt cx="1080016" cy="1080120"/>
          </a:xfrm>
        </p:grpSpPr>
        <p:grpSp>
          <p:nvGrpSpPr>
            <p:cNvPr id="351" name="279 Grupo"/>
            <p:cNvGrpSpPr/>
            <p:nvPr/>
          </p:nvGrpSpPr>
          <p:grpSpPr>
            <a:xfrm>
              <a:off x="5508104" y="4014479"/>
              <a:ext cx="936000" cy="936000"/>
              <a:chOff x="5940256" y="1124744"/>
              <a:chExt cx="936000" cy="936000"/>
            </a:xfrm>
          </p:grpSpPr>
          <p:sp>
            <p:nvSpPr>
              <p:cNvPr id="358" name="357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59" name="358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360" name="35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36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2" name="351 Conector recto"/>
            <p:cNvCxnSpPr>
              <a:stCxn id="358" idx="3"/>
            </p:cNvCxnSpPr>
            <p:nvPr/>
          </p:nvCxnSpPr>
          <p:spPr>
            <a:xfrm>
              <a:off x="5645178" y="4813407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352 Conector recto"/>
            <p:cNvCxnSpPr/>
            <p:nvPr/>
          </p:nvCxnSpPr>
          <p:spPr>
            <a:xfrm flipH="1">
              <a:off x="5364088" y="4446527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353 Conector recto"/>
            <p:cNvCxnSpPr/>
            <p:nvPr/>
          </p:nvCxnSpPr>
          <p:spPr>
            <a:xfrm>
              <a:off x="5364088" y="4518535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354 Conector recto"/>
            <p:cNvCxnSpPr>
              <a:stCxn id="358" idx="5"/>
            </p:cNvCxnSpPr>
            <p:nvPr/>
          </p:nvCxnSpPr>
          <p:spPr>
            <a:xfrm flipH="1">
              <a:off x="6300191" y="4813407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355 Conector recto"/>
            <p:cNvCxnSpPr/>
            <p:nvPr/>
          </p:nvCxnSpPr>
          <p:spPr>
            <a:xfrm flipH="1">
              <a:off x="6156176" y="5022591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356 Conector recto"/>
            <p:cNvCxnSpPr/>
            <p:nvPr/>
          </p:nvCxnSpPr>
          <p:spPr>
            <a:xfrm>
              <a:off x="5652120" y="5022591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248717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75 Grupo"/>
          <p:cNvGrpSpPr/>
          <p:nvPr/>
        </p:nvGrpSpPr>
        <p:grpSpPr>
          <a:xfrm>
            <a:off x="6525830" y="2492953"/>
            <a:ext cx="410217" cy="251998"/>
            <a:chOff x="6525830" y="2492953"/>
            <a:chExt cx="410217" cy="251998"/>
          </a:xfrm>
        </p:grpSpPr>
        <p:sp>
          <p:nvSpPr>
            <p:cNvPr id="128" name="12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2" name="131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4" name="133 Rectángulo"/>
          <p:cNvSpPr/>
          <p:nvPr/>
        </p:nvSpPr>
        <p:spPr>
          <a:xfrm rot="5400000" flipV="1">
            <a:off x="6951382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137821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366489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544269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733154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01154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069154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256192" y="249295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13111" y="259223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190890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379774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30881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08661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497546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665546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33546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062213" y="2492896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2 Grupo"/>
          <p:cNvGrpSpPr/>
          <p:nvPr/>
        </p:nvGrpSpPr>
        <p:grpSpPr>
          <a:xfrm rot="19922894">
            <a:off x="4203351" y="2773495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5" name="104 Rectángulo"/>
          <p:cNvSpPr/>
          <p:nvPr/>
        </p:nvSpPr>
        <p:spPr>
          <a:xfrm rot="7171502" flipH="1" flipV="1">
            <a:off x="8609176" y="273302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17971502" flipH="1">
            <a:off x="8753192" y="282063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17971502" flipH="1">
            <a:off x="8897208" y="29137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" name="135 Rectángulo"/>
          <p:cNvSpPr/>
          <p:nvPr/>
        </p:nvSpPr>
        <p:spPr>
          <a:xfrm rot="12571502" flipH="1" flipV="1">
            <a:off x="8447151" y="2676525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8021720" y="39964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16200000">
            <a:off x="8388383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186 Rectángulo"/>
          <p:cNvSpPr/>
          <p:nvPr/>
        </p:nvSpPr>
        <p:spPr>
          <a:xfrm rot="3628498" flipH="1" flipV="1">
            <a:off x="8905817" y="36749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16200000">
            <a:off x="8199499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14428498" flipH="1">
            <a:off x="8617785" y="385561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3628498" flipH="1" flipV="1">
            <a:off x="8761801" y="37680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187 Rectángulo"/>
          <p:cNvSpPr/>
          <p:nvPr/>
        </p:nvSpPr>
        <p:spPr>
          <a:xfrm rot="9028498" flipH="1">
            <a:off x="8455760" y="3900661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07 Grupo"/>
          <p:cNvGrpSpPr/>
          <p:nvPr/>
        </p:nvGrpSpPr>
        <p:grpSpPr>
          <a:xfrm rot="5400000">
            <a:off x="4535996" y="2888940"/>
            <a:ext cx="504056" cy="864096"/>
            <a:chOff x="5940256" y="1124744"/>
            <a:chExt cx="936000" cy="1440160"/>
          </a:xfrm>
        </p:grpSpPr>
        <p:sp>
          <p:nvSpPr>
            <p:cNvPr id="109" name="108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8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11" name="11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3" name="11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15" name="114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116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118 Grupo"/>
          <p:cNvGrpSpPr/>
          <p:nvPr/>
        </p:nvGrpSpPr>
        <p:grpSpPr>
          <a:xfrm rot="16200000">
            <a:off x="8388424" y="2852936"/>
            <a:ext cx="504056" cy="792088"/>
            <a:chOff x="5940256" y="1124744"/>
            <a:chExt cx="936000" cy="1440160"/>
          </a:xfrm>
        </p:grpSpPr>
        <p:sp>
          <p:nvSpPr>
            <p:cNvPr id="121" name="120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10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25" name="124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7" name="126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29" name="128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13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077586">
            <a:off x="4492511" y="233776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03580">
            <a:off x="5812375" y="2076448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" name="132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39" name="138 Recortar rectángulo de esquina sencilla"/>
          <p:cNvSpPr/>
          <p:nvPr/>
        </p:nvSpPr>
        <p:spPr>
          <a:xfrm rot="10800000" flipH="1">
            <a:off x="3203848" y="728768"/>
            <a:ext cx="5940328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4027154" y="764704"/>
            <a:ext cx="3432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3- Síntesis de cadenas</a:t>
            </a:r>
            <a:endParaRPr lang="es-ES" sz="2800" b="1" dirty="0"/>
          </a:p>
        </p:txBody>
      </p:sp>
      <p:grpSp>
        <p:nvGrpSpPr>
          <p:cNvPr id="11" name="157 Grupo"/>
          <p:cNvGrpSpPr/>
          <p:nvPr/>
        </p:nvGrpSpPr>
        <p:grpSpPr>
          <a:xfrm rot="15283288">
            <a:off x="3143536" y="3032084"/>
            <a:ext cx="498619" cy="703515"/>
            <a:chOff x="2627888" y="4077072"/>
            <a:chExt cx="936000" cy="1418456"/>
          </a:xfrm>
        </p:grpSpPr>
        <p:sp>
          <p:nvSpPr>
            <p:cNvPr id="137" name="136 Rectángulo"/>
            <p:cNvSpPr/>
            <p:nvPr/>
          </p:nvSpPr>
          <p:spPr>
            <a:xfrm>
              <a:off x="3275856" y="4581128"/>
              <a:ext cx="144016" cy="9144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145 Grupo"/>
            <p:cNvGrpSpPr/>
            <p:nvPr/>
          </p:nvGrpSpPr>
          <p:grpSpPr>
            <a:xfrm>
              <a:off x="2627888" y="4077072"/>
              <a:ext cx="936000" cy="936000"/>
              <a:chOff x="5940256" y="1124744"/>
              <a:chExt cx="936000" cy="936000"/>
            </a:xfrm>
          </p:grpSpPr>
          <p:sp>
            <p:nvSpPr>
              <p:cNvPr id="147" name="146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48" name="147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50" name="14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15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6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68072" flipV="1">
            <a:off x="4955323" y="4290754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522414" flipV="1">
            <a:off x="4208720" y="377792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15552" flipV="1">
            <a:off x="6698235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87123" flipV="1">
            <a:off x="7634338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" name="194 CuadroTexto"/>
          <p:cNvSpPr txBox="1"/>
          <p:nvPr/>
        </p:nvSpPr>
        <p:spPr>
          <a:xfrm>
            <a:off x="183569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13" name="212 CuadroTexto"/>
          <p:cNvSpPr txBox="1"/>
          <p:nvPr/>
        </p:nvSpPr>
        <p:spPr>
          <a:xfrm>
            <a:off x="8532440" y="200103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0" name="239 CuadroTexto"/>
          <p:cNvSpPr txBox="1"/>
          <p:nvPr/>
        </p:nvSpPr>
        <p:spPr>
          <a:xfrm>
            <a:off x="183569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1" name="240 CuadroTexto"/>
          <p:cNvSpPr txBox="1"/>
          <p:nvPr/>
        </p:nvSpPr>
        <p:spPr>
          <a:xfrm>
            <a:off x="8532440" y="40050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69" name="268 CuadroTexto"/>
          <p:cNvSpPr txBox="1"/>
          <p:nvPr/>
        </p:nvSpPr>
        <p:spPr>
          <a:xfrm>
            <a:off x="6444208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0" name="269 CuadroTexto"/>
          <p:cNvSpPr txBox="1"/>
          <p:nvPr/>
        </p:nvSpPr>
        <p:spPr>
          <a:xfrm>
            <a:off x="6876256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1" name="270 CuadroTexto"/>
          <p:cNvSpPr txBox="1"/>
          <p:nvPr/>
        </p:nvSpPr>
        <p:spPr>
          <a:xfrm>
            <a:off x="6444208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2" name="271 CuadroTexto"/>
          <p:cNvSpPr txBox="1"/>
          <p:nvPr/>
        </p:nvSpPr>
        <p:spPr>
          <a:xfrm>
            <a:off x="6876256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3" name="272 CuadroTexto"/>
          <p:cNvSpPr txBox="1"/>
          <p:nvPr/>
        </p:nvSpPr>
        <p:spPr>
          <a:xfrm>
            <a:off x="219573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4" name="273 CuadroTexto"/>
          <p:cNvSpPr txBox="1"/>
          <p:nvPr/>
        </p:nvSpPr>
        <p:spPr>
          <a:xfrm>
            <a:off x="219573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66" name="165 Flecha abajo"/>
          <p:cNvSpPr/>
          <p:nvPr/>
        </p:nvSpPr>
        <p:spPr>
          <a:xfrm rot="5400000">
            <a:off x="5652120" y="1124744"/>
            <a:ext cx="288032" cy="1440160"/>
          </a:xfrm>
          <a:prstGeom prst="downArrow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66"/>
              </a:solidFill>
            </a:endParaRPr>
          </a:p>
        </p:txBody>
      </p:sp>
      <p:sp>
        <p:nvSpPr>
          <p:cNvPr id="172" name="171 CuadroTexto"/>
          <p:cNvSpPr txBox="1"/>
          <p:nvPr/>
        </p:nvSpPr>
        <p:spPr>
          <a:xfrm>
            <a:off x="4067944" y="1321604"/>
            <a:ext cx="38429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rgbClr val="FF6600"/>
                </a:solidFill>
              </a:rPr>
              <a:t>Dirección de cadena: 3-5</a:t>
            </a:r>
            <a:endParaRPr lang="es-ES" sz="2800" dirty="0">
              <a:solidFill>
                <a:srgbClr val="FF6600"/>
              </a:solidFill>
            </a:endParaRPr>
          </a:p>
        </p:txBody>
      </p:sp>
      <p:sp>
        <p:nvSpPr>
          <p:cNvPr id="184" name="183 Rectángulo"/>
          <p:cNvSpPr/>
          <p:nvPr/>
        </p:nvSpPr>
        <p:spPr>
          <a:xfrm rot="5400000" flipV="1">
            <a:off x="6439733" y="2852928"/>
            <a:ext cx="216000" cy="7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5" name="184 Rectángulo"/>
          <p:cNvSpPr/>
          <p:nvPr/>
        </p:nvSpPr>
        <p:spPr>
          <a:xfrm rot="5400000" flipV="1">
            <a:off x="6637951" y="2862262"/>
            <a:ext cx="216000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6" name="185 Rectángulo"/>
          <p:cNvSpPr/>
          <p:nvPr/>
        </p:nvSpPr>
        <p:spPr>
          <a:xfrm rot="5400000" flipV="1">
            <a:off x="6787952" y="279933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3" name="172 Rectángulo"/>
          <p:cNvSpPr/>
          <p:nvPr/>
        </p:nvSpPr>
        <p:spPr>
          <a:xfrm rot="10800000">
            <a:off x="6466591" y="296768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1" name="180 Conector recto"/>
          <p:cNvCxnSpPr/>
          <p:nvPr/>
        </p:nvCxnSpPr>
        <p:spPr>
          <a:xfrm>
            <a:off x="6948264" y="2132856"/>
            <a:ext cx="0" cy="2340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181 Rectángulo"/>
          <p:cNvSpPr/>
          <p:nvPr/>
        </p:nvSpPr>
        <p:spPr>
          <a:xfrm rot="16200000">
            <a:off x="5739518" y="3744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4" name="213 Rectángulo"/>
          <p:cNvSpPr/>
          <p:nvPr/>
        </p:nvSpPr>
        <p:spPr>
          <a:xfrm rot="16200000">
            <a:off x="5907518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16200000">
            <a:off x="6075518" y="3744357"/>
            <a:ext cx="251998" cy="53333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6" name="175 Rectángulo"/>
          <p:cNvSpPr/>
          <p:nvPr/>
        </p:nvSpPr>
        <p:spPr>
          <a:xfrm rot="10800000">
            <a:off x="5796137" y="364502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7" name="266 Rectángulo"/>
          <p:cNvSpPr/>
          <p:nvPr/>
        </p:nvSpPr>
        <p:spPr>
          <a:xfrm rot="16200000">
            <a:off x="7136167" y="374441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8" name="267 Rectángulo"/>
          <p:cNvSpPr/>
          <p:nvPr/>
        </p:nvSpPr>
        <p:spPr>
          <a:xfrm rot="16200000">
            <a:off x="7313947" y="374441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5" name="274 Rectángulo"/>
          <p:cNvSpPr/>
          <p:nvPr/>
        </p:nvSpPr>
        <p:spPr>
          <a:xfrm rot="16200000">
            <a:off x="6956668" y="3744357"/>
            <a:ext cx="251998" cy="53333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5" name="264 Rectángulo"/>
          <p:cNvSpPr/>
          <p:nvPr/>
        </p:nvSpPr>
        <p:spPr>
          <a:xfrm rot="10800000">
            <a:off x="7020272" y="364502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7" name="276 Rectángulo"/>
          <p:cNvSpPr/>
          <p:nvPr/>
        </p:nvSpPr>
        <p:spPr>
          <a:xfrm rot="5400000" flipV="1">
            <a:off x="7497004" y="2844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8" name="277 Rectángulo"/>
          <p:cNvSpPr/>
          <p:nvPr/>
        </p:nvSpPr>
        <p:spPr>
          <a:xfrm rot="5400000" flipV="1">
            <a:off x="7665004" y="284428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9" name="278 Rectángulo"/>
          <p:cNvSpPr/>
          <p:nvPr/>
        </p:nvSpPr>
        <p:spPr>
          <a:xfrm rot="5400000" flipV="1">
            <a:off x="7833004" y="2844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6" name="275 Rectángulo"/>
          <p:cNvSpPr/>
          <p:nvPr/>
        </p:nvSpPr>
        <p:spPr>
          <a:xfrm rot="10800000">
            <a:off x="7524328" y="2967685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293 Grupo"/>
          <p:cNvGrpSpPr>
            <a:grpSpLocks noChangeAspect="1"/>
          </p:cNvGrpSpPr>
          <p:nvPr/>
        </p:nvGrpSpPr>
        <p:grpSpPr>
          <a:xfrm rot="806587">
            <a:off x="5257493" y="1748373"/>
            <a:ext cx="1067053" cy="1067156"/>
            <a:chOff x="5364088" y="4014479"/>
            <a:chExt cx="1080016" cy="1080120"/>
          </a:xfrm>
        </p:grpSpPr>
        <p:grpSp>
          <p:nvGrpSpPr>
            <p:cNvPr id="14" name="279 Grupo"/>
            <p:cNvGrpSpPr/>
            <p:nvPr/>
          </p:nvGrpSpPr>
          <p:grpSpPr>
            <a:xfrm>
              <a:off x="5508104" y="4014479"/>
              <a:ext cx="936000" cy="936000"/>
              <a:chOff x="5940256" y="1124744"/>
              <a:chExt cx="936000" cy="936000"/>
            </a:xfrm>
          </p:grpSpPr>
          <p:sp>
            <p:nvSpPr>
              <p:cNvPr id="281" name="28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82" name="281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83" name="282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283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5" name="284 Conector recto"/>
            <p:cNvCxnSpPr>
              <a:stCxn id="281" idx="3"/>
            </p:cNvCxnSpPr>
            <p:nvPr/>
          </p:nvCxnSpPr>
          <p:spPr>
            <a:xfrm>
              <a:off x="5645178" y="4813407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285 Conector recto"/>
            <p:cNvCxnSpPr/>
            <p:nvPr/>
          </p:nvCxnSpPr>
          <p:spPr>
            <a:xfrm flipH="1">
              <a:off x="5364088" y="4446527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286 Conector recto"/>
            <p:cNvCxnSpPr/>
            <p:nvPr/>
          </p:nvCxnSpPr>
          <p:spPr>
            <a:xfrm>
              <a:off x="5364088" y="4518535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287 Conector recto"/>
            <p:cNvCxnSpPr>
              <a:stCxn id="281" idx="5"/>
            </p:cNvCxnSpPr>
            <p:nvPr/>
          </p:nvCxnSpPr>
          <p:spPr>
            <a:xfrm flipH="1">
              <a:off x="6300191" y="4813407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288 Conector recto"/>
            <p:cNvCxnSpPr/>
            <p:nvPr/>
          </p:nvCxnSpPr>
          <p:spPr>
            <a:xfrm flipH="1">
              <a:off x="6156176" y="5022591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289 Conector recto"/>
            <p:cNvCxnSpPr/>
            <p:nvPr/>
          </p:nvCxnSpPr>
          <p:spPr>
            <a:xfrm>
              <a:off x="5652120" y="5022591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6" name="375 Rectángulo"/>
          <p:cNvSpPr/>
          <p:nvPr/>
        </p:nvSpPr>
        <p:spPr>
          <a:xfrm rot="5400000" flipV="1">
            <a:off x="6247696" y="284428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7" name="376 Rectángulo"/>
          <p:cNvSpPr/>
          <p:nvPr/>
        </p:nvSpPr>
        <p:spPr>
          <a:xfrm rot="5400000" flipV="1">
            <a:off x="5365468" y="284428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8" name="377 Rectángulo"/>
          <p:cNvSpPr/>
          <p:nvPr/>
        </p:nvSpPr>
        <p:spPr>
          <a:xfrm rot="5400000" flipV="1">
            <a:off x="5543248" y="2844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9" name="378 Rectángulo"/>
          <p:cNvSpPr/>
          <p:nvPr/>
        </p:nvSpPr>
        <p:spPr>
          <a:xfrm rot="5400000" flipV="1">
            <a:off x="5732133" y="2844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0" name="379 Rectángulo"/>
          <p:cNvSpPr/>
          <p:nvPr/>
        </p:nvSpPr>
        <p:spPr>
          <a:xfrm rot="5400000" flipV="1">
            <a:off x="5900133" y="2844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1" name="380 Rectángulo"/>
          <p:cNvSpPr/>
          <p:nvPr/>
        </p:nvSpPr>
        <p:spPr>
          <a:xfrm rot="5400000" flipV="1">
            <a:off x="6068133" y="2844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4" name="373 Rectángulo"/>
          <p:cNvSpPr/>
          <p:nvPr/>
        </p:nvSpPr>
        <p:spPr>
          <a:xfrm rot="10800000">
            <a:off x="5436096" y="2967684"/>
            <a:ext cx="1008112" cy="101275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3" name="382 Flecha abajo"/>
          <p:cNvSpPr/>
          <p:nvPr/>
        </p:nvSpPr>
        <p:spPr>
          <a:xfrm rot="16200000">
            <a:off x="5796136" y="4293096"/>
            <a:ext cx="288032" cy="1440160"/>
          </a:xfrm>
          <a:prstGeom prst="downArrow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66"/>
              </a:solidFill>
            </a:endParaRPr>
          </a:p>
        </p:txBody>
      </p:sp>
      <p:sp>
        <p:nvSpPr>
          <p:cNvPr id="384" name="383 CuadroTexto"/>
          <p:cNvSpPr txBox="1"/>
          <p:nvPr/>
        </p:nvSpPr>
        <p:spPr>
          <a:xfrm>
            <a:off x="4067944" y="5066020"/>
            <a:ext cx="3783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rgbClr val="FF6600"/>
                </a:solidFill>
              </a:rPr>
              <a:t>Dirección de cadena: 3-5</a:t>
            </a:r>
            <a:endParaRPr lang="es-ES" sz="2800" dirty="0">
              <a:solidFill>
                <a:srgbClr val="FF6600"/>
              </a:solidFill>
            </a:endParaRPr>
          </a:p>
        </p:txBody>
      </p:sp>
      <p:grpSp>
        <p:nvGrpSpPr>
          <p:cNvPr id="15" name="349 Grupo"/>
          <p:cNvGrpSpPr>
            <a:grpSpLocks noChangeAspect="1"/>
          </p:cNvGrpSpPr>
          <p:nvPr/>
        </p:nvGrpSpPr>
        <p:grpSpPr>
          <a:xfrm rot="9412585">
            <a:off x="6218586" y="3923379"/>
            <a:ext cx="1067053" cy="1067156"/>
            <a:chOff x="5364088" y="4014479"/>
            <a:chExt cx="1080016" cy="1080120"/>
          </a:xfrm>
        </p:grpSpPr>
        <p:grpSp>
          <p:nvGrpSpPr>
            <p:cNvPr id="16" name="279 Grupo"/>
            <p:cNvGrpSpPr/>
            <p:nvPr/>
          </p:nvGrpSpPr>
          <p:grpSpPr>
            <a:xfrm>
              <a:off x="5508104" y="4014479"/>
              <a:ext cx="936000" cy="936000"/>
              <a:chOff x="5940256" y="1124744"/>
              <a:chExt cx="936000" cy="936000"/>
            </a:xfrm>
          </p:grpSpPr>
          <p:sp>
            <p:nvSpPr>
              <p:cNvPr id="358" name="357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59" name="358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360" name="35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36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2" name="351 Conector recto"/>
            <p:cNvCxnSpPr>
              <a:stCxn id="358" idx="3"/>
            </p:cNvCxnSpPr>
            <p:nvPr/>
          </p:nvCxnSpPr>
          <p:spPr>
            <a:xfrm>
              <a:off x="5645178" y="4813407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352 Conector recto"/>
            <p:cNvCxnSpPr/>
            <p:nvPr/>
          </p:nvCxnSpPr>
          <p:spPr>
            <a:xfrm flipH="1">
              <a:off x="5364088" y="4446527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353 Conector recto"/>
            <p:cNvCxnSpPr/>
            <p:nvPr/>
          </p:nvCxnSpPr>
          <p:spPr>
            <a:xfrm>
              <a:off x="5364088" y="4518535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354 Conector recto"/>
            <p:cNvCxnSpPr>
              <a:stCxn id="358" idx="5"/>
            </p:cNvCxnSpPr>
            <p:nvPr/>
          </p:nvCxnSpPr>
          <p:spPr>
            <a:xfrm flipH="1">
              <a:off x="6300191" y="4813407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355 Conector recto"/>
            <p:cNvCxnSpPr/>
            <p:nvPr/>
          </p:nvCxnSpPr>
          <p:spPr>
            <a:xfrm flipH="1">
              <a:off x="6156176" y="5022591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356 Conector recto"/>
            <p:cNvCxnSpPr/>
            <p:nvPr/>
          </p:nvCxnSpPr>
          <p:spPr>
            <a:xfrm>
              <a:off x="5652120" y="5022591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6" name="385 Rectángulo"/>
          <p:cNvSpPr/>
          <p:nvPr/>
        </p:nvSpPr>
        <p:spPr>
          <a:xfrm rot="5400000" flipV="1">
            <a:off x="6260934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175 Grupo"/>
          <p:cNvGrpSpPr/>
          <p:nvPr/>
        </p:nvGrpSpPr>
        <p:grpSpPr>
          <a:xfrm>
            <a:off x="6538047" y="3645024"/>
            <a:ext cx="410217" cy="251998"/>
            <a:chOff x="6525830" y="2492953"/>
            <a:chExt cx="410217" cy="251998"/>
          </a:xfrm>
        </p:grpSpPr>
        <p:sp>
          <p:nvSpPr>
            <p:cNvPr id="388" name="38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9" name="388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90" name="389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5" name="384 Rectángulo"/>
          <p:cNvSpPr/>
          <p:nvPr/>
        </p:nvSpPr>
        <p:spPr>
          <a:xfrm rot="10800000">
            <a:off x="6300192" y="3645024"/>
            <a:ext cx="6480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248717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75 Grupo"/>
          <p:cNvGrpSpPr/>
          <p:nvPr/>
        </p:nvGrpSpPr>
        <p:grpSpPr>
          <a:xfrm>
            <a:off x="6525830" y="2492953"/>
            <a:ext cx="410217" cy="251998"/>
            <a:chOff x="6525830" y="2492953"/>
            <a:chExt cx="410217" cy="251998"/>
          </a:xfrm>
        </p:grpSpPr>
        <p:sp>
          <p:nvSpPr>
            <p:cNvPr id="128" name="12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2" name="131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4" name="133 Rectángulo"/>
          <p:cNvSpPr/>
          <p:nvPr/>
        </p:nvSpPr>
        <p:spPr>
          <a:xfrm rot="5400000" flipV="1">
            <a:off x="6951382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137821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366489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544269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733154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01154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069154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256192" y="249295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13111" y="259223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190890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379774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30881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08661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497546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665546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33546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062213" y="2492896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2 Grupo"/>
          <p:cNvGrpSpPr/>
          <p:nvPr/>
        </p:nvGrpSpPr>
        <p:grpSpPr>
          <a:xfrm rot="19922894">
            <a:off x="4203351" y="2773495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5" name="104 Rectángulo"/>
          <p:cNvSpPr/>
          <p:nvPr/>
        </p:nvSpPr>
        <p:spPr>
          <a:xfrm rot="7171502" flipH="1" flipV="1">
            <a:off x="8609176" y="273302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17971502" flipH="1">
            <a:off x="8753192" y="282063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17971502" flipH="1">
            <a:off x="8897208" y="29137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" name="135 Rectángulo"/>
          <p:cNvSpPr/>
          <p:nvPr/>
        </p:nvSpPr>
        <p:spPr>
          <a:xfrm rot="12571502" flipH="1" flipV="1">
            <a:off x="8447151" y="2676525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8021720" y="39964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16200000">
            <a:off x="8388383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186 Rectángulo"/>
          <p:cNvSpPr/>
          <p:nvPr/>
        </p:nvSpPr>
        <p:spPr>
          <a:xfrm rot="3628498" flipH="1" flipV="1">
            <a:off x="8905817" y="36749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16200000">
            <a:off x="8199499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14428498" flipH="1">
            <a:off x="8617785" y="385561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3628498" flipH="1" flipV="1">
            <a:off x="8761801" y="37680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187 Rectángulo"/>
          <p:cNvSpPr/>
          <p:nvPr/>
        </p:nvSpPr>
        <p:spPr>
          <a:xfrm rot="9028498" flipH="1">
            <a:off x="8455760" y="3900661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07 Grupo"/>
          <p:cNvGrpSpPr/>
          <p:nvPr/>
        </p:nvGrpSpPr>
        <p:grpSpPr>
          <a:xfrm rot="5400000">
            <a:off x="4103948" y="2888940"/>
            <a:ext cx="504056" cy="864096"/>
            <a:chOff x="5940256" y="1124744"/>
            <a:chExt cx="936000" cy="1440160"/>
          </a:xfrm>
        </p:grpSpPr>
        <p:sp>
          <p:nvSpPr>
            <p:cNvPr id="109" name="108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8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11" name="11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3" name="11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15" name="114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116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118 Grupo"/>
          <p:cNvGrpSpPr/>
          <p:nvPr/>
        </p:nvGrpSpPr>
        <p:grpSpPr>
          <a:xfrm rot="16200000">
            <a:off x="8388424" y="2852936"/>
            <a:ext cx="504056" cy="792088"/>
            <a:chOff x="5940256" y="1124744"/>
            <a:chExt cx="936000" cy="1440160"/>
          </a:xfrm>
        </p:grpSpPr>
        <p:sp>
          <p:nvSpPr>
            <p:cNvPr id="121" name="120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10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25" name="124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7" name="126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29" name="128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13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077586">
            <a:off x="4492511" y="233776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03580">
            <a:off x="5812375" y="2076448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" name="132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39" name="138 Recortar rectángulo de esquina sencilla"/>
          <p:cNvSpPr/>
          <p:nvPr/>
        </p:nvSpPr>
        <p:spPr>
          <a:xfrm rot="10800000" flipH="1">
            <a:off x="3203848" y="728768"/>
            <a:ext cx="5940328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grpSp>
        <p:nvGrpSpPr>
          <p:cNvPr id="11" name="157 Grupo"/>
          <p:cNvGrpSpPr/>
          <p:nvPr/>
        </p:nvGrpSpPr>
        <p:grpSpPr>
          <a:xfrm rot="15283288">
            <a:off x="3143536" y="3032084"/>
            <a:ext cx="498619" cy="703515"/>
            <a:chOff x="2627888" y="4077072"/>
            <a:chExt cx="936000" cy="1418456"/>
          </a:xfrm>
        </p:grpSpPr>
        <p:sp>
          <p:nvSpPr>
            <p:cNvPr id="137" name="136 Rectángulo"/>
            <p:cNvSpPr/>
            <p:nvPr/>
          </p:nvSpPr>
          <p:spPr>
            <a:xfrm>
              <a:off x="3275856" y="4581128"/>
              <a:ext cx="144016" cy="9144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145 Grupo"/>
            <p:cNvGrpSpPr/>
            <p:nvPr/>
          </p:nvGrpSpPr>
          <p:grpSpPr>
            <a:xfrm>
              <a:off x="2627888" y="4077072"/>
              <a:ext cx="936000" cy="936000"/>
              <a:chOff x="5940256" y="1124744"/>
              <a:chExt cx="936000" cy="936000"/>
            </a:xfrm>
          </p:grpSpPr>
          <p:sp>
            <p:nvSpPr>
              <p:cNvPr id="147" name="146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48" name="147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50" name="14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15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6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68072" flipV="1">
            <a:off x="4955323" y="4290754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15552" flipV="1">
            <a:off x="6698235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87123" flipV="1">
            <a:off x="7634338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" name="194 CuadroTexto"/>
          <p:cNvSpPr txBox="1"/>
          <p:nvPr/>
        </p:nvSpPr>
        <p:spPr>
          <a:xfrm>
            <a:off x="183569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13" name="212 CuadroTexto"/>
          <p:cNvSpPr txBox="1"/>
          <p:nvPr/>
        </p:nvSpPr>
        <p:spPr>
          <a:xfrm>
            <a:off x="8532440" y="200103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0" name="239 CuadroTexto"/>
          <p:cNvSpPr txBox="1"/>
          <p:nvPr/>
        </p:nvSpPr>
        <p:spPr>
          <a:xfrm>
            <a:off x="183569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1" name="240 CuadroTexto"/>
          <p:cNvSpPr txBox="1"/>
          <p:nvPr/>
        </p:nvSpPr>
        <p:spPr>
          <a:xfrm>
            <a:off x="8532440" y="40050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69" name="268 CuadroTexto"/>
          <p:cNvSpPr txBox="1"/>
          <p:nvPr/>
        </p:nvSpPr>
        <p:spPr>
          <a:xfrm>
            <a:off x="6444208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0" name="269 CuadroTexto"/>
          <p:cNvSpPr txBox="1"/>
          <p:nvPr/>
        </p:nvSpPr>
        <p:spPr>
          <a:xfrm>
            <a:off x="6876256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1" name="270 CuadroTexto"/>
          <p:cNvSpPr txBox="1"/>
          <p:nvPr/>
        </p:nvSpPr>
        <p:spPr>
          <a:xfrm>
            <a:off x="6444208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2" name="271 CuadroTexto"/>
          <p:cNvSpPr txBox="1"/>
          <p:nvPr/>
        </p:nvSpPr>
        <p:spPr>
          <a:xfrm>
            <a:off x="6876256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3" name="272 CuadroTexto"/>
          <p:cNvSpPr txBox="1"/>
          <p:nvPr/>
        </p:nvSpPr>
        <p:spPr>
          <a:xfrm>
            <a:off x="219573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4" name="273 CuadroTexto"/>
          <p:cNvSpPr txBox="1"/>
          <p:nvPr/>
        </p:nvSpPr>
        <p:spPr>
          <a:xfrm>
            <a:off x="219573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84" name="183 Rectángulo"/>
          <p:cNvSpPr/>
          <p:nvPr/>
        </p:nvSpPr>
        <p:spPr>
          <a:xfrm rot="5400000" flipV="1">
            <a:off x="6439733" y="2852928"/>
            <a:ext cx="216000" cy="7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5" name="184 Rectángulo"/>
          <p:cNvSpPr/>
          <p:nvPr/>
        </p:nvSpPr>
        <p:spPr>
          <a:xfrm rot="5400000" flipV="1">
            <a:off x="6637951" y="2862262"/>
            <a:ext cx="216000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6" name="185 Rectángulo"/>
          <p:cNvSpPr/>
          <p:nvPr/>
        </p:nvSpPr>
        <p:spPr>
          <a:xfrm rot="5400000" flipV="1">
            <a:off x="6787952" y="279933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3" name="172 Rectángulo"/>
          <p:cNvSpPr/>
          <p:nvPr/>
        </p:nvSpPr>
        <p:spPr>
          <a:xfrm rot="10800000">
            <a:off x="6466591" y="296768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1" name="180 Conector recto"/>
          <p:cNvCxnSpPr/>
          <p:nvPr/>
        </p:nvCxnSpPr>
        <p:spPr>
          <a:xfrm>
            <a:off x="6948264" y="2132856"/>
            <a:ext cx="0" cy="2340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181 Rectángulo"/>
          <p:cNvSpPr/>
          <p:nvPr/>
        </p:nvSpPr>
        <p:spPr>
          <a:xfrm rot="16200000">
            <a:off x="5739518" y="3744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4" name="213 Rectángulo"/>
          <p:cNvSpPr/>
          <p:nvPr/>
        </p:nvSpPr>
        <p:spPr>
          <a:xfrm rot="16200000">
            <a:off x="5907518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16200000">
            <a:off x="6075518" y="3744357"/>
            <a:ext cx="251998" cy="53333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6" name="175 Rectángulo"/>
          <p:cNvSpPr/>
          <p:nvPr/>
        </p:nvSpPr>
        <p:spPr>
          <a:xfrm rot="10800000">
            <a:off x="5796137" y="364502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7" name="266 Rectángulo"/>
          <p:cNvSpPr/>
          <p:nvPr/>
        </p:nvSpPr>
        <p:spPr>
          <a:xfrm rot="16200000">
            <a:off x="7136167" y="374441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8" name="267 Rectángulo"/>
          <p:cNvSpPr/>
          <p:nvPr/>
        </p:nvSpPr>
        <p:spPr>
          <a:xfrm rot="16200000">
            <a:off x="7313947" y="374441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5" name="274 Rectángulo"/>
          <p:cNvSpPr/>
          <p:nvPr/>
        </p:nvSpPr>
        <p:spPr>
          <a:xfrm rot="16200000">
            <a:off x="6956668" y="3744357"/>
            <a:ext cx="251998" cy="53333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5" name="264 Rectángulo"/>
          <p:cNvSpPr/>
          <p:nvPr/>
        </p:nvSpPr>
        <p:spPr>
          <a:xfrm rot="10800000">
            <a:off x="7020272" y="364502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7" name="276 Rectángulo"/>
          <p:cNvSpPr/>
          <p:nvPr/>
        </p:nvSpPr>
        <p:spPr>
          <a:xfrm rot="5400000" flipV="1">
            <a:off x="7497004" y="2844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8" name="277 Rectángulo"/>
          <p:cNvSpPr/>
          <p:nvPr/>
        </p:nvSpPr>
        <p:spPr>
          <a:xfrm rot="5400000" flipV="1">
            <a:off x="7665004" y="284428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9" name="278 Rectángulo"/>
          <p:cNvSpPr/>
          <p:nvPr/>
        </p:nvSpPr>
        <p:spPr>
          <a:xfrm rot="5400000" flipV="1">
            <a:off x="7833004" y="2844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6" name="275 Rectángulo"/>
          <p:cNvSpPr/>
          <p:nvPr/>
        </p:nvSpPr>
        <p:spPr>
          <a:xfrm rot="10800000">
            <a:off x="7524328" y="2967685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293 Grupo"/>
          <p:cNvGrpSpPr>
            <a:grpSpLocks noChangeAspect="1"/>
          </p:cNvGrpSpPr>
          <p:nvPr/>
        </p:nvGrpSpPr>
        <p:grpSpPr>
          <a:xfrm rot="806587">
            <a:off x="5257493" y="1748373"/>
            <a:ext cx="1067053" cy="1067156"/>
            <a:chOff x="5364088" y="4014479"/>
            <a:chExt cx="1080016" cy="1080120"/>
          </a:xfrm>
        </p:grpSpPr>
        <p:grpSp>
          <p:nvGrpSpPr>
            <p:cNvPr id="14" name="279 Grupo"/>
            <p:cNvGrpSpPr/>
            <p:nvPr/>
          </p:nvGrpSpPr>
          <p:grpSpPr>
            <a:xfrm>
              <a:off x="5508104" y="4014479"/>
              <a:ext cx="936000" cy="936000"/>
              <a:chOff x="5940256" y="1124744"/>
              <a:chExt cx="936000" cy="936000"/>
            </a:xfrm>
          </p:grpSpPr>
          <p:sp>
            <p:nvSpPr>
              <p:cNvPr id="281" name="28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82" name="281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83" name="282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283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5" name="284 Conector recto"/>
            <p:cNvCxnSpPr>
              <a:stCxn id="281" idx="3"/>
            </p:cNvCxnSpPr>
            <p:nvPr/>
          </p:nvCxnSpPr>
          <p:spPr>
            <a:xfrm>
              <a:off x="5645178" y="4813407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285 Conector recto"/>
            <p:cNvCxnSpPr/>
            <p:nvPr/>
          </p:nvCxnSpPr>
          <p:spPr>
            <a:xfrm flipH="1">
              <a:off x="5364088" y="4446527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286 Conector recto"/>
            <p:cNvCxnSpPr/>
            <p:nvPr/>
          </p:nvCxnSpPr>
          <p:spPr>
            <a:xfrm>
              <a:off x="5364088" y="4518535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287 Conector recto"/>
            <p:cNvCxnSpPr>
              <a:stCxn id="281" idx="5"/>
            </p:cNvCxnSpPr>
            <p:nvPr/>
          </p:nvCxnSpPr>
          <p:spPr>
            <a:xfrm flipH="1">
              <a:off x="6300191" y="4813407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288 Conector recto"/>
            <p:cNvCxnSpPr/>
            <p:nvPr/>
          </p:nvCxnSpPr>
          <p:spPr>
            <a:xfrm flipH="1">
              <a:off x="6156176" y="5022591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289 Conector recto"/>
            <p:cNvCxnSpPr/>
            <p:nvPr/>
          </p:nvCxnSpPr>
          <p:spPr>
            <a:xfrm>
              <a:off x="5652120" y="5022591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6" name="375 Rectángulo"/>
          <p:cNvSpPr/>
          <p:nvPr/>
        </p:nvSpPr>
        <p:spPr>
          <a:xfrm rot="5400000" flipV="1">
            <a:off x="6247696" y="284428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7" name="376 Rectángulo"/>
          <p:cNvSpPr/>
          <p:nvPr/>
        </p:nvSpPr>
        <p:spPr>
          <a:xfrm rot="5400000" flipV="1">
            <a:off x="5365468" y="284428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8" name="377 Rectángulo"/>
          <p:cNvSpPr/>
          <p:nvPr/>
        </p:nvSpPr>
        <p:spPr>
          <a:xfrm rot="5400000" flipV="1">
            <a:off x="5543248" y="2844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9" name="378 Rectángulo"/>
          <p:cNvSpPr/>
          <p:nvPr/>
        </p:nvSpPr>
        <p:spPr>
          <a:xfrm rot="5400000" flipV="1">
            <a:off x="5732133" y="2844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0" name="379 Rectángulo"/>
          <p:cNvSpPr/>
          <p:nvPr/>
        </p:nvSpPr>
        <p:spPr>
          <a:xfrm rot="5400000" flipV="1">
            <a:off x="5900133" y="2844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1" name="380 Rectángulo"/>
          <p:cNvSpPr/>
          <p:nvPr/>
        </p:nvSpPr>
        <p:spPr>
          <a:xfrm rot="5400000" flipV="1">
            <a:off x="6068133" y="2844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4" name="373 Rectángulo"/>
          <p:cNvSpPr/>
          <p:nvPr/>
        </p:nvSpPr>
        <p:spPr>
          <a:xfrm rot="10800000">
            <a:off x="5436096" y="2967684"/>
            <a:ext cx="1008112" cy="101275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349 Grupo"/>
          <p:cNvGrpSpPr>
            <a:grpSpLocks noChangeAspect="1"/>
          </p:cNvGrpSpPr>
          <p:nvPr/>
        </p:nvGrpSpPr>
        <p:grpSpPr>
          <a:xfrm rot="9412585">
            <a:off x="6218586" y="3923379"/>
            <a:ext cx="1067053" cy="1067156"/>
            <a:chOff x="5364088" y="4014479"/>
            <a:chExt cx="1080016" cy="1080120"/>
          </a:xfrm>
        </p:grpSpPr>
        <p:grpSp>
          <p:nvGrpSpPr>
            <p:cNvPr id="16" name="279 Grupo"/>
            <p:cNvGrpSpPr/>
            <p:nvPr/>
          </p:nvGrpSpPr>
          <p:grpSpPr>
            <a:xfrm>
              <a:off x="5508104" y="4014479"/>
              <a:ext cx="936000" cy="936000"/>
              <a:chOff x="5940256" y="1124744"/>
              <a:chExt cx="936000" cy="936000"/>
            </a:xfrm>
          </p:grpSpPr>
          <p:sp>
            <p:nvSpPr>
              <p:cNvPr id="358" name="357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59" name="358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360" name="35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36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2" name="351 Conector recto"/>
            <p:cNvCxnSpPr>
              <a:stCxn id="358" idx="3"/>
            </p:cNvCxnSpPr>
            <p:nvPr/>
          </p:nvCxnSpPr>
          <p:spPr>
            <a:xfrm>
              <a:off x="5645178" y="4813407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352 Conector recto"/>
            <p:cNvCxnSpPr/>
            <p:nvPr/>
          </p:nvCxnSpPr>
          <p:spPr>
            <a:xfrm flipH="1">
              <a:off x="5364088" y="4446527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353 Conector recto"/>
            <p:cNvCxnSpPr/>
            <p:nvPr/>
          </p:nvCxnSpPr>
          <p:spPr>
            <a:xfrm>
              <a:off x="5364088" y="4518535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354 Conector recto"/>
            <p:cNvCxnSpPr>
              <a:stCxn id="358" idx="5"/>
            </p:cNvCxnSpPr>
            <p:nvPr/>
          </p:nvCxnSpPr>
          <p:spPr>
            <a:xfrm flipH="1">
              <a:off x="6300191" y="4813407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355 Conector recto"/>
            <p:cNvCxnSpPr/>
            <p:nvPr/>
          </p:nvCxnSpPr>
          <p:spPr>
            <a:xfrm flipH="1">
              <a:off x="6156176" y="5022591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356 Conector recto"/>
            <p:cNvCxnSpPr/>
            <p:nvPr/>
          </p:nvCxnSpPr>
          <p:spPr>
            <a:xfrm>
              <a:off x="5652120" y="5022591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6" name="385 Rectángulo"/>
          <p:cNvSpPr/>
          <p:nvPr/>
        </p:nvSpPr>
        <p:spPr>
          <a:xfrm rot="5400000" flipV="1">
            <a:off x="6260934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175 Grupo"/>
          <p:cNvGrpSpPr/>
          <p:nvPr/>
        </p:nvGrpSpPr>
        <p:grpSpPr>
          <a:xfrm>
            <a:off x="6538047" y="3645024"/>
            <a:ext cx="410217" cy="251998"/>
            <a:chOff x="6525830" y="2492953"/>
            <a:chExt cx="410217" cy="251998"/>
          </a:xfrm>
        </p:grpSpPr>
        <p:sp>
          <p:nvSpPr>
            <p:cNvPr id="388" name="38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9" name="388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90" name="389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5" name="384 Rectángulo"/>
          <p:cNvSpPr/>
          <p:nvPr/>
        </p:nvSpPr>
        <p:spPr>
          <a:xfrm rot="10800000">
            <a:off x="6300192" y="3645024"/>
            <a:ext cx="6480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3" name="242 CuadroTexto"/>
          <p:cNvSpPr txBox="1"/>
          <p:nvPr/>
        </p:nvSpPr>
        <p:spPr>
          <a:xfrm>
            <a:off x="4027154" y="764704"/>
            <a:ext cx="3432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3- Síntesis de cadenas</a:t>
            </a:r>
            <a:endParaRPr lang="es-ES" sz="2800" b="1" dirty="0"/>
          </a:p>
        </p:txBody>
      </p:sp>
      <p:grpSp>
        <p:nvGrpSpPr>
          <p:cNvPr id="245" name="267 Grupo"/>
          <p:cNvGrpSpPr>
            <a:grpSpLocks noChangeAspect="1"/>
          </p:cNvGrpSpPr>
          <p:nvPr/>
        </p:nvGrpSpPr>
        <p:grpSpPr>
          <a:xfrm rot="2146058">
            <a:off x="4904840" y="2563047"/>
            <a:ext cx="775017" cy="894348"/>
            <a:chOff x="5508104" y="1124744"/>
            <a:chExt cx="936000" cy="1080120"/>
          </a:xfrm>
        </p:grpSpPr>
        <p:cxnSp>
          <p:nvCxnSpPr>
            <p:cNvPr id="247" name="246 Conector recto"/>
            <p:cNvCxnSpPr>
              <a:stCxn id="266" idx="3"/>
            </p:cNvCxnSpPr>
            <p:nvPr/>
          </p:nvCxnSpPr>
          <p:spPr>
            <a:xfrm>
              <a:off x="5645178" y="1923670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248 Conector recto"/>
            <p:cNvCxnSpPr>
              <a:stCxn id="266" idx="5"/>
            </p:cNvCxnSpPr>
            <p:nvPr/>
          </p:nvCxnSpPr>
          <p:spPr>
            <a:xfrm flipH="1">
              <a:off x="6300192" y="1923670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258 Conector recto"/>
            <p:cNvCxnSpPr/>
            <p:nvPr/>
          </p:nvCxnSpPr>
          <p:spPr>
            <a:xfrm flipH="1">
              <a:off x="6156176" y="2132856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262 Conector recto"/>
            <p:cNvCxnSpPr/>
            <p:nvPr/>
          </p:nvCxnSpPr>
          <p:spPr>
            <a:xfrm>
              <a:off x="5652120" y="2132856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4" name="65 Grupo"/>
            <p:cNvGrpSpPr/>
            <p:nvPr/>
          </p:nvGrpSpPr>
          <p:grpSpPr>
            <a:xfrm>
              <a:off x="5508104" y="1124744"/>
              <a:ext cx="936000" cy="936000"/>
              <a:chOff x="5940256" y="1124744"/>
              <a:chExt cx="936000" cy="936000"/>
            </a:xfrm>
            <a:solidFill>
              <a:srgbClr val="00FF99"/>
            </a:solidFill>
          </p:grpSpPr>
          <p:sp>
            <p:nvSpPr>
              <p:cNvPr id="266" name="265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80" name="279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91" name="290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291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97" name="296 Grupo"/>
          <p:cNvGrpSpPr/>
          <p:nvPr/>
        </p:nvGrpSpPr>
        <p:grpSpPr>
          <a:xfrm flipV="1">
            <a:off x="4716016" y="3293167"/>
            <a:ext cx="377221" cy="423865"/>
            <a:chOff x="4749613" y="2841282"/>
            <a:chExt cx="377221" cy="423865"/>
          </a:xfrm>
        </p:grpSpPr>
        <p:sp>
          <p:nvSpPr>
            <p:cNvPr id="294" name="293 Rectángulo"/>
            <p:cNvSpPr/>
            <p:nvPr/>
          </p:nvSpPr>
          <p:spPr>
            <a:xfrm rot="14522894">
              <a:off x="4650281" y="311248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5" name="294 Rectángulo"/>
            <p:cNvSpPr/>
            <p:nvPr/>
          </p:nvSpPr>
          <p:spPr>
            <a:xfrm rot="3722894" flipV="1">
              <a:off x="4807319" y="302914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6" name="295 Rectángulo"/>
            <p:cNvSpPr/>
            <p:nvPr/>
          </p:nvSpPr>
          <p:spPr>
            <a:xfrm rot="3722894" flipV="1">
              <a:off x="4974169" y="2940614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93" name="292 Rectángulo"/>
          <p:cNvSpPr/>
          <p:nvPr/>
        </p:nvSpPr>
        <p:spPr>
          <a:xfrm rot="12558595">
            <a:off x="4709975" y="3396399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248717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75 Grupo"/>
          <p:cNvGrpSpPr/>
          <p:nvPr/>
        </p:nvGrpSpPr>
        <p:grpSpPr>
          <a:xfrm>
            <a:off x="6525830" y="2492953"/>
            <a:ext cx="410217" cy="251998"/>
            <a:chOff x="6525830" y="2492953"/>
            <a:chExt cx="410217" cy="251998"/>
          </a:xfrm>
        </p:grpSpPr>
        <p:sp>
          <p:nvSpPr>
            <p:cNvPr id="128" name="12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2" name="131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4" name="133 Rectángulo"/>
          <p:cNvSpPr/>
          <p:nvPr/>
        </p:nvSpPr>
        <p:spPr>
          <a:xfrm rot="5400000" flipV="1">
            <a:off x="6951382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137821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366489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544269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733154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01154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069154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256192" y="249295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13111" y="259223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190890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379774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30881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08661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497546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665546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33546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062213" y="2492896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2 Grupo"/>
          <p:cNvGrpSpPr/>
          <p:nvPr/>
        </p:nvGrpSpPr>
        <p:grpSpPr>
          <a:xfrm rot="19922894">
            <a:off x="4203351" y="2773495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5" name="104 Rectángulo"/>
          <p:cNvSpPr/>
          <p:nvPr/>
        </p:nvSpPr>
        <p:spPr>
          <a:xfrm rot="7171502" flipH="1" flipV="1">
            <a:off x="8609176" y="273302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17971502" flipH="1">
            <a:off x="8753192" y="282063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17971502" flipH="1">
            <a:off x="8897208" y="29137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" name="135 Rectángulo"/>
          <p:cNvSpPr/>
          <p:nvPr/>
        </p:nvSpPr>
        <p:spPr>
          <a:xfrm rot="12571502" flipH="1" flipV="1">
            <a:off x="8447151" y="2676525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8021720" y="39964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16200000">
            <a:off x="8388383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186 Rectángulo"/>
          <p:cNvSpPr/>
          <p:nvPr/>
        </p:nvSpPr>
        <p:spPr>
          <a:xfrm rot="3628498" flipH="1" flipV="1">
            <a:off x="8905817" y="36749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16200000">
            <a:off x="8199499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14428498" flipH="1">
            <a:off x="8617785" y="385561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3628498" flipH="1" flipV="1">
            <a:off x="8761801" y="37680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187 Rectángulo"/>
          <p:cNvSpPr/>
          <p:nvPr/>
        </p:nvSpPr>
        <p:spPr>
          <a:xfrm rot="9028498" flipH="1">
            <a:off x="8455760" y="3900661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" name="118 Grupo"/>
          <p:cNvGrpSpPr/>
          <p:nvPr/>
        </p:nvGrpSpPr>
        <p:grpSpPr>
          <a:xfrm rot="16200000">
            <a:off x="8388424" y="2852936"/>
            <a:ext cx="504056" cy="792088"/>
            <a:chOff x="5940256" y="1124744"/>
            <a:chExt cx="936000" cy="1440160"/>
          </a:xfrm>
        </p:grpSpPr>
        <p:sp>
          <p:nvSpPr>
            <p:cNvPr id="121" name="120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10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25" name="124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7" name="126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29" name="128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13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31928">
            <a:off x="5114059" y="2060848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077586">
            <a:off x="4492511" y="233776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" name="132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39" name="138 Recortar rectángulo de esquina sencilla"/>
          <p:cNvSpPr/>
          <p:nvPr/>
        </p:nvSpPr>
        <p:spPr>
          <a:xfrm rot="10800000" flipH="1">
            <a:off x="3203848" y="728768"/>
            <a:ext cx="5940328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grpSp>
        <p:nvGrpSpPr>
          <p:cNvPr id="11" name="157 Grupo"/>
          <p:cNvGrpSpPr/>
          <p:nvPr/>
        </p:nvGrpSpPr>
        <p:grpSpPr>
          <a:xfrm rot="15283288">
            <a:off x="3143536" y="3032084"/>
            <a:ext cx="498619" cy="703515"/>
            <a:chOff x="2627888" y="4077072"/>
            <a:chExt cx="936000" cy="1418456"/>
          </a:xfrm>
        </p:grpSpPr>
        <p:sp>
          <p:nvSpPr>
            <p:cNvPr id="137" name="136 Rectángulo"/>
            <p:cNvSpPr/>
            <p:nvPr/>
          </p:nvSpPr>
          <p:spPr>
            <a:xfrm>
              <a:off x="3275856" y="4581128"/>
              <a:ext cx="144016" cy="9144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145 Grupo"/>
            <p:cNvGrpSpPr/>
            <p:nvPr/>
          </p:nvGrpSpPr>
          <p:grpSpPr>
            <a:xfrm>
              <a:off x="2627888" y="4077072"/>
              <a:ext cx="936000" cy="936000"/>
              <a:chOff x="5940256" y="1124744"/>
              <a:chExt cx="936000" cy="936000"/>
            </a:xfrm>
          </p:grpSpPr>
          <p:sp>
            <p:nvSpPr>
              <p:cNvPr id="147" name="146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48" name="147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50" name="14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15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6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68072" flipV="1">
            <a:off x="4955323" y="4290754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522414" flipV="1">
            <a:off x="4208720" y="377792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87123" flipV="1">
            <a:off x="7634338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" name="194 CuadroTexto"/>
          <p:cNvSpPr txBox="1"/>
          <p:nvPr/>
        </p:nvSpPr>
        <p:spPr>
          <a:xfrm>
            <a:off x="183569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13" name="212 CuadroTexto"/>
          <p:cNvSpPr txBox="1"/>
          <p:nvPr/>
        </p:nvSpPr>
        <p:spPr>
          <a:xfrm>
            <a:off x="8532440" y="200103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0" name="239 CuadroTexto"/>
          <p:cNvSpPr txBox="1"/>
          <p:nvPr/>
        </p:nvSpPr>
        <p:spPr>
          <a:xfrm>
            <a:off x="183569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1" name="240 CuadroTexto"/>
          <p:cNvSpPr txBox="1"/>
          <p:nvPr/>
        </p:nvSpPr>
        <p:spPr>
          <a:xfrm>
            <a:off x="8532440" y="40050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69" name="268 CuadroTexto"/>
          <p:cNvSpPr txBox="1"/>
          <p:nvPr/>
        </p:nvSpPr>
        <p:spPr>
          <a:xfrm>
            <a:off x="6444208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0" name="269 CuadroTexto"/>
          <p:cNvSpPr txBox="1"/>
          <p:nvPr/>
        </p:nvSpPr>
        <p:spPr>
          <a:xfrm>
            <a:off x="6876256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1" name="270 CuadroTexto"/>
          <p:cNvSpPr txBox="1"/>
          <p:nvPr/>
        </p:nvSpPr>
        <p:spPr>
          <a:xfrm>
            <a:off x="6444208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2" name="271 CuadroTexto"/>
          <p:cNvSpPr txBox="1"/>
          <p:nvPr/>
        </p:nvSpPr>
        <p:spPr>
          <a:xfrm>
            <a:off x="6876256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3" name="272 CuadroTexto"/>
          <p:cNvSpPr txBox="1"/>
          <p:nvPr/>
        </p:nvSpPr>
        <p:spPr>
          <a:xfrm>
            <a:off x="219573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4" name="273 CuadroTexto"/>
          <p:cNvSpPr txBox="1"/>
          <p:nvPr/>
        </p:nvSpPr>
        <p:spPr>
          <a:xfrm>
            <a:off x="219573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84" name="183 Rectángulo"/>
          <p:cNvSpPr/>
          <p:nvPr/>
        </p:nvSpPr>
        <p:spPr>
          <a:xfrm rot="5400000" flipV="1">
            <a:off x="6439733" y="2852928"/>
            <a:ext cx="216000" cy="7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5" name="184 Rectángulo"/>
          <p:cNvSpPr/>
          <p:nvPr/>
        </p:nvSpPr>
        <p:spPr>
          <a:xfrm rot="5400000" flipV="1">
            <a:off x="6637951" y="2862262"/>
            <a:ext cx="216000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6" name="185 Rectángulo"/>
          <p:cNvSpPr/>
          <p:nvPr/>
        </p:nvSpPr>
        <p:spPr>
          <a:xfrm rot="5400000" flipV="1">
            <a:off x="6787952" y="279933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3" name="172 Rectángulo"/>
          <p:cNvSpPr/>
          <p:nvPr/>
        </p:nvSpPr>
        <p:spPr>
          <a:xfrm rot="10800000">
            <a:off x="6466591" y="296768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1" name="180 Conector recto"/>
          <p:cNvCxnSpPr/>
          <p:nvPr/>
        </p:nvCxnSpPr>
        <p:spPr>
          <a:xfrm>
            <a:off x="6948264" y="2132856"/>
            <a:ext cx="0" cy="2340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181 Rectángulo"/>
          <p:cNvSpPr/>
          <p:nvPr/>
        </p:nvSpPr>
        <p:spPr>
          <a:xfrm rot="16200000">
            <a:off x="5739518" y="3744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4" name="213 Rectángulo"/>
          <p:cNvSpPr/>
          <p:nvPr/>
        </p:nvSpPr>
        <p:spPr>
          <a:xfrm rot="16200000">
            <a:off x="5907518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16200000">
            <a:off x="6075518" y="3744357"/>
            <a:ext cx="251998" cy="53333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6" name="175 Rectángulo"/>
          <p:cNvSpPr/>
          <p:nvPr/>
        </p:nvSpPr>
        <p:spPr>
          <a:xfrm rot="10800000">
            <a:off x="5796137" y="364502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7" name="266 Rectángulo"/>
          <p:cNvSpPr/>
          <p:nvPr/>
        </p:nvSpPr>
        <p:spPr>
          <a:xfrm rot="16200000">
            <a:off x="7136167" y="374441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8" name="267 Rectángulo"/>
          <p:cNvSpPr/>
          <p:nvPr/>
        </p:nvSpPr>
        <p:spPr>
          <a:xfrm rot="16200000">
            <a:off x="7313947" y="374441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5" name="274 Rectángulo"/>
          <p:cNvSpPr/>
          <p:nvPr/>
        </p:nvSpPr>
        <p:spPr>
          <a:xfrm rot="16200000">
            <a:off x="6956668" y="3744357"/>
            <a:ext cx="251998" cy="53333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5" name="264 Rectángulo"/>
          <p:cNvSpPr/>
          <p:nvPr/>
        </p:nvSpPr>
        <p:spPr>
          <a:xfrm rot="10800000">
            <a:off x="7020272" y="364502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7" name="276 Rectángulo"/>
          <p:cNvSpPr/>
          <p:nvPr/>
        </p:nvSpPr>
        <p:spPr>
          <a:xfrm rot="5400000" flipV="1">
            <a:off x="7497004" y="2844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8" name="277 Rectángulo"/>
          <p:cNvSpPr/>
          <p:nvPr/>
        </p:nvSpPr>
        <p:spPr>
          <a:xfrm rot="5400000" flipV="1">
            <a:off x="7665004" y="284428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9" name="278 Rectángulo"/>
          <p:cNvSpPr/>
          <p:nvPr/>
        </p:nvSpPr>
        <p:spPr>
          <a:xfrm rot="5400000" flipV="1">
            <a:off x="7833004" y="2844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6" name="275 Rectángulo"/>
          <p:cNvSpPr/>
          <p:nvPr/>
        </p:nvSpPr>
        <p:spPr>
          <a:xfrm rot="10800000">
            <a:off x="7524328" y="2967685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293 Grupo"/>
          <p:cNvGrpSpPr>
            <a:grpSpLocks noChangeAspect="1"/>
          </p:cNvGrpSpPr>
          <p:nvPr/>
        </p:nvGrpSpPr>
        <p:grpSpPr>
          <a:xfrm rot="21354463">
            <a:off x="4680726" y="1665514"/>
            <a:ext cx="1067053" cy="1067156"/>
            <a:chOff x="5364088" y="4014479"/>
            <a:chExt cx="1080016" cy="1080120"/>
          </a:xfrm>
        </p:grpSpPr>
        <p:grpSp>
          <p:nvGrpSpPr>
            <p:cNvPr id="14" name="279 Grupo"/>
            <p:cNvGrpSpPr/>
            <p:nvPr/>
          </p:nvGrpSpPr>
          <p:grpSpPr>
            <a:xfrm>
              <a:off x="5508104" y="4014479"/>
              <a:ext cx="936000" cy="936000"/>
              <a:chOff x="5940256" y="1124744"/>
              <a:chExt cx="936000" cy="936000"/>
            </a:xfrm>
          </p:grpSpPr>
          <p:sp>
            <p:nvSpPr>
              <p:cNvPr id="281" name="28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82" name="281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83" name="282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283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5" name="284 Conector recto"/>
            <p:cNvCxnSpPr>
              <a:stCxn id="281" idx="3"/>
            </p:cNvCxnSpPr>
            <p:nvPr/>
          </p:nvCxnSpPr>
          <p:spPr>
            <a:xfrm>
              <a:off x="5645178" y="4813407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285 Conector recto"/>
            <p:cNvCxnSpPr/>
            <p:nvPr/>
          </p:nvCxnSpPr>
          <p:spPr>
            <a:xfrm flipH="1">
              <a:off x="5364088" y="4446527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286 Conector recto"/>
            <p:cNvCxnSpPr/>
            <p:nvPr/>
          </p:nvCxnSpPr>
          <p:spPr>
            <a:xfrm>
              <a:off x="5364088" y="4518535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287 Conector recto"/>
            <p:cNvCxnSpPr>
              <a:stCxn id="281" idx="5"/>
            </p:cNvCxnSpPr>
            <p:nvPr/>
          </p:nvCxnSpPr>
          <p:spPr>
            <a:xfrm flipH="1">
              <a:off x="6300191" y="4813407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288 Conector recto"/>
            <p:cNvCxnSpPr/>
            <p:nvPr/>
          </p:nvCxnSpPr>
          <p:spPr>
            <a:xfrm flipH="1">
              <a:off x="6156176" y="5022591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289 Conector recto"/>
            <p:cNvCxnSpPr/>
            <p:nvPr/>
          </p:nvCxnSpPr>
          <p:spPr>
            <a:xfrm>
              <a:off x="5652120" y="5022591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6" name="375 Rectángulo"/>
          <p:cNvSpPr/>
          <p:nvPr/>
        </p:nvSpPr>
        <p:spPr>
          <a:xfrm rot="5400000" flipV="1">
            <a:off x="6247696" y="284428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7" name="376 Rectángulo"/>
          <p:cNvSpPr/>
          <p:nvPr/>
        </p:nvSpPr>
        <p:spPr>
          <a:xfrm rot="5400000" flipV="1">
            <a:off x="5365468" y="284428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8" name="377 Rectángulo"/>
          <p:cNvSpPr/>
          <p:nvPr/>
        </p:nvSpPr>
        <p:spPr>
          <a:xfrm rot="5400000" flipV="1">
            <a:off x="5543248" y="2844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9" name="378 Rectángulo"/>
          <p:cNvSpPr/>
          <p:nvPr/>
        </p:nvSpPr>
        <p:spPr>
          <a:xfrm rot="5400000" flipV="1">
            <a:off x="5732133" y="2844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0" name="379 Rectángulo"/>
          <p:cNvSpPr/>
          <p:nvPr/>
        </p:nvSpPr>
        <p:spPr>
          <a:xfrm rot="5400000" flipV="1">
            <a:off x="5900133" y="2844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1" name="380 Rectángulo"/>
          <p:cNvSpPr/>
          <p:nvPr/>
        </p:nvSpPr>
        <p:spPr>
          <a:xfrm rot="5400000" flipV="1">
            <a:off x="6068133" y="2844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4" name="373 Rectángulo"/>
          <p:cNvSpPr/>
          <p:nvPr/>
        </p:nvSpPr>
        <p:spPr>
          <a:xfrm rot="10800000">
            <a:off x="5436096" y="2967684"/>
            <a:ext cx="1008112" cy="101275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349 Grupo"/>
          <p:cNvGrpSpPr>
            <a:grpSpLocks noChangeAspect="1"/>
          </p:cNvGrpSpPr>
          <p:nvPr/>
        </p:nvGrpSpPr>
        <p:grpSpPr>
          <a:xfrm rot="13404954">
            <a:off x="4216677" y="3649692"/>
            <a:ext cx="1067053" cy="1067156"/>
            <a:chOff x="5364088" y="4014479"/>
            <a:chExt cx="1080016" cy="1080120"/>
          </a:xfrm>
        </p:grpSpPr>
        <p:grpSp>
          <p:nvGrpSpPr>
            <p:cNvPr id="16" name="279 Grupo"/>
            <p:cNvGrpSpPr/>
            <p:nvPr/>
          </p:nvGrpSpPr>
          <p:grpSpPr>
            <a:xfrm>
              <a:off x="5508104" y="4014479"/>
              <a:ext cx="936000" cy="936000"/>
              <a:chOff x="5940256" y="1124744"/>
              <a:chExt cx="936000" cy="936000"/>
            </a:xfrm>
          </p:grpSpPr>
          <p:sp>
            <p:nvSpPr>
              <p:cNvPr id="358" name="357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59" name="358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360" name="35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36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2" name="351 Conector recto"/>
            <p:cNvCxnSpPr>
              <a:stCxn id="358" idx="3"/>
            </p:cNvCxnSpPr>
            <p:nvPr/>
          </p:nvCxnSpPr>
          <p:spPr>
            <a:xfrm>
              <a:off x="5645178" y="4813407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352 Conector recto"/>
            <p:cNvCxnSpPr/>
            <p:nvPr/>
          </p:nvCxnSpPr>
          <p:spPr>
            <a:xfrm flipH="1">
              <a:off x="5364088" y="4446527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353 Conector recto"/>
            <p:cNvCxnSpPr/>
            <p:nvPr/>
          </p:nvCxnSpPr>
          <p:spPr>
            <a:xfrm>
              <a:off x="5364088" y="4518535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354 Conector recto"/>
            <p:cNvCxnSpPr>
              <a:stCxn id="358" idx="5"/>
            </p:cNvCxnSpPr>
            <p:nvPr/>
          </p:nvCxnSpPr>
          <p:spPr>
            <a:xfrm flipH="1">
              <a:off x="6300191" y="4813407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355 Conector recto"/>
            <p:cNvCxnSpPr/>
            <p:nvPr/>
          </p:nvCxnSpPr>
          <p:spPr>
            <a:xfrm flipH="1">
              <a:off x="6156176" y="5022591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356 Conector recto"/>
            <p:cNvCxnSpPr/>
            <p:nvPr/>
          </p:nvCxnSpPr>
          <p:spPr>
            <a:xfrm>
              <a:off x="5652120" y="5022591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6" name="385 Rectángulo"/>
          <p:cNvSpPr/>
          <p:nvPr/>
        </p:nvSpPr>
        <p:spPr>
          <a:xfrm rot="5400000" flipV="1">
            <a:off x="6260934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175 Grupo"/>
          <p:cNvGrpSpPr/>
          <p:nvPr/>
        </p:nvGrpSpPr>
        <p:grpSpPr>
          <a:xfrm>
            <a:off x="6538047" y="3645024"/>
            <a:ext cx="410217" cy="251998"/>
            <a:chOff x="6525830" y="2492953"/>
            <a:chExt cx="410217" cy="251998"/>
          </a:xfrm>
        </p:grpSpPr>
        <p:sp>
          <p:nvSpPr>
            <p:cNvPr id="388" name="38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9" name="388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90" name="389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5" name="384 Rectángulo"/>
          <p:cNvSpPr/>
          <p:nvPr/>
        </p:nvSpPr>
        <p:spPr>
          <a:xfrm rot="10800000">
            <a:off x="6300192" y="3645024"/>
            <a:ext cx="6480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3" name="242 CuadroTexto"/>
          <p:cNvSpPr txBox="1"/>
          <p:nvPr/>
        </p:nvSpPr>
        <p:spPr>
          <a:xfrm>
            <a:off x="4027154" y="764704"/>
            <a:ext cx="3432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3- Síntesis de cadenas</a:t>
            </a:r>
            <a:endParaRPr lang="es-ES" sz="2800" b="1" dirty="0"/>
          </a:p>
        </p:txBody>
      </p:sp>
      <p:grpSp>
        <p:nvGrpSpPr>
          <p:cNvPr id="20" name="296 Grupo"/>
          <p:cNvGrpSpPr/>
          <p:nvPr/>
        </p:nvGrpSpPr>
        <p:grpSpPr>
          <a:xfrm flipV="1">
            <a:off x="4716016" y="3293167"/>
            <a:ext cx="377221" cy="423865"/>
            <a:chOff x="4749613" y="2841282"/>
            <a:chExt cx="377221" cy="423865"/>
          </a:xfrm>
        </p:grpSpPr>
        <p:sp>
          <p:nvSpPr>
            <p:cNvPr id="294" name="293 Rectángulo"/>
            <p:cNvSpPr/>
            <p:nvPr/>
          </p:nvSpPr>
          <p:spPr>
            <a:xfrm rot="14522894">
              <a:off x="4650281" y="311248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5" name="294 Rectángulo"/>
            <p:cNvSpPr/>
            <p:nvPr/>
          </p:nvSpPr>
          <p:spPr>
            <a:xfrm rot="3722894" flipV="1">
              <a:off x="4807319" y="302914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6" name="295 Rectángulo"/>
            <p:cNvSpPr/>
            <p:nvPr/>
          </p:nvSpPr>
          <p:spPr>
            <a:xfrm rot="3722894" flipV="1">
              <a:off x="4974169" y="2940614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93" name="292 Rectángulo"/>
          <p:cNvSpPr/>
          <p:nvPr/>
        </p:nvSpPr>
        <p:spPr>
          <a:xfrm rot="12558595">
            <a:off x="4709975" y="3396399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07 Grupo"/>
          <p:cNvGrpSpPr/>
          <p:nvPr/>
        </p:nvGrpSpPr>
        <p:grpSpPr>
          <a:xfrm rot="5400000">
            <a:off x="4103948" y="2888940"/>
            <a:ext cx="504056" cy="864096"/>
            <a:chOff x="5940256" y="1124744"/>
            <a:chExt cx="936000" cy="1440160"/>
          </a:xfrm>
        </p:grpSpPr>
        <p:sp>
          <p:nvSpPr>
            <p:cNvPr id="109" name="108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8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11" name="11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3" name="11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15" name="114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116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248717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75 Grupo"/>
          <p:cNvGrpSpPr/>
          <p:nvPr/>
        </p:nvGrpSpPr>
        <p:grpSpPr>
          <a:xfrm>
            <a:off x="6525830" y="2492953"/>
            <a:ext cx="410217" cy="251998"/>
            <a:chOff x="6525830" y="2492953"/>
            <a:chExt cx="410217" cy="251998"/>
          </a:xfrm>
        </p:grpSpPr>
        <p:sp>
          <p:nvSpPr>
            <p:cNvPr id="128" name="12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2" name="131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4" name="133 Rectángulo"/>
          <p:cNvSpPr/>
          <p:nvPr/>
        </p:nvSpPr>
        <p:spPr>
          <a:xfrm rot="5400000" flipV="1">
            <a:off x="6951382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137821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366489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544269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733154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01154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069154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256192" y="249295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13111" y="259223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190890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379774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30881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08661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497546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665546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33546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062213" y="2492896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2 Grupo"/>
          <p:cNvGrpSpPr/>
          <p:nvPr/>
        </p:nvGrpSpPr>
        <p:grpSpPr>
          <a:xfrm rot="19922894">
            <a:off x="4203351" y="2773495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5" name="104 Rectángulo"/>
          <p:cNvSpPr/>
          <p:nvPr/>
        </p:nvSpPr>
        <p:spPr>
          <a:xfrm rot="7171502" flipH="1" flipV="1">
            <a:off x="8609176" y="273302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17971502" flipH="1">
            <a:off x="8753192" y="282063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17971502" flipH="1">
            <a:off x="8897208" y="29137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" name="135 Rectángulo"/>
          <p:cNvSpPr/>
          <p:nvPr/>
        </p:nvSpPr>
        <p:spPr>
          <a:xfrm rot="12571502" flipH="1" flipV="1">
            <a:off x="8447151" y="2676525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8021720" y="39964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16200000">
            <a:off x="8388383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186 Rectángulo"/>
          <p:cNvSpPr/>
          <p:nvPr/>
        </p:nvSpPr>
        <p:spPr>
          <a:xfrm rot="3628498" flipH="1" flipV="1">
            <a:off x="8905817" y="36749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16200000">
            <a:off x="8199499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14428498" flipH="1">
            <a:off x="8617785" y="385561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3628498" flipH="1" flipV="1">
            <a:off x="8761801" y="37680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187 Rectángulo"/>
          <p:cNvSpPr/>
          <p:nvPr/>
        </p:nvSpPr>
        <p:spPr>
          <a:xfrm rot="9028498" flipH="1">
            <a:off x="8455760" y="3900661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18 Grupo"/>
          <p:cNvGrpSpPr/>
          <p:nvPr/>
        </p:nvGrpSpPr>
        <p:grpSpPr>
          <a:xfrm rot="16200000">
            <a:off x="8388424" y="2852936"/>
            <a:ext cx="504056" cy="792088"/>
            <a:chOff x="5940256" y="1124744"/>
            <a:chExt cx="936000" cy="1440160"/>
          </a:xfrm>
        </p:grpSpPr>
        <p:sp>
          <p:nvSpPr>
            <p:cNvPr id="121" name="120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8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25" name="124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7" name="126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29" name="128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13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077586">
            <a:off x="4492511" y="233776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" name="132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39" name="138 Recortar rectángulo de esquina sencilla"/>
          <p:cNvSpPr/>
          <p:nvPr/>
        </p:nvSpPr>
        <p:spPr>
          <a:xfrm rot="10800000" flipH="1">
            <a:off x="3203848" y="728768"/>
            <a:ext cx="5940328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grpSp>
        <p:nvGrpSpPr>
          <p:cNvPr id="9" name="157 Grupo"/>
          <p:cNvGrpSpPr/>
          <p:nvPr/>
        </p:nvGrpSpPr>
        <p:grpSpPr>
          <a:xfrm rot="15283288">
            <a:off x="3143536" y="3032084"/>
            <a:ext cx="498619" cy="703515"/>
            <a:chOff x="2627888" y="4077072"/>
            <a:chExt cx="936000" cy="1418456"/>
          </a:xfrm>
        </p:grpSpPr>
        <p:sp>
          <p:nvSpPr>
            <p:cNvPr id="137" name="136 Rectángulo"/>
            <p:cNvSpPr/>
            <p:nvPr/>
          </p:nvSpPr>
          <p:spPr>
            <a:xfrm>
              <a:off x="3275856" y="4581128"/>
              <a:ext cx="144016" cy="9144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0" name="145 Grupo"/>
            <p:cNvGrpSpPr/>
            <p:nvPr/>
          </p:nvGrpSpPr>
          <p:grpSpPr>
            <a:xfrm>
              <a:off x="2627888" y="4077072"/>
              <a:ext cx="936000" cy="936000"/>
              <a:chOff x="5940256" y="1124744"/>
              <a:chExt cx="936000" cy="936000"/>
            </a:xfrm>
          </p:grpSpPr>
          <p:sp>
            <p:nvSpPr>
              <p:cNvPr id="147" name="146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48" name="147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50" name="14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15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6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68072" flipV="1">
            <a:off x="4955323" y="4290754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87123" flipV="1">
            <a:off x="7634338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" name="194 CuadroTexto"/>
          <p:cNvSpPr txBox="1"/>
          <p:nvPr/>
        </p:nvSpPr>
        <p:spPr>
          <a:xfrm>
            <a:off x="183569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13" name="212 CuadroTexto"/>
          <p:cNvSpPr txBox="1"/>
          <p:nvPr/>
        </p:nvSpPr>
        <p:spPr>
          <a:xfrm>
            <a:off x="8532440" y="200103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0" name="239 CuadroTexto"/>
          <p:cNvSpPr txBox="1"/>
          <p:nvPr/>
        </p:nvSpPr>
        <p:spPr>
          <a:xfrm>
            <a:off x="183569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1" name="240 CuadroTexto"/>
          <p:cNvSpPr txBox="1"/>
          <p:nvPr/>
        </p:nvSpPr>
        <p:spPr>
          <a:xfrm>
            <a:off x="8532440" y="40050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69" name="268 CuadroTexto"/>
          <p:cNvSpPr txBox="1"/>
          <p:nvPr/>
        </p:nvSpPr>
        <p:spPr>
          <a:xfrm>
            <a:off x="6444208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0" name="269 CuadroTexto"/>
          <p:cNvSpPr txBox="1"/>
          <p:nvPr/>
        </p:nvSpPr>
        <p:spPr>
          <a:xfrm>
            <a:off x="6876256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1" name="270 CuadroTexto"/>
          <p:cNvSpPr txBox="1"/>
          <p:nvPr/>
        </p:nvSpPr>
        <p:spPr>
          <a:xfrm>
            <a:off x="6444208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2" name="271 CuadroTexto"/>
          <p:cNvSpPr txBox="1"/>
          <p:nvPr/>
        </p:nvSpPr>
        <p:spPr>
          <a:xfrm>
            <a:off x="6876256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3" name="272 CuadroTexto"/>
          <p:cNvSpPr txBox="1"/>
          <p:nvPr/>
        </p:nvSpPr>
        <p:spPr>
          <a:xfrm>
            <a:off x="219573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4" name="273 CuadroTexto"/>
          <p:cNvSpPr txBox="1"/>
          <p:nvPr/>
        </p:nvSpPr>
        <p:spPr>
          <a:xfrm>
            <a:off x="219573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84" name="183 Rectángulo"/>
          <p:cNvSpPr/>
          <p:nvPr/>
        </p:nvSpPr>
        <p:spPr>
          <a:xfrm rot="5400000" flipV="1">
            <a:off x="6439733" y="2852928"/>
            <a:ext cx="216000" cy="7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5" name="184 Rectángulo"/>
          <p:cNvSpPr/>
          <p:nvPr/>
        </p:nvSpPr>
        <p:spPr>
          <a:xfrm rot="5400000" flipV="1">
            <a:off x="6637951" y="2862262"/>
            <a:ext cx="216000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6" name="185 Rectángulo"/>
          <p:cNvSpPr/>
          <p:nvPr/>
        </p:nvSpPr>
        <p:spPr>
          <a:xfrm rot="5400000" flipV="1">
            <a:off x="6787952" y="279933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3" name="172 Rectángulo"/>
          <p:cNvSpPr/>
          <p:nvPr/>
        </p:nvSpPr>
        <p:spPr>
          <a:xfrm rot="10800000">
            <a:off x="6466591" y="296768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1" name="180 Conector recto"/>
          <p:cNvCxnSpPr/>
          <p:nvPr/>
        </p:nvCxnSpPr>
        <p:spPr>
          <a:xfrm>
            <a:off x="6948264" y="2132856"/>
            <a:ext cx="0" cy="2340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181 Rectángulo"/>
          <p:cNvSpPr/>
          <p:nvPr/>
        </p:nvSpPr>
        <p:spPr>
          <a:xfrm rot="16200000">
            <a:off x="5739518" y="3744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4" name="213 Rectángulo"/>
          <p:cNvSpPr/>
          <p:nvPr/>
        </p:nvSpPr>
        <p:spPr>
          <a:xfrm rot="16200000">
            <a:off x="5907518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16200000">
            <a:off x="6075518" y="3744357"/>
            <a:ext cx="251998" cy="53333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6" name="175 Rectángulo"/>
          <p:cNvSpPr/>
          <p:nvPr/>
        </p:nvSpPr>
        <p:spPr>
          <a:xfrm rot="10800000">
            <a:off x="5796137" y="364502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7" name="266 Rectángulo"/>
          <p:cNvSpPr/>
          <p:nvPr/>
        </p:nvSpPr>
        <p:spPr>
          <a:xfrm rot="16200000">
            <a:off x="7136167" y="374441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8" name="267 Rectángulo"/>
          <p:cNvSpPr/>
          <p:nvPr/>
        </p:nvSpPr>
        <p:spPr>
          <a:xfrm rot="16200000">
            <a:off x="7313947" y="374441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5" name="274 Rectángulo"/>
          <p:cNvSpPr/>
          <p:nvPr/>
        </p:nvSpPr>
        <p:spPr>
          <a:xfrm rot="16200000">
            <a:off x="6956668" y="3744357"/>
            <a:ext cx="251998" cy="53333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5" name="264 Rectángulo"/>
          <p:cNvSpPr/>
          <p:nvPr/>
        </p:nvSpPr>
        <p:spPr>
          <a:xfrm rot="10800000">
            <a:off x="7020272" y="364502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7" name="276 Rectángulo"/>
          <p:cNvSpPr/>
          <p:nvPr/>
        </p:nvSpPr>
        <p:spPr>
          <a:xfrm rot="5400000" flipV="1">
            <a:off x="7497004" y="2844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8" name="277 Rectángulo"/>
          <p:cNvSpPr/>
          <p:nvPr/>
        </p:nvSpPr>
        <p:spPr>
          <a:xfrm rot="5400000" flipV="1">
            <a:off x="7665004" y="284428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9" name="278 Rectángulo"/>
          <p:cNvSpPr/>
          <p:nvPr/>
        </p:nvSpPr>
        <p:spPr>
          <a:xfrm rot="5400000" flipV="1">
            <a:off x="7833004" y="2844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6" name="275 Rectángulo"/>
          <p:cNvSpPr/>
          <p:nvPr/>
        </p:nvSpPr>
        <p:spPr>
          <a:xfrm rot="10800000">
            <a:off x="7524328" y="2967685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1" name="293 Grupo"/>
          <p:cNvGrpSpPr>
            <a:grpSpLocks noChangeAspect="1"/>
          </p:cNvGrpSpPr>
          <p:nvPr/>
        </p:nvGrpSpPr>
        <p:grpSpPr>
          <a:xfrm rot="20021716">
            <a:off x="4032654" y="1821074"/>
            <a:ext cx="1067053" cy="1067156"/>
            <a:chOff x="5364088" y="4014479"/>
            <a:chExt cx="1080016" cy="1080120"/>
          </a:xfrm>
        </p:grpSpPr>
        <p:grpSp>
          <p:nvGrpSpPr>
            <p:cNvPr id="12" name="279 Grupo"/>
            <p:cNvGrpSpPr/>
            <p:nvPr/>
          </p:nvGrpSpPr>
          <p:grpSpPr>
            <a:xfrm>
              <a:off x="5508104" y="4014479"/>
              <a:ext cx="936000" cy="936000"/>
              <a:chOff x="5940256" y="1124744"/>
              <a:chExt cx="936000" cy="936000"/>
            </a:xfrm>
          </p:grpSpPr>
          <p:sp>
            <p:nvSpPr>
              <p:cNvPr id="281" name="28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82" name="281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83" name="282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283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5" name="284 Conector recto"/>
            <p:cNvCxnSpPr>
              <a:stCxn id="281" idx="3"/>
            </p:cNvCxnSpPr>
            <p:nvPr/>
          </p:nvCxnSpPr>
          <p:spPr>
            <a:xfrm>
              <a:off x="5645178" y="4813407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285 Conector recto"/>
            <p:cNvCxnSpPr/>
            <p:nvPr/>
          </p:nvCxnSpPr>
          <p:spPr>
            <a:xfrm flipH="1">
              <a:off x="5364088" y="4446527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286 Conector recto"/>
            <p:cNvCxnSpPr/>
            <p:nvPr/>
          </p:nvCxnSpPr>
          <p:spPr>
            <a:xfrm>
              <a:off x="5364088" y="4518535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287 Conector recto"/>
            <p:cNvCxnSpPr>
              <a:stCxn id="281" idx="5"/>
            </p:cNvCxnSpPr>
            <p:nvPr/>
          </p:nvCxnSpPr>
          <p:spPr>
            <a:xfrm flipH="1">
              <a:off x="6300191" y="4813407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288 Conector recto"/>
            <p:cNvCxnSpPr/>
            <p:nvPr/>
          </p:nvCxnSpPr>
          <p:spPr>
            <a:xfrm flipH="1">
              <a:off x="6156176" y="5022591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289 Conector recto"/>
            <p:cNvCxnSpPr/>
            <p:nvPr/>
          </p:nvCxnSpPr>
          <p:spPr>
            <a:xfrm>
              <a:off x="5652120" y="5022591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6" name="375 Rectángulo"/>
          <p:cNvSpPr/>
          <p:nvPr/>
        </p:nvSpPr>
        <p:spPr>
          <a:xfrm rot="5400000" flipV="1">
            <a:off x="6247696" y="284428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7" name="376 Rectángulo"/>
          <p:cNvSpPr/>
          <p:nvPr/>
        </p:nvSpPr>
        <p:spPr>
          <a:xfrm rot="5400000" flipV="1">
            <a:off x="5365468" y="284428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8" name="377 Rectángulo"/>
          <p:cNvSpPr/>
          <p:nvPr/>
        </p:nvSpPr>
        <p:spPr>
          <a:xfrm rot="5400000" flipV="1">
            <a:off x="5543248" y="2844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9" name="378 Rectángulo"/>
          <p:cNvSpPr/>
          <p:nvPr/>
        </p:nvSpPr>
        <p:spPr>
          <a:xfrm rot="5400000" flipV="1">
            <a:off x="5732133" y="2844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0" name="379 Rectángulo"/>
          <p:cNvSpPr/>
          <p:nvPr/>
        </p:nvSpPr>
        <p:spPr>
          <a:xfrm rot="5400000" flipV="1">
            <a:off x="5900133" y="2844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1" name="380 Rectángulo"/>
          <p:cNvSpPr/>
          <p:nvPr/>
        </p:nvSpPr>
        <p:spPr>
          <a:xfrm rot="5400000" flipV="1">
            <a:off x="6068133" y="2844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4" name="373 Rectángulo"/>
          <p:cNvSpPr/>
          <p:nvPr/>
        </p:nvSpPr>
        <p:spPr>
          <a:xfrm rot="10800000">
            <a:off x="5436096" y="2967684"/>
            <a:ext cx="1008112" cy="101275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349 Grupo"/>
          <p:cNvGrpSpPr>
            <a:grpSpLocks noChangeAspect="1"/>
          </p:cNvGrpSpPr>
          <p:nvPr/>
        </p:nvGrpSpPr>
        <p:grpSpPr>
          <a:xfrm rot="12059818">
            <a:off x="4789342" y="3934293"/>
            <a:ext cx="1067053" cy="1067156"/>
            <a:chOff x="5364088" y="4014479"/>
            <a:chExt cx="1080016" cy="1080120"/>
          </a:xfrm>
        </p:grpSpPr>
        <p:grpSp>
          <p:nvGrpSpPr>
            <p:cNvPr id="14" name="279 Grupo"/>
            <p:cNvGrpSpPr/>
            <p:nvPr/>
          </p:nvGrpSpPr>
          <p:grpSpPr>
            <a:xfrm>
              <a:off x="5508104" y="4014479"/>
              <a:ext cx="936000" cy="936000"/>
              <a:chOff x="5940256" y="1124744"/>
              <a:chExt cx="936000" cy="936000"/>
            </a:xfrm>
          </p:grpSpPr>
          <p:sp>
            <p:nvSpPr>
              <p:cNvPr id="358" name="357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59" name="358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360" name="35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36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2" name="351 Conector recto"/>
            <p:cNvCxnSpPr>
              <a:stCxn id="358" idx="3"/>
            </p:cNvCxnSpPr>
            <p:nvPr/>
          </p:nvCxnSpPr>
          <p:spPr>
            <a:xfrm>
              <a:off x="5645178" y="4813407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352 Conector recto"/>
            <p:cNvCxnSpPr/>
            <p:nvPr/>
          </p:nvCxnSpPr>
          <p:spPr>
            <a:xfrm flipH="1">
              <a:off x="5364088" y="4446527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353 Conector recto"/>
            <p:cNvCxnSpPr/>
            <p:nvPr/>
          </p:nvCxnSpPr>
          <p:spPr>
            <a:xfrm>
              <a:off x="5364088" y="4518535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354 Conector recto"/>
            <p:cNvCxnSpPr>
              <a:stCxn id="358" idx="5"/>
            </p:cNvCxnSpPr>
            <p:nvPr/>
          </p:nvCxnSpPr>
          <p:spPr>
            <a:xfrm flipH="1">
              <a:off x="6300191" y="4813407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355 Conector recto"/>
            <p:cNvCxnSpPr/>
            <p:nvPr/>
          </p:nvCxnSpPr>
          <p:spPr>
            <a:xfrm flipH="1">
              <a:off x="6156176" y="5022591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356 Conector recto"/>
            <p:cNvCxnSpPr/>
            <p:nvPr/>
          </p:nvCxnSpPr>
          <p:spPr>
            <a:xfrm>
              <a:off x="5652120" y="5022591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6" name="385 Rectángulo"/>
          <p:cNvSpPr/>
          <p:nvPr/>
        </p:nvSpPr>
        <p:spPr>
          <a:xfrm rot="5400000" flipV="1">
            <a:off x="6260934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75 Grupo"/>
          <p:cNvGrpSpPr/>
          <p:nvPr/>
        </p:nvGrpSpPr>
        <p:grpSpPr>
          <a:xfrm>
            <a:off x="6538047" y="3645024"/>
            <a:ext cx="410217" cy="251998"/>
            <a:chOff x="6525830" y="2492953"/>
            <a:chExt cx="410217" cy="251998"/>
          </a:xfrm>
        </p:grpSpPr>
        <p:sp>
          <p:nvSpPr>
            <p:cNvPr id="388" name="38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9" name="388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90" name="389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5" name="384 Rectángulo"/>
          <p:cNvSpPr/>
          <p:nvPr/>
        </p:nvSpPr>
        <p:spPr>
          <a:xfrm rot="10800000">
            <a:off x="6300192" y="3645024"/>
            <a:ext cx="6480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3" name="242 CuadroTexto"/>
          <p:cNvSpPr txBox="1"/>
          <p:nvPr/>
        </p:nvSpPr>
        <p:spPr>
          <a:xfrm>
            <a:off x="4027154" y="764704"/>
            <a:ext cx="3432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3- Síntesis de cadenas</a:t>
            </a:r>
            <a:endParaRPr lang="es-ES" sz="2800" b="1" dirty="0"/>
          </a:p>
        </p:txBody>
      </p:sp>
      <p:grpSp>
        <p:nvGrpSpPr>
          <p:cNvPr id="16" name="296 Grupo"/>
          <p:cNvGrpSpPr/>
          <p:nvPr/>
        </p:nvGrpSpPr>
        <p:grpSpPr>
          <a:xfrm flipV="1">
            <a:off x="4716016" y="3293167"/>
            <a:ext cx="377221" cy="423865"/>
            <a:chOff x="4749613" y="2841282"/>
            <a:chExt cx="377221" cy="423865"/>
          </a:xfrm>
        </p:grpSpPr>
        <p:sp>
          <p:nvSpPr>
            <p:cNvPr id="294" name="293 Rectángulo"/>
            <p:cNvSpPr/>
            <p:nvPr/>
          </p:nvSpPr>
          <p:spPr>
            <a:xfrm rot="14522894">
              <a:off x="4650281" y="311248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5" name="294 Rectángulo"/>
            <p:cNvSpPr/>
            <p:nvPr/>
          </p:nvSpPr>
          <p:spPr>
            <a:xfrm rot="3722894" flipV="1">
              <a:off x="4807319" y="302914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6" name="295 Rectángulo"/>
            <p:cNvSpPr/>
            <p:nvPr/>
          </p:nvSpPr>
          <p:spPr>
            <a:xfrm rot="3722894" flipV="1">
              <a:off x="4974169" y="2940614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93" name="292 Rectángulo"/>
          <p:cNvSpPr/>
          <p:nvPr/>
        </p:nvSpPr>
        <p:spPr>
          <a:xfrm rot="12558595">
            <a:off x="4709975" y="3396399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107 Grupo"/>
          <p:cNvGrpSpPr/>
          <p:nvPr/>
        </p:nvGrpSpPr>
        <p:grpSpPr>
          <a:xfrm rot="5400000">
            <a:off x="4103948" y="2888940"/>
            <a:ext cx="504056" cy="864096"/>
            <a:chOff x="5940256" y="1124744"/>
            <a:chExt cx="936000" cy="1440160"/>
          </a:xfrm>
        </p:grpSpPr>
        <p:sp>
          <p:nvSpPr>
            <p:cNvPr id="109" name="108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18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11" name="11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3" name="11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15" name="114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116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" name="265 Grupo"/>
          <p:cNvGrpSpPr/>
          <p:nvPr/>
        </p:nvGrpSpPr>
        <p:grpSpPr>
          <a:xfrm flipV="1">
            <a:off x="4716016" y="2775635"/>
            <a:ext cx="674024" cy="581357"/>
            <a:chOff x="4758222" y="3681630"/>
            <a:chExt cx="674024" cy="581357"/>
          </a:xfrm>
        </p:grpSpPr>
        <p:sp>
          <p:nvSpPr>
            <p:cNvPr id="247" name="246 Rectángulo"/>
            <p:cNvSpPr/>
            <p:nvPr/>
          </p:nvSpPr>
          <p:spPr>
            <a:xfrm rot="7077106" flipV="1">
              <a:off x="4658890" y="378096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9" name="248 Rectángulo"/>
            <p:cNvSpPr/>
            <p:nvPr/>
          </p:nvSpPr>
          <p:spPr>
            <a:xfrm rot="17877106">
              <a:off x="4982778" y="39528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9" name="258 Rectángulo"/>
            <p:cNvSpPr/>
            <p:nvPr/>
          </p:nvSpPr>
          <p:spPr>
            <a:xfrm rot="17877106">
              <a:off x="4815928" y="3864294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3" name="262 Rectángulo"/>
            <p:cNvSpPr/>
            <p:nvPr/>
          </p:nvSpPr>
          <p:spPr>
            <a:xfrm rot="17877106">
              <a:off x="5131179" y="403157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4" name="263 Rectángulo"/>
            <p:cNvSpPr/>
            <p:nvPr/>
          </p:nvSpPr>
          <p:spPr>
            <a:xfrm rot="17877106">
              <a:off x="5279581" y="411032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45" name="244 Rectángulo"/>
          <p:cNvSpPr/>
          <p:nvPr/>
        </p:nvSpPr>
        <p:spPr>
          <a:xfrm rot="9239880">
            <a:off x="4528813" y="3140798"/>
            <a:ext cx="1008112" cy="101275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0" name="297 Grupo"/>
          <p:cNvGrpSpPr/>
          <p:nvPr/>
        </p:nvGrpSpPr>
        <p:grpSpPr>
          <a:xfrm>
            <a:off x="5472000" y="3645024"/>
            <a:ext cx="231113" cy="251999"/>
            <a:chOff x="5493014" y="3681057"/>
            <a:chExt cx="231113" cy="251999"/>
          </a:xfrm>
        </p:grpSpPr>
        <p:sp>
          <p:nvSpPr>
            <p:cNvPr id="292" name="291 Rectángulo"/>
            <p:cNvSpPr/>
            <p:nvPr/>
          </p:nvSpPr>
          <p:spPr>
            <a:xfrm rot="5400000" flipV="1">
              <a:off x="5393682" y="3780390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7" name="296 Rectángulo"/>
            <p:cNvSpPr/>
            <p:nvPr/>
          </p:nvSpPr>
          <p:spPr>
            <a:xfrm rot="5400000" flipV="1">
              <a:off x="5571462" y="378038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99" name="298 Rectángulo"/>
          <p:cNvSpPr/>
          <p:nvPr/>
        </p:nvSpPr>
        <p:spPr>
          <a:xfrm rot="17877106">
            <a:off x="5083466" y="36701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0" name="299 Rectángulo"/>
          <p:cNvSpPr/>
          <p:nvPr/>
        </p:nvSpPr>
        <p:spPr>
          <a:xfrm rot="17877106">
            <a:off x="5235866" y="37421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0" name="279 Rectángulo"/>
          <p:cNvSpPr/>
          <p:nvPr/>
        </p:nvSpPr>
        <p:spPr>
          <a:xfrm rot="12509904">
            <a:off x="5148000" y="3600000"/>
            <a:ext cx="288000" cy="72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1" name="290 Rectángulo"/>
          <p:cNvSpPr/>
          <p:nvPr/>
        </p:nvSpPr>
        <p:spPr>
          <a:xfrm rot="10800000">
            <a:off x="5348217" y="3645031"/>
            <a:ext cx="458521" cy="72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248717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75 Grupo"/>
          <p:cNvGrpSpPr/>
          <p:nvPr/>
        </p:nvGrpSpPr>
        <p:grpSpPr>
          <a:xfrm>
            <a:off x="6525830" y="2492953"/>
            <a:ext cx="410217" cy="251998"/>
            <a:chOff x="6525830" y="2492953"/>
            <a:chExt cx="410217" cy="251998"/>
          </a:xfrm>
        </p:grpSpPr>
        <p:sp>
          <p:nvSpPr>
            <p:cNvPr id="128" name="12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2" name="131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4" name="133 Rectángulo"/>
          <p:cNvSpPr/>
          <p:nvPr/>
        </p:nvSpPr>
        <p:spPr>
          <a:xfrm rot="5400000" flipV="1">
            <a:off x="6951382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137821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366489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544269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733154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01154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069154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256192" y="249295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13111" y="259223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190890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379774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30881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08661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497546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665546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33546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062213" y="2492896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2 Grupo"/>
          <p:cNvGrpSpPr/>
          <p:nvPr/>
        </p:nvGrpSpPr>
        <p:grpSpPr>
          <a:xfrm rot="19922894">
            <a:off x="4203351" y="2773495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5" name="104 Rectángulo"/>
          <p:cNvSpPr/>
          <p:nvPr/>
        </p:nvSpPr>
        <p:spPr>
          <a:xfrm rot="7171502" flipH="1" flipV="1">
            <a:off x="8609176" y="273302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17971502" flipH="1">
            <a:off x="8753192" y="282063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17971502" flipH="1">
            <a:off x="8897208" y="29137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" name="135 Rectángulo"/>
          <p:cNvSpPr/>
          <p:nvPr/>
        </p:nvSpPr>
        <p:spPr>
          <a:xfrm rot="12571502" flipH="1" flipV="1">
            <a:off x="8447151" y="2676525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8021720" y="39964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16200000">
            <a:off x="8388383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186 Rectángulo"/>
          <p:cNvSpPr/>
          <p:nvPr/>
        </p:nvSpPr>
        <p:spPr>
          <a:xfrm rot="3628498" flipH="1" flipV="1">
            <a:off x="8905817" y="36749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16200000">
            <a:off x="8199499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14428498" flipH="1">
            <a:off x="8617785" y="385561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3628498" flipH="1" flipV="1">
            <a:off x="8761801" y="37680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187 Rectángulo"/>
          <p:cNvSpPr/>
          <p:nvPr/>
        </p:nvSpPr>
        <p:spPr>
          <a:xfrm rot="9028498" flipH="1">
            <a:off x="8455760" y="3900661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18 Grupo"/>
          <p:cNvGrpSpPr/>
          <p:nvPr/>
        </p:nvGrpSpPr>
        <p:grpSpPr>
          <a:xfrm rot="16200000">
            <a:off x="8388424" y="2852936"/>
            <a:ext cx="504056" cy="792088"/>
            <a:chOff x="5940256" y="1124744"/>
            <a:chExt cx="936000" cy="1440160"/>
          </a:xfrm>
        </p:grpSpPr>
        <p:sp>
          <p:nvSpPr>
            <p:cNvPr id="121" name="120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8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25" name="124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7" name="126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29" name="128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13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077586">
            <a:off x="4492511" y="233776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" name="132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39" name="138 Recortar rectángulo de esquina sencilla"/>
          <p:cNvSpPr/>
          <p:nvPr/>
        </p:nvSpPr>
        <p:spPr>
          <a:xfrm rot="10800000" flipH="1">
            <a:off x="3203848" y="728768"/>
            <a:ext cx="5940328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grpSp>
        <p:nvGrpSpPr>
          <p:cNvPr id="9" name="157 Grupo"/>
          <p:cNvGrpSpPr/>
          <p:nvPr/>
        </p:nvGrpSpPr>
        <p:grpSpPr>
          <a:xfrm rot="15283288">
            <a:off x="3143536" y="3032084"/>
            <a:ext cx="498619" cy="703515"/>
            <a:chOff x="2627888" y="4077072"/>
            <a:chExt cx="936000" cy="1418456"/>
          </a:xfrm>
        </p:grpSpPr>
        <p:sp>
          <p:nvSpPr>
            <p:cNvPr id="137" name="136 Rectángulo"/>
            <p:cNvSpPr/>
            <p:nvPr/>
          </p:nvSpPr>
          <p:spPr>
            <a:xfrm>
              <a:off x="3275856" y="4581128"/>
              <a:ext cx="144016" cy="9144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0" name="145 Grupo"/>
            <p:cNvGrpSpPr/>
            <p:nvPr/>
          </p:nvGrpSpPr>
          <p:grpSpPr>
            <a:xfrm>
              <a:off x="2627888" y="4077072"/>
              <a:ext cx="936000" cy="936000"/>
              <a:chOff x="5940256" y="1124744"/>
              <a:chExt cx="936000" cy="936000"/>
            </a:xfrm>
          </p:grpSpPr>
          <p:sp>
            <p:nvSpPr>
              <p:cNvPr id="147" name="146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48" name="147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50" name="14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15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6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68072" flipV="1">
            <a:off x="4955323" y="4290754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87123" flipV="1">
            <a:off x="7634338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" name="194 CuadroTexto"/>
          <p:cNvSpPr txBox="1"/>
          <p:nvPr/>
        </p:nvSpPr>
        <p:spPr>
          <a:xfrm>
            <a:off x="183569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13" name="212 CuadroTexto"/>
          <p:cNvSpPr txBox="1"/>
          <p:nvPr/>
        </p:nvSpPr>
        <p:spPr>
          <a:xfrm>
            <a:off x="8532440" y="200103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0" name="239 CuadroTexto"/>
          <p:cNvSpPr txBox="1"/>
          <p:nvPr/>
        </p:nvSpPr>
        <p:spPr>
          <a:xfrm>
            <a:off x="183569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1" name="240 CuadroTexto"/>
          <p:cNvSpPr txBox="1"/>
          <p:nvPr/>
        </p:nvSpPr>
        <p:spPr>
          <a:xfrm>
            <a:off x="8532440" y="40050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69" name="268 CuadroTexto"/>
          <p:cNvSpPr txBox="1"/>
          <p:nvPr/>
        </p:nvSpPr>
        <p:spPr>
          <a:xfrm>
            <a:off x="6444208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0" name="269 CuadroTexto"/>
          <p:cNvSpPr txBox="1"/>
          <p:nvPr/>
        </p:nvSpPr>
        <p:spPr>
          <a:xfrm>
            <a:off x="6876256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1" name="270 CuadroTexto"/>
          <p:cNvSpPr txBox="1"/>
          <p:nvPr/>
        </p:nvSpPr>
        <p:spPr>
          <a:xfrm>
            <a:off x="6444208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2" name="271 CuadroTexto"/>
          <p:cNvSpPr txBox="1"/>
          <p:nvPr/>
        </p:nvSpPr>
        <p:spPr>
          <a:xfrm>
            <a:off x="6876256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3" name="272 CuadroTexto"/>
          <p:cNvSpPr txBox="1"/>
          <p:nvPr/>
        </p:nvSpPr>
        <p:spPr>
          <a:xfrm>
            <a:off x="219573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4" name="273 CuadroTexto"/>
          <p:cNvSpPr txBox="1"/>
          <p:nvPr/>
        </p:nvSpPr>
        <p:spPr>
          <a:xfrm>
            <a:off x="219573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84" name="183 Rectángulo"/>
          <p:cNvSpPr/>
          <p:nvPr/>
        </p:nvSpPr>
        <p:spPr>
          <a:xfrm rot="5400000" flipV="1">
            <a:off x="6439733" y="2852928"/>
            <a:ext cx="216000" cy="7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5" name="184 Rectángulo"/>
          <p:cNvSpPr/>
          <p:nvPr/>
        </p:nvSpPr>
        <p:spPr>
          <a:xfrm rot="5400000" flipV="1">
            <a:off x="6637951" y="2862262"/>
            <a:ext cx="216000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6" name="185 Rectángulo"/>
          <p:cNvSpPr/>
          <p:nvPr/>
        </p:nvSpPr>
        <p:spPr>
          <a:xfrm rot="5400000" flipV="1">
            <a:off x="6787952" y="279933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3" name="172 Rectángulo"/>
          <p:cNvSpPr/>
          <p:nvPr/>
        </p:nvSpPr>
        <p:spPr>
          <a:xfrm rot="10800000">
            <a:off x="6466591" y="296768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1" name="180 Conector recto"/>
          <p:cNvCxnSpPr/>
          <p:nvPr/>
        </p:nvCxnSpPr>
        <p:spPr>
          <a:xfrm>
            <a:off x="6948264" y="2132856"/>
            <a:ext cx="0" cy="2340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181 Rectángulo"/>
          <p:cNvSpPr/>
          <p:nvPr/>
        </p:nvSpPr>
        <p:spPr>
          <a:xfrm rot="16200000">
            <a:off x="5739518" y="3744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4" name="213 Rectángulo"/>
          <p:cNvSpPr/>
          <p:nvPr/>
        </p:nvSpPr>
        <p:spPr>
          <a:xfrm rot="16200000">
            <a:off x="5907518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16200000">
            <a:off x="6075518" y="3744357"/>
            <a:ext cx="251998" cy="53333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6" name="175 Rectángulo"/>
          <p:cNvSpPr/>
          <p:nvPr/>
        </p:nvSpPr>
        <p:spPr>
          <a:xfrm rot="10800000">
            <a:off x="5796137" y="364502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7" name="266 Rectángulo"/>
          <p:cNvSpPr/>
          <p:nvPr/>
        </p:nvSpPr>
        <p:spPr>
          <a:xfrm rot="16200000">
            <a:off x="7136167" y="374441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8" name="267 Rectángulo"/>
          <p:cNvSpPr/>
          <p:nvPr/>
        </p:nvSpPr>
        <p:spPr>
          <a:xfrm rot="16200000">
            <a:off x="7313947" y="374441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5" name="274 Rectángulo"/>
          <p:cNvSpPr/>
          <p:nvPr/>
        </p:nvSpPr>
        <p:spPr>
          <a:xfrm rot="16200000">
            <a:off x="6956668" y="3744357"/>
            <a:ext cx="251998" cy="53333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5" name="264 Rectángulo"/>
          <p:cNvSpPr/>
          <p:nvPr/>
        </p:nvSpPr>
        <p:spPr>
          <a:xfrm rot="10800000">
            <a:off x="7020272" y="364502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7" name="276 Rectángulo"/>
          <p:cNvSpPr/>
          <p:nvPr/>
        </p:nvSpPr>
        <p:spPr>
          <a:xfrm rot="5400000" flipV="1">
            <a:off x="7497004" y="2844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8" name="277 Rectángulo"/>
          <p:cNvSpPr/>
          <p:nvPr/>
        </p:nvSpPr>
        <p:spPr>
          <a:xfrm rot="5400000" flipV="1">
            <a:off x="7665004" y="284428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9" name="278 Rectángulo"/>
          <p:cNvSpPr/>
          <p:nvPr/>
        </p:nvSpPr>
        <p:spPr>
          <a:xfrm rot="5400000" flipV="1">
            <a:off x="7833004" y="2844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6" name="275 Rectángulo"/>
          <p:cNvSpPr/>
          <p:nvPr/>
        </p:nvSpPr>
        <p:spPr>
          <a:xfrm rot="10800000">
            <a:off x="7524328" y="2967685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1" name="293 Grupo"/>
          <p:cNvGrpSpPr>
            <a:grpSpLocks noChangeAspect="1"/>
          </p:cNvGrpSpPr>
          <p:nvPr/>
        </p:nvGrpSpPr>
        <p:grpSpPr>
          <a:xfrm rot="20021716">
            <a:off x="4032654" y="1821074"/>
            <a:ext cx="1067053" cy="1067156"/>
            <a:chOff x="5364088" y="4014479"/>
            <a:chExt cx="1080016" cy="1080120"/>
          </a:xfrm>
        </p:grpSpPr>
        <p:grpSp>
          <p:nvGrpSpPr>
            <p:cNvPr id="12" name="279 Grupo"/>
            <p:cNvGrpSpPr/>
            <p:nvPr/>
          </p:nvGrpSpPr>
          <p:grpSpPr>
            <a:xfrm>
              <a:off x="5508104" y="4014479"/>
              <a:ext cx="936000" cy="936000"/>
              <a:chOff x="5940256" y="1124744"/>
              <a:chExt cx="936000" cy="936000"/>
            </a:xfrm>
          </p:grpSpPr>
          <p:sp>
            <p:nvSpPr>
              <p:cNvPr id="281" name="28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82" name="281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83" name="282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283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5" name="284 Conector recto"/>
            <p:cNvCxnSpPr>
              <a:stCxn id="281" idx="3"/>
            </p:cNvCxnSpPr>
            <p:nvPr/>
          </p:nvCxnSpPr>
          <p:spPr>
            <a:xfrm>
              <a:off x="5645178" y="4813407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285 Conector recto"/>
            <p:cNvCxnSpPr/>
            <p:nvPr/>
          </p:nvCxnSpPr>
          <p:spPr>
            <a:xfrm flipH="1">
              <a:off x="5364088" y="4446527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286 Conector recto"/>
            <p:cNvCxnSpPr/>
            <p:nvPr/>
          </p:nvCxnSpPr>
          <p:spPr>
            <a:xfrm>
              <a:off x="5364088" y="4518535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287 Conector recto"/>
            <p:cNvCxnSpPr>
              <a:stCxn id="281" idx="5"/>
            </p:cNvCxnSpPr>
            <p:nvPr/>
          </p:nvCxnSpPr>
          <p:spPr>
            <a:xfrm flipH="1">
              <a:off x="6300191" y="4813407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288 Conector recto"/>
            <p:cNvCxnSpPr/>
            <p:nvPr/>
          </p:nvCxnSpPr>
          <p:spPr>
            <a:xfrm flipH="1">
              <a:off x="6156176" y="5022591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289 Conector recto"/>
            <p:cNvCxnSpPr/>
            <p:nvPr/>
          </p:nvCxnSpPr>
          <p:spPr>
            <a:xfrm>
              <a:off x="5652120" y="5022591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6" name="375 Rectángulo"/>
          <p:cNvSpPr/>
          <p:nvPr/>
        </p:nvSpPr>
        <p:spPr>
          <a:xfrm rot="5400000" flipV="1">
            <a:off x="6247696" y="284428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7" name="376 Rectángulo"/>
          <p:cNvSpPr/>
          <p:nvPr/>
        </p:nvSpPr>
        <p:spPr>
          <a:xfrm rot="5400000" flipV="1">
            <a:off x="5365468" y="284428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8" name="377 Rectángulo"/>
          <p:cNvSpPr/>
          <p:nvPr/>
        </p:nvSpPr>
        <p:spPr>
          <a:xfrm rot="5400000" flipV="1">
            <a:off x="5543248" y="2844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9" name="378 Rectángulo"/>
          <p:cNvSpPr/>
          <p:nvPr/>
        </p:nvSpPr>
        <p:spPr>
          <a:xfrm rot="5400000" flipV="1">
            <a:off x="5732133" y="2844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0" name="379 Rectángulo"/>
          <p:cNvSpPr/>
          <p:nvPr/>
        </p:nvSpPr>
        <p:spPr>
          <a:xfrm rot="5400000" flipV="1">
            <a:off x="5900133" y="2844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1" name="380 Rectángulo"/>
          <p:cNvSpPr/>
          <p:nvPr/>
        </p:nvSpPr>
        <p:spPr>
          <a:xfrm rot="5400000" flipV="1">
            <a:off x="6068133" y="2844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4" name="373 Rectángulo"/>
          <p:cNvSpPr/>
          <p:nvPr/>
        </p:nvSpPr>
        <p:spPr>
          <a:xfrm rot="10800000">
            <a:off x="5436096" y="2967684"/>
            <a:ext cx="1008112" cy="101275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349 Grupo"/>
          <p:cNvGrpSpPr>
            <a:grpSpLocks noChangeAspect="1"/>
          </p:cNvGrpSpPr>
          <p:nvPr/>
        </p:nvGrpSpPr>
        <p:grpSpPr>
          <a:xfrm rot="12059818">
            <a:off x="4789342" y="3934293"/>
            <a:ext cx="1067053" cy="1067156"/>
            <a:chOff x="5364088" y="4014479"/>
            <a:chExt cx="1080016" cy="1080120"/>
          </a:xfrm>
        </p:grpSpPr>
        <p:grpSp>
          <p:nvGrpSpPr>
            <p:cNvPr id="14" name="279 Grupo"/>
            <p:cNvGrpSpPr/>
            <p:nvPr/>
          </p:nvGrpSpPr>
          <p:grpSpPr>
            <a:xfrm>
              <a:off x="5508104" y="4014479"/>
              <a:ext cx="936000" cy="936000"/>
              <a:chOff x="5940256" y="1124744"/>
              <a:chExt cx="936000" cy="936000"/>
            </a:xfrm>
          </p:grpSpPr>
          <p:sp>
            <p:nvSpPr>
              <p:cNvPr id="358" name="357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59" name="358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360" name="35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36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2" name="351 Conector recto"/>
            <p:cNvCxnSpPr>
              <a:stCxn id="358" idx="3"/>
            </p:cNvCxnSpPr>
            <p:nvPr/>
          </p:nvCxnSpPr>
          <p:spPr>
            <a:xfrm>
              <a:off x="5645178" y="4813407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352 Conector recto"/>
            <p:cNvCxnSpPr/>
            <p:nvPr/>
          </p:nvCxnSpPr>
          <p:spPr>
            <a:xfrm flipH="1">
              <a:off x="5364088" y="4446527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353 Conector recto"/>
            <p:cNvCxnSpPr/>
            <p:nvPr/>
          </p:nvCxnSpPr>
          <p:spPr>
            <a:xfrm>
              <a:off x="5364088" y="4518535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354 Conector recto"/>
            <p:cNvCxnSpPr>
              <a:stCxn id="358" idx="5"/>
            </p:cNvCxnSpPr>
            <p:nvPr/>
          </p:nvCxnSpPr>
          <p:spPr>
            <a:xfrm flipH="1">
              <a:off x="6300191" y="4813407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355 Conector recto"/>
            <p:cNvCxnSpPr/>
            <p:nvPr/>
          </p:nvCxnSpPr>
          <p:spPr>
            <a:xfrm flipH="1">
              <a:off x="6156176" y="5022591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356 Conector recto"/>
            <p:cNvCxnSpPr/>
            <p:nvPr/>
          </p:nvCxnSpPr>
          <p:spPr>
            <a:xfrm>
              <a:off x="5652120" y="5022591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6" name="385 Rectángulo"/>
          <p:cNvSpPr/>
          <p:nvPr/>
        </p:nvSpPr>
        <p:spPr>
          <a:xfrm rot="5400000" flipV="1">
            <a:off x="6260934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75 Grupo"/>
          <p:cNvGrpSpPr/>
          <p:nvPr/>
        </p:nvGrpSpPr>
        <p:grpSpPr>
          <a:xfrm>
            <a:off x="6538047" y="3645024"/>
            <a:ext cx="410217" cy="251998"/>
            <a:chOff x="6525830" y="2492953"/>
            <a:chExt cx="410217" cy="251998"/>
          </a:xfrm>
        </p:grpSpPr>
        <p:sp>
          <p:nvSpPr>
            <p:cNvPr id="388" name="38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9" name="388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90" name="389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5" name="384 Rectángulo"/>
          <p:cNvSpPr/>
          <p:nvPr/>
        </p:nvSpPr>
        <p:spPr>
          <a:xfrm rot="10800000">
            <a:off x="6300192" y="3645024"/>
            <a:ext cx="6480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3" name="242 CuadroTexto"/>
          <p:cNvSpPr txBox="1"/>
          <p:nvPr/>
        </p:nvSpPr>
        <p:spPr>
          <a:xfrm>
            <a:off x="4027154" y="764704"/>
            <a:ext cx="37766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4- Sustituir ARN primers</a:t>
            </a:r>
            <a:endParaRPr lang="es-ES" sz="2800" b="1" dirty="0"/>
          </a:p>
        </p:txBody>
      </p:sp>
      <p:grpSp>
        <p:nvGrpSpPr>
          <p:cNvPr id="16" name="296 Grupo"/>
          <p:cNvGrpSpPr/>
          <p:nvPr/>
        </p:nvGrpSpPr>
        <p:grpSpPr>
          <a:xfrm flipV="1">
            <a:off x="4716016" y="3293167"/>
            <a:ext cx="377221" cy="423865"/>
            <a:chOff x="4749613" y="2841282"/>
            <a:chExt cx="377221" cy="423865"/>
          </a:xfrm>
        </p:grpSpPr>
        <p:sp>
          <p:nvSpPr>
            <p:cNvPr id="294" name="293 Rectángulo"/>
            <p:cNvSpPr/>
            <p:nvPr/>
          </p:nvSpPr>
          <p:spPr>
            <a:xfrm rot="14522894">
              <a:off x="4650281" y="311248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5" name="294 Rectángulo"/>
            <p:cNvSpPr/>
            <p:nvPr/>
          </p:nvSpPr>
          <p:spPr>
            <a:xfrm rot="3722894" flipV="1">
              <a:off x="4807319" y="302914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6" name="295 Rectángulo"/>
            <p:cNvSpPr/>
            <p:nvPr/>
          </p:nvSpPr>
          <p:spPr>
            <a:xfrm rot="3722894" flipV="1">
              <a:off x="4974169" y="2940614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93" name="292 Rectángulo"/>
          <p:cNvSpPr/>
          <p:nvPr/>
        </p:nvSpPr>
        <p:spPr>
          <a:xfrm rot="12558595">
            <a:off x="4709975" y="3396399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107 Grupo"/>
          <p:cNvGrpSpPr/>
          <p:nvPr/>
        </p:nvGrpSpPr>
        <p:grpSpPr>
          <a:xfrm rot="5400000">
            <a:off x="4103948" y="2888940"/>
            <a:ext cx="504056" cy="864096"/>
            <a:chOff x="5940256" y="1124744"/>
            <a:chExt cx="936000" cy="1440160"/>
          </a:xfrm>
        </p:grpSpPr>
        <p:sp>
          <p:nvSpPr>
            <p:cNvPr id="109" name="108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18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11" name="11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3" name="11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15" name="114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116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" name="265 Grupo"/>
          <p:cNvGrpSpPr/>
          <p:nvPr/>
        </p:nvGrpSpPr>
        <p:grpSpPr>
          <a:xfrm flipV="1">
            <a:off x="4716016" y="2775635"/>
            <a:ext cx="674024" cy="581357"/>
            <a:chOff x="4758222" y="3681630"/>
            <a:chExt cx="674024" cy="581357"/>
          </a:xfrm>
        </p:grpSpPr>
        <p:sp>
          <p:nvSpPr>
            <p:cNvPr id="247" name="246 Rectángulo"/>
            <p:cNvSpPr/>
            <p:nvPr/>
          </p:nvSpPr>
          <p:spPr>
            <a:xfrm rot="7077106" flipV="1">
              <a:off x="4658890" y="378096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9" name="248 Rectángulo"/>
            <p:cNvSpPr/>
            <p:nvPr/>
          </p:nvSpPr>
          <p:spPr>
            <a:xfrm rot="17877106">
              <a:off x="4982778" y="39528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9" name="258 Rectángulo"/>
            <p:cNvSpPr/>
            <p:nvPr/>
          </p:nvSpPr>
          <p:spPr>
            <a:xfrm rot="17877106">
              <a:off x="4815928" y="3864294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3" name="262 Rectángulo"/>
            <p:cNvSpPr/>
            <p:nvPr/>
          </p:nvSpPr>
          <p:spPr>
            <a:xfrm rot="17877106">
              <a:off x="5131179" y="403157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4" name="263 Rectángulo"/>
            <p:cNvSpPr/>
            <p:nvPr/>
          </p:nvSpPr>
          <p:spPr>
            <a:xfrm rot="17877106">
              <a:off x="5279581" y="411032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45" name="244 Rectángulo"/>
          <p:cNvSpPr/>
          <p:nvPr/>
        </p:nvSpPr>
        <p:spPr>
          <a:xfrm rot="9239880">
            <a:off x="4528813" y="3140798"/>
            <a:ext cx="1008112" cy="101275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0" name="297 Grupo"/>
          <p:cNvGrpSpPr/>
          <p:nvPr/>
        </p:nvGrpSpPr>
        <p:grpSpPr>
          <a:xfrm>
            <a:off x="5472000" y="3645024"/>
            <a:ext cx="231113" cy="251999"/>
            <a:chOff x="5493014" y="3681057"/>
            <a:chExt cx="231113" cy="251999"/>
          </a:xfrm>
        </p:grpSpPr>
        <p:sp>
          <p:nvSpPr>
            <p:cNvPr id="292" name="291 Rectángulo"/>
            <p:cNvSpPr/>
            <p:nvPr/>
          </p:nvSpPr>
          <p:spPr>
            <a:xfrm rot="5400000" flipV="1">
              <a:off x="5393682" y="3780390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7" name="296 Rectángulo"/>
            <p:cNvSpPr/>
            <p:nvPr/>
          </p:nvSpPr>
          <p:spPr>
            <a:xfrm rot="5400000" flipV="1">
              <a:off x="5571462" y="378038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99" name="298 Rectángulo"/>
          <p:cNvSpPr/>
          <p:nvPr/>
        </p:nvSpPr>
        <p:spPr>
          <a:xfrm rot="17877106">
            <a:off x="5083466" y="36701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0" name="299 Rectángulo"/>
          <p:cNvSpPr/>
          <p:nvPr/>
        </p:nvSpPr>
        <p:spPr>
          <a:xfrm rot="17877106">
            <a:off x="5235866" y="37421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0" name="279 Rectángulo"/>
          <p:cNvSpPr/>
          <p:nvPr/>
        </p:nvSpPr>
        <p:spPr>
          <a:xfrm rot="12509904">
            <a:off x="5148000" y="3600000"/>
            <a:ext cx="288000" cy="72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1" name="290 Rectángulo"/>
          <p:cNvSpPr/>
          <p:nvPr/>
        </p:nvSpPr>
        <p:spPr>
          <a:xfrm rot="10800000">
            <a:off x="5348217" y="3645031"/>
            <a:ext cx="458521" cy="72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07" name="306 Grupo"/>
          <p:cNvGrpSpPr>
            <a:grpSpLocks noChangeAspect="1"/>
          </p:cNvGrpSpPr>
          <p:nvPr/>
        </p:nvGrpSpPr>
        <p:grpSpPr>
          <a:xfrm rot="1536716">
            <a:off x="5827934" y="2634214"/>
            <a:ext cx="815674" cy="1332000"/>
            <a:chOff x="5940256" y="1526460"/>
            <a:chExt cx="969520" cy="1583234"/>
          </a:xfrm>
        </p:grpSpPr>
        <p:grpSp>
          <p:nvGrpSpPr>
            <p:cNvPr id="266" name="265 Grupo"/>
            <p:cNvGrpSpPr/>
            <p:nvPr/>
          </p:nvGrpSpPr>
          <p:grpSpPr>
            <a:xfrm rot="19390666">
              <a:off x="6023951" y="2205806"/>
              <a:ext cx="885825" cy="903888"/>
              <a:chOff x="6228184" y="1910479"/>
              <a:chExt cx="885825" cy="903888"/>
            </a:xfrm>
          </p:grpSpPr>
          <p:sp>
            <p:nvSpPr>
              <p:cNvPr id="298" name="297 Forma libre"/>
              <p:cNvSpPr/>
              <p:nvPr/>
            </p:nvSpPr>
            <p:spPr>
              <a:xfrm>
                <a:off x="6591994" y="1910479"/>
                <a:ext cx="132259" cy="903888"/>
              </a:xfrm>
              <a:custGeom>
                <a:avLst/>
                <a:gdLst>
                  <a:gd name="connsiteX0" fmla="*/ 0 w 114300"/>
                  <a:gd name="connsiteY0" fmla="*/ 0 h 742950"/>
                  <a:gd name="connsiteX1" fmla="*/ 47625 w 114300"/>
                  <a:gd name="connsiteY1" fmla="*/ 742950 h 742950"/>
                  <a:gd name="connsiteX2" fmla="*/ 114300 w 114300"/>
                  <a:gd name="connsiteY2" fmla="*/ 600075 h 742950"/>
                  <a:gd name="connsiteX3" fmla="*/ 104775 w 114300"/>
                  <a:gd name="connsiteY3" fmla="*/ 9525 h 742950"/>
                  <a:gd name="connsiteX4" fmla="*/ 0 w 114300"/>
                  <a:gd name="connsiteY4" fmla="*/ 0 h 74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4300" h="742950">
                    <a:moveTo>
                      <a:pt x="0" y="0"/>
                    </a:moveTo>
                    <a:lnTo>
                      <a:pt x="47625" y="742950"/>
                    </a:lnTo>
                    <a:lnTo>
                      <a:pt x="114300" y="600075"/>
                    </a:lnTo>
                    <a:lnTo>
                      <a:pt x="104775" y="952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01" name="300 Forma libre"/>
              <p:cNvSpPr/>
              <p:nvPr/>
            </p:nvSpPr>
            <p:spPr>
              <a:xfrm>
                <a:off x="6228184" y="2143425"/>
                <a:ext cx="885825" cy="371475"/>
              </a:xfrm>
              <a:custGeom>
                <a:avLst/>
                <a:gdLst>
                  <a:gd name="connsiteX0" fmla="*/ 847725 w 885825"/>
                  <a:gd name="connsiteY0" fmla="*/ 0 h 371475"/>
                  <a:gd name="connsiteX1" fmla="*/ 95250 w 885825"/>
                  <a:gd name="connsiteY1" fmla="*/ 247650 h 371475"/>
                  <a:gd name="connsiteX2" fmla="*/ 0 w 885825"/>
                  <a:gd name="connsiteY2" fmla="*/ 371475 h 371475"/>
                  <a:gd name="connsiteX3" fmla="*/ 885825 w 885825"/>
                  <a:gd name="connsiteY3" fmla="*/ 95250 h 371475"/>
                  <a:gd name="connsiteX4" fmla="*/ 847725 w 885825"/>
                  <a:gd name="connsiteY4" fmla="*/ 0 h 371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85825" h="371475">
                    <a:moveTo>
                      <a:pt x="847725" y="0"/>
                    </a:moveTo>
                    <a:lnTo>
                      <a:pt x="95250" y="247650"/>
                    </a:lnTo>
                    <a:lnTo>
                      <a:pt x="0" y="371475"/>
                    </a:lnTo>
                    <a:lnTo>
                      <a:pt x="885825" y="95250"/>
                    </a:lnTo>
                    <a:lnTo>
                      <a:pt x="847725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grpSp>
          <p:nvGrpSpPr>
            <p:cNvPr id="302" name="301 Grupo"/>
            <p:cNvGrpSpPr/>
            <p:nvPr/>
          </p:nvGrpSpPr>
          <p:grpSpPr>
            <a:xfrm>
              <a:off x="5940256" y="1526460"/>
              <a:ext cx="936000" cy="936000"/>
              <a:chOff x="5940256" y="1124744"/>
              <a:chExt cx="936000" cy="936000"/>
            </a:xfrm>
          </p:grpSpPr>
          <p:sp>
            <p:nvSpPr>
              <p:cNvPr id="303" name="302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04" name="303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N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305" name="304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30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248717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75 Grupo"/>
          <p:cNvGrpSpPr/>
          <p:nvPr/>
        </p:nvGrpSpPr>
        <p:grpSpPr>
          <a:xfrm>
            <a:off x="6525830" y="2492953"/>
            <a:ext cx="410217" cy="251998"/>
            <a:chOff x="6525830" y="2492953"/>
            <a:chExt cx="410217" cy="251998"/>
          </a:xfrm>
        </p:grpSpPr>
        <p:sp>
          <p:nvSpPr>
            <p:cNvPr id="128" name="12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2" name="131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4" name="133 Rectángulo"/>
          <p:cNvSpPr/>
          <p:nvPr/>
        </p:nvSpPr>
        <p:spPr>
          <a:xfrm rot="5400000" flipV="1">
            <a:off x="6951382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137821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366489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544269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733154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01154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069154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256192" y="249295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13111" y="259223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190890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379774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30881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08661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497546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665546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33546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062213" y="2492896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2 Grupo"/>
          <p:cNvGrpSpPr/>
          <p:nvPr/>
        </p:nvGrpSpPr>
        <p:grpSpPr>
          <a:xfrm rot="19922894">
            <a:off x="4203351" y="2773495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5" name="104 Rectángulo"/>
          <p:cNvSpPr/>
          <p:nvPr/>
        </p:nvSpPr>
        <p:spPr>
          <a:xfrm rot="7171502" flipH="1" flipV="1">
            <a:off x="8609176" y="273302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17971502" flipH="1">
            <a:off x="8753192" y="282063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17971502" flipH="1">
            <a:off x="8897208" y="29137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" name="135 Rectángulo"/>
          <p:cNvSpPr/>
          <p:nvPr/>
        </p:nvSpPr>
        <p:spPr>
          <a:xfrm rot="12571502" flipH="1" flipV="1">
            <a:off x="8447151" y="2676525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8021720" y="39964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16200000">
            <a:off x="8388383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186 Rectángulo"/>
          <p:cNvSpPr/>
          <p:nvPr/>
        </p:nvSpPr>
        <p:spPr>
          <a:xfrm rot="3628498" flipH="1" flipV="1">
            <a:off x="8905817" y="36749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16200000">
            <a:off x="8199499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14428498" flipH="1">
            <a:off x="8617785" y="385561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3628498" flipH="1" flipV="1">
            <a:off x="8761801" y="37680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187 Rectángulo"/>
          <p:cNvSpPr/>
          <p:nvPr/>
        </p:nvSpPr>
        <p:spPr>
          <a:xfrm rot="9028498" flipH="1">
            <a:off x="8455760" y="3900661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18 Grupo"/>
          <p:cNvGrpSpPr/>
          <p:nvPr/>
        </p:nvGrpSpPr>
        <p:grpSpPr>
          <a:xfrm rot="16200000">
            <a:off x="8388424" y="2852936"/>
            <a:ext cx="504056" cy="792088"/>
            <a:chOff x="5940256" y="1124744"/>
            <a:chExt cx="936000" cy="1440160"/>
          </a:xfrm>
        </p:grpSpPr>
        <p:sp>
          <p:nvSpPr>
            <p:cNvPr id="121" name="120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8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25" name="124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7" name="126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29" name="128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13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077586">
            <a:off x="4492511" y="233776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" name="132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39" name="138 Recortar rectángulo de esquina sencilla"/>
          <p:cNvSpPr/>
          <p:nvPr/>
        </p:nvSpPr>
        <p:spPr>
          <a:xfrm rot="10800000" flipH="1">
            <a:off x="3203848" y="728768"/>
            <a:ext cx="5940328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grpSp>
        <p:nvGrpSpPr>
          <p:cNvPr id="9" name="157 Grupo"/>
          <p:cNvGrpSpPr/>
          <p:nvPr/>
        </p:nvGrpSpPr>
        <p:grpSpPr>
          <a:xfrm rot="15283288">
            <a:off x="3143536" y="3032084"/>
            <a:ext cx="498619" cy="703515"/>
            <a:chOff x="2627888" y="4077072"/>
            <a:chExt cx="936000" cy="1418456"/>
          </a:xfrm>
        </p:grpSpPr>
        <p:sp>
          <p:nvSpPr>
            <p:cNvPr id="137" name="136 Rectángulo"/>
            <p:cNvSpPr/>
            <p:nvPr/>
          </p:nvSpPr>
          <p:spPr>
            <a:xfrm>
              <a:off x="3275856" y="4581128"/>
              <a:ext cx="144016" cy="9144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0" name="145 Grupo"/>
            <p:cNvGrpSpPr/>
            <p:nvPr/>
          </p:nvGrpSpPr>
          <p:grpSpPr>
            <a:xfrm>
              <a:off x="2627888" y="4077072"/>
              <a:ext cx="936000" cy="936000"/>
              <a:chOff x="5940256" y="1124744"/>
              <a:chExt cx="936000" cy="936000"/>
            </a:xfrm>
          </p:grpSpPr>
          <p:sp>
            <p:nvSpPr>
              <p:cNvPr id="147" name="146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48" name="147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50" name="14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15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6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68072" flipV="1">
            <a:off x="4955323" y="4290754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87123" flipV="1">
            <a:off x="7634338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" name="194 CuadroTexto"/>
          <p:cNvSpPr txBox="1"/>
          <p:nvPr/>
        </p:nvSpPr>
        <p:spPr>
          <a:xfrm>
            <a:off x="183569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13" name="212 CuadroTexto"/>
          <p:cNvSpPr txBox="1"/>
          <p:nvPr/>
        </p:nvSpPr>
        <p:spPr>
          <a:xfrm>
            <a:off x="8532440" y="200103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0" name="239 CuadroTexto"/>
          <p:cNvSpPr txBox="1"/>
          <p:nvPr/>
        </p:nvSpPr>
        <p:spPr>
          <a:xfrm>
            <a:off x="183569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1" name="240 CuadroTexto"/>
          <p:cNvSpPr txBox="1"/>
          <p:nvPr/>
        </p:nvSpPr>
        <p:spPr>
          <a:xfrm>
            <a:off x="8532440" y="40050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69" name="268 CuadroTexto"/>
          <p:cNvSpPr txBox="1"/>
          <p:nvPr/>
        </p:nvSpPr>
        <p:spPr>
          <a:xfrm>
            <a:off x="6444208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0" name="269 CuadroTexto"/>
          <p:cNvSpPr txBox="1"/>
          <p:nvPr/>
        </p:nvSpPr>
        <p:spPr>
          <a:xfrm>
            <a:off x="6876256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1" name="270 CuadroTexto"/>
          <p:cNvSpPr txBox="1"/>
          <p:nvPr/>
        </p:nvSpPr>
        <p:spPr>
          <a:xfrm>
            <a:off x="6444208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2" name="271 CuadroTexto"/>
          <p:cNvSpPr txBox="1"/>
          <p:nvPr/>
        </p:nvSpPr>
        <p:spPr>
          <a:xfrm>
            <a:off x="6876256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3" name="272 CuadroTexto"/>
          <p:cNvSpPr txBox="1"/>
          <p:nvPr/>
        </p:nvSpPr>
        <p:spPr>
          <a:xfrm>
            <a:off x="219573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4" name="273 CuadroTexto"/>
          <p:cNvSpPr txBox="1"/>
          <p:nvPr/>
        </p:nvSpPr>
        <p:spPr>
          <a:xfrm>
            <a:off x="219573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84" name="183 Rectángulo"/>
          <p:cNvSpPr/>
          <p:nvPr/>
        </p:nvSpPr>
        <p:spPr>
          <a:xfrm rot="5400000" flipV="1">
            <a:off x="6439733" y="2852928"/>
            <a:ext cx="216000" cy="7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5" name="184 Rectángulo"/>
          <p:cNvSpPr/>
          <p:nvPr/>
        </p:nvSpPr>
        <p:spPr>
          <a:xfrm rot="5400000" flipV="1">
            <a:off x="6637951" y="2862262"/>
            <a:ext cx="216000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6" name="185 Rectángulo"/>
          <p:cNvSpPr/>
          <p:nvPr/>
        </p:nvSpPr>
        <p:spPr>
          <a:xfrm rot="5400000" flipV="1">
            <a:off x="6787952" y="279933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3" name="172 Rectángulo"/>
          <p:cNvSpPr/>
          <p:nvPr/>
        </p:nvSpPr>
        <p:spPr>
          <a:xfrm rot="10800000">
            <a:off x="6466591" y="296768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1" name="180 Conector recto"/>
          <p:cNvCxnSpPr/>
          <p:nvPr/>
        </p:nvCxnSpPr>
        <p:spPr>
          <a:xfrm>
            <a:off x="6948264" y="2132856"/>
            <a:ext cx="0" cy="2340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266 Rectángulo"/>
          <p:cNvSpPr/>
          <p:nvPr/>
        </p:nvSpPr>
        <p:spPr>
          <a:xfrm rot="16200000">
            <a:off x="7136167" y="374441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8" name="267 Rectángulo"/>
          <p:cNvSpPr/>
          <p:nvPr/>
        </p:nvSpPr>
        <p:spPr>
          <a:xfrm rot="16200000">
            <a:off x="7313947" y="374441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5" name="274 Rectángulo"/>
          <p:cNvSpPr/>
          <p:nvPr/>
        </p:nvSpPr>
        <p:spPr>
          <a:xfrm rot="16200000">
            <a:off x="6956668" y="3744357"/>
            <a:ext cx="251998" cy="53333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5" name="264 Rectángulo"/>
          <p:cNvSpPr/>
          <p:nvPr/>
        </p:nvSpPr>
        <p:spPr>
          <a:xfrm rot="10800000">
            <a:off x="7020272" y="364502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7" name="276 Rectángulo"/>
          <p:cNvSpPr/>
          <p:nvPr/>
        </p:nvSpPr>
        <p:spPr>
          <a:xfrm rot="5400000" flipV="1">
            <a:off x="7497004" y="2844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8" name="277 Rectángulo"/>
          <p:cNvSpPr/>
          <p:nvPr/>
        </p:nvSpPr>
        <p:spPr>
          <a:xfrm rot="5400000" flipV="1">
            <a:off x="7665004" y="284428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9" name="278 Rectángulo"/>
          <p:cNvSpPr/>
          <p:nvPr/>
        </p:nvSpPr>
        <p:spPr>
          <a:xfrm rot="5400000" flipV="1">
            <a:off x="7833004" y="2844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6" name="275 Rectángulo"/>
          <p:cNvSpPr/>
          <p:nvPr/>
        </p:nvSpPr>
        <p:spPr>
          <a:xfrm rot="10800000">
            <a:off x="7524328" y="2967685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1" name="293 Grupo"/>
          <p:cNvGrpSpPr>
            <a:grpSpLocks noChangeAspect="1"/>
          </p:cNvGrpSpPr>
          <p:nvPr/>
        </p:nvGrpSpPr>
        <p:grpSpPr>
          <a:xfrm rot="20021716">
            <a:off x="4032654" y="1821074"/>
            <a:ext cx="1067053" cy="1067156"/>
            <a:chOff x="5364088" y="4014479"/>
            <a:chExt cx="1080016" cy="1080120"/>
          </a:xfrm>
        </p:grpSpPr>
        <p:grpSp>
          <p:nvGrpSpPr>
            <p:cNvPr id="12" name="279 Grupo"/>
            <p:cNvGrpSpPr/>
            <p:nvPr/>
          </p:nvGrpSpPr>
          <p:grpSpPr>
            <a:xfrm>
              <a:off x="5508104" y="4014479"/>
              <a:ext cx="936000" cy="936000"/>
              <a:chOff x="5940256" y="1124744"/>
              <a:chExt cx="936000" cy="936000"/>
            </a:xfrm>
          </p:grpSpPr>
          <p:sp>
            <p:nvSpPr>
              <p:cNvPr id="281" name="28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82" name="281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83" name="282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283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5" name="284 Conector recto"/>
            <p:cNvCxnSpPr>
              <a:stCxn id="281" idx="3"/>
            </p:cNvCxnSpPr>
            <p:nvPr/>
          </p:nvCxnSpPr>
          <p:spPr>
            <a:xfrm>
              <a:off x="5645178" y="4813407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285 Conector recto"/>
            <p:cNvCxnSpPr/>
            <p:nvPr/>
          </p:nvCxnSpPr>
          <p:spPr>
            <a:xfrm flipH="1">
              <a:off x="5364088" y="4446527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286 Conector recto"/>
            <p:cNvCxnSpPr/>
            <p:nvPr/>
          </p:nvCxnSpPr>
          <p:spPr>
            <a:xfrm>
              <a:off x="5364088" y="4518535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287 Conector recto"/>
            <p:cNvCxnSpPr>
              <a:stCxn id="281" idx="5"/>
            </p:cNvCxnSpPr>
            <p:nvPr/>
          </p:nvCxnSpPr>
          <p:spPr>
            <a:xfrm flipH="1">
              <a:off x="6300191" y="4813407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288 Conector recto"/>
            <p:cNvCxnSpPr/>
            <p:nvPr/>
          </p:nvCxnSpPr>
          <p:spPr>
            <a:xfrm flipH="1">
              <a:off x="6156176" y="5022591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289 Conector recto"/>
            <p:cNvCxnSpPr/>
            <p:nvPr/>
          </p:nvCxnSpPr>
          <p:spPr>
            <a:xfrm>
              <a:off x="5652120" y="5022591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6" name="375 Rectángulo"/>
          <p:cNvSpPr/>
          <p:nvPr/>
        </p:nvSpPr>
        <p:spPr>
          <a:xfrm rot="5400000" flipV="1">
            <a:off x="6247696" y="284428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7" name="376 Rectángulo"/>
          <p:cNvSpPr/>
          <p:nvPr/>
        </p:nvSpPr>
        <p:spPr>
          <a:xfrm rot="5400000" flipV="1">
            <a:off x="5365468" y="284428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8" name="377 Rectángulo"/>
          <p:cNvSpPr/>
          <p:nvPr/>
        </p:nvSpPr>
        <p:spPr>
          <a:xfrm rot="5400000" flipV="1">
            <a:off x="5543248" y="2844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9" name="378 Rectángulo"/>
          <p:cNvSpPr/>
          <p:nvPr/>
        </p:nvSpPr>
        <p:spPr>
          <a:xfrm rot="5400000" flipV="1">
            <a:off x="5732133" y="2844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0" name="379 Rectángulo"/>
          <p:cNvSpPr/>
          <p:nvPr/>
        </p:nvSpPr>
        <p:spPr>
          <a:xfrm rot="5400000" flipV="1">
            <a:off x="5900133" y="2844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1" name="380 Rectángulo"/>
          <p:cNvSpPr/>
          <p:nvPr/>
        </p:nvSpPr>
        <p:spPr>
          <a:xfrm rot="5400000" flipV="1">
            <a:off x="6068133" y="2844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4" name="373 Rectángulo"/>
          <p:cNvSpPr/>
          <p:nvPr/>
        </p:nvSpPr>
        <p:spPr>
          <a:xfrm rot="10800000">
            <a:off x="5436096" y="2967684"/>
            <a:ext cx="1008112" cy="101275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349 Grupo"/>
          <p:cNvGrpSpPr>
            <a:grpSpLocks noChangeAspect="1"/>
          </p:cNvGrpSpPr>
          <p:nvPr/>
        </p:nvGrpSpPr>
        <p:grpSpPr>
          <a:xfrm rot="12059818">
            <a:off x="4789342" y="3934293"/>
            <a:ext cx="1067053" cy="1067156"/>
            <a:chOff x="5364088" y="4014479"/>
            <a:chExt cx="1080016" cy="1080120"/>
          </a:xfrm>
        </p:grpSpPr>
        <p:grpSp>
          <p:nvGrpSpPr>
            <p:cNvPr id="14" name="279 Grupo"/>
            <p:cNvGrpSpPr/>
            <p:nvPr/>
          </p:nvGrpSpPr>
          <p:grpSpPr>
            <a:xfrm>
              <a:off x="5508104" y="4014479"/>
              <a:ext cx="936000" cy="936000"/>
              <a:chOff x="5940256" y="1124744"/>
              <a:chExt cx="936000" cy="936000"/>
            </a:xfrm>
          </p:grpSpPr>
          <p:sp>
            <p:nvSpPr>
              <p:cNvPr id="358" name="357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59" name="358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360" name="35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36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2" name="351 Conector recto"/>
            <p:cNvCxnSpPr>
              <a:stCxn id="358" idx="3"/>
            </p:cNvCxnSpPr>
            <p:nvPr/>
          </p:nvCxnSpPr>
          <p:spPr>
            <a:xfrm>
              <a:off x="5645178" y="4813407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352 Conector recto"/>
            <p:cNvCxnSpPr/>
            <p:nvPr/>
          </p:nvCxnSpPr>
          <p:spPr>
            <a:xfrm flipH="1">
              <a:off x="5364088" y="4446527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353 Conector recto"/>
            <p:cNvCxnSpPr/>
            <p:nvPr/>
          </p:nvCxnSpPr>
          <p:spPr>
            <a:xfrm>
              <a:off x="5364088" y="4518535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354 Conector recto"/>
            <p:cNvCxnSpPr>
              <a:stCxn id="358" idx="5"/>
            </p:cNvCxnSpPr>
            <p:nvPr/>
          </p:nvCxnSpPr>
          <p:spPr>
            <a:xfrm flipH="1">
              <a:off x="6300191" y="4813407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355 Conector recto"/>
            <p:cNvCxnSpPr/>
            <p:nvPr/>
          </p:nvCxnSpPr>
          <p:spPr>
            <a:xfrm flipH="1">
              <a:off x="6156176" y="5022591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356 Conector recto"/>
            <p:cNvCxnSpPr/>
            <p:nvPr/>
          </p:nvCxnSpPr>
          <p:spPr>
            <a:xfrm>
              <a:off x="5652120" y="5022591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6" name="385 Rectángulo"/>
          <p:cNvSpPr/>
          <p:nvPr/>
        </p:nvSpPr>
        <p:spPr>
          <a:xfrm rot="5400000" flipV="1">
            <a:off x="6260934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75 Grupo"/>
          <p:cNvGrpSpPr/>
          <p:nvPr/>
        </p:nvGrpSpPr>
        <p:grpSpPr>
          <a:xfrm>
            <a:off x="6538047" y="3645024"/>
            <a:ext cx="410217" cy="251998"/>
            <a:chOff x="6525830" y="2492953"/>
            <a:chExt cx="410217" cy="251998"/>
          </a:xfrm>
        </p:grpSpPr>
        <p:sp>
          <p:nvSpPr>
            <p:cNvPr id="388" name="38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9" name="388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90" name="389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5" name="384 Rectángulo"/>
          <p:cNvSpPr/>
          <p:nvPr/>
        </p:nvSpPr>
        <p:spPr>
          <a:xfrm rot="10800000">
            <a:off x="6300192" y="3645024"/>
            <a:ext cx="6480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6" name="296 Grupo"/>
          <p:cNvGrpSpPr/>
          <p:nvPr/>
        </p:nvGrpSpPr>
        <p:grpSpPr>
          <a:xfrm flipV="1">
            <a:off x="4716016" y="3293167"/>
            <a:ext cx="377221" cy="423865"/>
            <a:chOff x="4749613" y="2841282"/>
            <a:chExt cx="377221" cy="423865"/>
          </a:xfrm>
        </p:grpSpPr>
        <p:sp>
          <p:nvSpPr>
            <p:cNvPr id="294" name="293 Rectángulo"/>
            <p:cNvSpPr/>
            <p:nvPr/>
          </p:nvSpPr>
          <p:spPr>
            <a:xfrm rot="14522894">
              <a:off x="4650281" y="311248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5" name="294 Rectángulo"/>
            <p:cNvSpPr/>
            <p:nvPr/>
          </p:nvSpPr>
          <p:spPr>
            <a:xfrm rot="3722894" flipV="1">
              <a:off x="4807319" y="302914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6" name="295 Rectángulo"/>
            <p:cNvSpPr/>
            <p:nvPr/>
          </p:nvSpPr>
          <p:spPr>
            <a:xfrm rot="3722894" flipV="1">
              <a:off x="4974169" y="2940614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93" name="292 Rectángulo"/>
          <p:cNvSpPr/>
          <p:nvPr/>
        </p:nvSpPr>
        <p:spPr>
          <a:xfrm rot="12558595">
            <a:off x="4709975" y="3396399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107 Grupo"/>
          <p:cNvGrpSpPr/>
          <p:nvPr/>
        </p:nvGrpSpPr>
        <p:grpSpPr>
          <a:xfrm rot="5400000">
            <a:off x="4103948" y="2888940"/>
            <a:ext cx="504056" cy="864096"/>
            <a:chOff x="5940256" y="1124744"/>
            <a:chExt cx="936000" cy="1440160"/>
          </a:xfrm>
        </p:grpSpPr>
        <p:sp>
          <p:nvSpPr>
            <p:cNvPr id="109" name="108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18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11" name="11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3" name="11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15" name="114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116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" name="265 Grupo"/>
          <p:cNvGrpSpPr/>
          <p:nvPr/>
        </p:nvGrpSpPr>
        <p:grpSpPr>
          <a:xfrm flipV="1">
            <a:off x="4716016" y="2775635"/>
            <a:ext cx="674024" cy="581357"/>
            <a:chOff x="4758222" y="3681630"/>
            <a:chExt cx="674024" cy="581357"/>
          </a:xfrm>
        </p:grpSpPr>
        <p:sp>
          <p:nvSpPr>
            <p:cNvPr id="247" name="246 Rectángulo"/>
            <p:cNvSpPr/>
            <p:nvPr/>
          </p:nvSpPr>
          <p:spPr>
            <a:xfrm rot="7077106" flipV="1">
              <a:off x="4658890" y="378096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9" name="248 Rectángulo"/>
            <p:cNvSpPr/>
            <p:nvPr/>
          </p:nvSpPr>
          <p:spPr>
            <a:xfrm rot="17877106">
              <a:off x="4982778" y="39528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9" name="258 Rectángulo"/>
            <p:cNvSpPr/>
            <p:nvPr/>
          </p:nvSpPr>
          <p:spPr>
            <a:xfrm rot="17877106">
              <a:off x="4815928" y="3864294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3" name="262 Rectángulo"/>
            <p:cNvSpPr/>
            <p:nvPr/>
          </p:nvSpPr>
          <p:spPr>
            <a:xfrm rot="17877106">
              <a:off x="5131179" y="403157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4" name="263 Rectángulo"/>
            <p:cNvSpPr/>
            <p:nvPr/>
          </p:nvSpPr>
          <p:spPr>
            <a:xfrm rot="17877106">
              <a:off x="5279581" y="411032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45" name="244 Rectángulo"/>
          <p:cNvSpPr/>
          <p:nvPr/>
        </p:nvSpPr>
        <p:spPr>
          <a:xfrm rot="9239880">
            <a:off x="4528813" y="3140798"/>
            <a:ext cx="1008112" cy="101275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0" name="297 Grupo"/>
          <p:cNvGrpSpPr/>
          <p:nvPr/>
        </p:nvGrpSpPr>
        <p:grpSpPr>
          <a:xfrm>
            <a:off x="5472000" y="3645024"/>
            <a:ext cx="231113" cy="251999"/>
            <a:chOff x="5493014" y="3681057"/>
            <a:chExt cx="231113" cy="251999"/>
          </a:xfrm>
        </p:grpSpPr>
        <p:sp>
          <p:nvSpPr>
            <p:cNvPr id="292" name="291 Rectángulo"/>
            <p:cNvSpPr/>
            <p:nvPr/>
          </p:nvSpPr>
          <p:spPr>
            <a:xfrm rot="5400000" flipV="1">
              <a:off x="5393682" y="3780390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7" name="296 Rectángulo"/>
            <p:cNvSpPr/>
            <p:nvPr/>
          </p:nvSpPr>
          <p:spPr>
            <a:xfrm rot="5400000" flipV="1">
              <a:off x="5571462" y="378038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99" name="298 Rectángulo"/>
          <p:cNvSpPr/>
          <p:nvPr/>
        </p:nvSpPr>
        <p:spPr>
          <a:xfrm rot="17877106">
            <a:off x="5083466" y="36701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0" name="299 Rectángulo"/>
          <p:cNvSpPr/>
          <p:nvPr/>
        </p:nvSpPr>
        <p:spPr>
          <a:xfrm rot="17877106">
            <a:off x="5235866" y="37421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0" name="279 Rectángulo"/>
          <p:cNvSpPr/>
          <p:nvPr/>
        </p:nvSpPr>
        <p:spPr>
          <a:xfrm rot="12509904">
            <a:off x="5148000" y="3600000"/>
            <a:ext cx="288000" cy="72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1" name="290 Rectángulo"/>
          <p:cNvSpPr/>
          <p:nvPr/>
        </p:nvSpPr>
        <p:spPr>
          <a:xfrm rot="10800000">
            <a:off x="5348217" y="3645031"/>
            <a:ext cx="458521" cy="72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4" name="213 CuadroTexto"/>
          <p:cNvSpPr txBox="1"/>
          <p:nvPr/>
        </p:nvSpPr>
        <p:spPr>
          <a:xfrm>
            <a:off x="4027154" y="764704"/>
            <a:ext cx="37766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4- Sustituir ARN primers</a:t>
            </a:r>
            <a:endParaRPr lang="es-E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248717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75 Grupo"/>
          <p:cNvGrpSpPr/>
          <p:nvPr/>
        </p:nvGrpSpPr>
        <p:grpSpPr>
          <a:xfrm>
            <a:off x="6525830" y="2492953"/>
            <a:ext cx="410217" cy="251998"/>
            <a:chOff x="6525830" y="2492953"/>
            <a:chExt cx="410217" cy="251998"/>
          </a:xfrm>
        </p:grpSpPr>
        <p:sp>
          <p:nvSpPr>
            <p:cNvPr id="128" name="12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2" name="131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4" name="133 Rectángulo"/>
          <p:cNvSpPr/>
          <p:nvPr/>
        </p:nvSpPr>
        <p:spPr>
          <a:xfrm rot="5400000" flipV="1">
            <a:off x="6951382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137821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366489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544269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733154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01154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069154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256192" y="249295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13111" y="259223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190890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379774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30881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08661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497546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665546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33546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062213" y="2492896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2 Grupo"/>
          <p:cNvGrpSpPr/>
          <p:nvPr/>
        </p:nvGrpSpPr>
        <p:grpSpPr>
          <a:xfrm rot="19922894">
            <a:off x="4203351" y="2773495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5" name="104 Rectángulo"/>
          <p:cNvSpPr/>
          <p:nvPr/>
        </p:nvSpPr>
        <p:spPr>
          <a:xfrm rot="7171502" flipH="1" flipV="1">
            <a:off x="8609176" y="273302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17971502" flipH="1">
            <a:off x="8753192" y="282063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17971502" flipH="1">
            <a:off x="8897208" y="29137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" name="135 Rectángulo"/>
          <p:cNvSpPr/>
          <p:nvPr/>
        </p:nvSpPr>
        <p:spPr>
          <a:xfrm rot="12571502" flipH="1" flipV="1">
            <a:off x="8447151" y="2676525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8021720" y="39964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16200000">
            <a:off x="8388383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186 Rectángulo"/>
          <p:cNvSpPr/>
          <p:nvPr/>
        </p:nvSpPr>
        <p:spPr>
          <a:xfrm rot="3628498" flipH="1" flipV="1">
            <a:off x="8905817" y="36749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16200000">
            <a:off x="8199499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14428498" flipH="1">
            <a:off x="8617785" y="385561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3628498" flipH="1" flipV="1">
            <a:off x="8761801" y="37680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187 Rectángulo"/>
          <p:cNvSpPr/>
          <p:nvPr/>
        </p:nvSpPr>
        <p:spPr>
          <a:xfrm rot="9028498" flipH="1">
            <a:off x="8455760" y="3900661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18 Grupo"/>
          <p:cNvGrpSpPr/>
          <p:nvPr/>
        </p:nvGrpSpPr>
        <p:grpSpPr>
          <a:xfrm rot="16200000">
            <a:off x="8388424" y="2852936"/>
            <a:ext cx="504056" cy="792088"/>
            <a:chOff x="5940256" y="1124744"/>
            <a:chExt cx="936000" cy="1440160"/>
          </a:xfrm>
        </p:grpSpPr>
        <p:sp>
          <p:nvSpPr>
            <p:cNvPr id="121" name="120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8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25" name="124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7" name="126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29" name="128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13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077586">
            <a:off x="4492511" y="233776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" name="132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39" name="138 Recortar rectángulo de esquina sencilla"/>
          <p:cNvSpPr/>
          <p:nvPr/>
        </p:nvSpPr>
        <p:spPr>
          <a:xfrm rot="10800000" flipH="1">
            <a:off x="3203848" y="728768"/>
            <a:ext cx="5940328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grpSp>
        <p:nvGrpSpPr>
          <p:cNvPr id="9" name="157 Grupo"/>
          <p:cNvGrpSpPr/>
          <p:nvPr/>
        </p:nvGrpSpPr>
        <p:grpSpPr>
          <a:xfrm rot="15283288">
            <a:off x="3143536" y="3032084"/>
            <a:ext cx="498619" cy="703515"/>
            <a:chOff x="2627888" y="4077072"/>
            <a:chExt cx="936000" cy="1418456"/>
          </a:xfrm>
        </p:grpSpPr>
        <p:sp>
          <p:nvSpPr>
            <p:cNvPr id="137" name="136 Rectángulo"/>
            <p:cNvSpPr/>
            <p:nvPr/>
          </p:nvSpPr>
          <p:spPr>
            <a:xfrm>
              <a:off x="3275856" y="4581128"/>
              <a:ext cx="144016" cy="9144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0" name="145 Grupo"/>
            <p:cNvGrpSpPr/>
            <p:nvPr/>
          </p:nvGrpSpPr>
          <p:grpSpPr>
            <a:xfrm>
              <a:off x="2627888" y="4077072"/>
              <a:ext cx="936000" cy="936000"/>
              <a:chOff x="5940256" y="1124744"/>
              <a:chExt cx="936000" cy="936000"/>
            </a:xfrm>
          </p:grpSpPr>
          <p:sp>
            <p:nvSpPr>
              <p:cNvPr id="147" name="146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48" name="147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50" name="14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15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9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87123" flipV="1">
            <a:off x="7634338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" name="194 CuadroTexto"/>
          <p:cNvSpPr txBox="1"/>
          <p:nvPr/>
        </p:nvSpPr>
        <p:spPr>
          <a:xfrm>
            <a:off x="183569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13" name="212 CuadroTexto"/>
          <p:cNvSpPr txBox="1"/>
          <p:nvPr/>
        </p:nvSpPr>
        <p:spPr>
          <a:xfrm>
            <a:off x="8532440" y="200103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0" name="239 CuadroTexto"/>
          <p:cNvSpPr txBox="1"/>
          <p:nvPr/>
        </p:nvSpPr>
        <p:spPr>
          <a:xfrm>
            <a:off x="183569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1" name="240 CuadroTexto"/>
          <p:cNvSpPr txBox="1"/>
          <p:nvPr/>
        </p:nvSpPr>
        <p:spPr>
          <a:xfrm>
            <a:off x="8532440" y="40050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69" name="268 CuadroTexto"/>
          <p:cNvSpPr txBox="1"/>
          <p:nvPr/>
        </p:nvSpPr>
        <p:spPr>
          <a:xfrm>
            <a:off x="6444208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0" name="269 CuadroTexto"/>
          <p:cNvSpPr txBox="1"/>
          <p:nvPr/>
        </p:nvSpPr>
        <p:spPr>
          <a:xfrm>
            <a:off x="6876256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1" name="270 CuadroTexto"/>
          <p:cNvSpPr txBox="1"/>
          <p:nvPr/>
        </p:nvSpPr>
        <p:spPr>
          <a:xfrm>
            <a:off x="6444208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2" name="271 CuadroTexto"/>
          <p:cNvSpPr txBox="1"/>
          <p:nvPr/>
        </p:nvSpPr>
        <p:spPr>
          <a:xfrm>
            <a:off x="6876256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3" name="272 CuadroTexto"/>
          <p:cNvSpPr txBox="1"/>
          <p:nvPr/>
        </p:nvSpPr>
        <p:spPr>
          <a:xfrm>
            <a:off x="219573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4" name="273 CuadroTexto"/>
          <p:cNvSpPr txBox="1"/>
          <p:nvPr/>
        </p:nvSpPr>
        <p:spPr>
          <a:xfrm>
            <a:off x="219573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84" name="183 Rectángulo"/>
          <p:cNvSpPr/>
          <p:nvPr/>
        </p:nvSpPr>
        <p:spPr>
          <a:xfrm rot="5400000" flipV="1">
            <a:off x="6439733" y="2852928"/>
            <a:ext cx="216000" cy="7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5" name="184 Rectángulo"/>
          <p:cNvSpPr/>
          <p:nvPr/>
        </p:nvSpPr>
        <p:spPr>
          <a:xfrm rot="5400000" flipV="1">
            <a:off x="6637951" y="2862262"/>
            <a:ext cx="216000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6" name="185 Rectángulo"/>
          <p:cNvSpPr/>
          <p:nvPr/>
        </p:nvSpPr>
        <p:spPr>
          <a:xfrm rot="5400000" flipV="1">
            <a:off x="6787952" y="279933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3" name="172 Rectángulo"/>
          <p:cNvSpPr/>
          <p:nvPr/>
        </p:nvSpPr>
        <p:spPr>
          <a:xfrm rot="10800000">
            <a:off x="6466591" y="296768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1" name="180 Conector recto"/>
          <p:cNvCxnSpPr/>
          <p:nvPr/>
        </p:nvCxnSpPr>
        <p:spPr>
          <a:xfrm>
            <a:off x="6948264" y="2132856"/>
            <a:ext cx="0" cy="2340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266 Rectángulo"/>
          <p:cNvSpPr/>
          <p:nvPr/>
        </p:nvSpPr>
        <p:spPr>
          <a:xfrm rot="16200000">
            <a:off x="7136167" y="374441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8" name="267 Rectángulo"/>
          <p:cNvSpPr/>
          <p:nvPr/>
        </p:nvSpPr>
        <p:spPr>
          <a:xfrm rot="16200000">
            <a:off x="7313947" y="374441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5" name="274 Rectángulo"/>
          <p:cNvSpPr/>
          <p:nvPr/>
        </p:nvSpPr>
        <p:spPr>
          <a:xfrm rot="16200000">
            <a:off x="6956668" y="3744357"/>
            <a:ext cx="251998" cy="53333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5" name="264 Rectángulo"/>
          <p:cNvSpPr/>
          <p:nvPr/>
        </p:nvSpPr>
        <p:spPr>
          <a:xfrm rot="10800000">
            <a:off x="7020272" y="364502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7" name="276 Rectángulo"/>
          <p:cNvSpPr/>
          <p:nvPr/>
        </p:nvSpPr>
        <p:spPr>
          <a:xfrm rot="5400000" flipV="1">
            <a:off x="7497004" y="2844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8" name="277 Rectángulo"/>
          <p:cNvSpPr/>
          <p:nvPr/>
        </p:nvSpPr>
        <p:spPr>
          <a:xfrm rot="5400000" flipV="1">
            <a:off x="7665004" y="284428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9" name="278 Rectángulo"/>
          <p:cNvSpPr/>
          <p:nvPr/>
        </p:nvSpPr>
        <p:spPr>
          <a:xfrm rot="5400000" flipV="1">
            <a:off x="7833004" y="2844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6" name="275 Rectángulo"/>
          <p:cNvSpPr/>
          <p:nvPr/>
        </p:nvSpPr>
        <p:spPr>
          <a:xfrm rot="10800000">
            <a:off x="7524328" y="2967685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1" name="293 Grupo"/>
          <p:cNvGrpSpPr>
            <a:grpSpLocks noChangeAspect="1"/>
          </p:cNvGrpSpPr>
          <p:nvPr/>
        </p:nvGrpSpPr>
        <p:grpSpPr>
          <a:xfrm rot="20021716">
            <a:off x="4032654" y="1821074"/>
            <a:ext cx="1067053" cy="1067156"/>
            <a:chOff x="5364088" y="4014479"/>
            <a:chExt cx="1080016" cy="1080120"/>
          </a:xfrm>
        </p:grpSpPr>
        <p:grpSp>
          <p:nvGrpSpPr>
            <p:cNvPr id="12" name="279 Grupo"/>
            <p:cNvGrpSpPr/>
            <p:nvPr/>
          </p:nvGrpSpPr>
          <p:grpSpPr>
            <a:xfrm>
              <a:off x="5508104" y="4014479"/>
              <a:ext cx="936000" cy="936000"/>
              <a:chOff x="5940256" y="1124744"/>
              <a:chExt cx="936000" cy="936000"/>
            </a:xfrm>
          </p:grpSpPr>
          <p:sp>
            <p:nvSpPr>
              <p:cNvPr id="281" name="28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82" name="281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83" name="282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283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5" name="284 Conector recto"/>
            <p:cNvCxnSpPr>
              <a:stCxn id="281" idx="3"/>
            </p:cNvCxnSpPr>
            <p:nvPr/>
          </p:nvCxnSpPr>
          <p:spPr>
            <a:xfrm>
              <a:off x="5645178" y="4813407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285 Conector recto"/>
            <p:cNvCxnSpPr/>
            <p:nvPr/>
          </p:nvCxnSpPr>
          <p:spPr>
            <a:xfrm flipH="1">
              <a:off x="5364088" y="4446527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286 Conector recto"/>
            <p:cNvCxnSpPr/>
            <p:nvPr/>
          </p:nvCxnSpPr>
          <p:spPr>
            <a:xfrm>
              <a:off x="5364088" y="4518535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287 Conector recto"/>
            <p:cNvCxnSpPr>
              <a:stCxn id="281" idx="5"/>
            </p:cNvCxnSpPr>
            <p:nvPr/>
          </p:nvCxnSpPr>
          <p:spPr>
            <a:xfrm flipH="1">
              <a:off x="6300191" y="4813407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288 Conector recto"/>
            <p:cNvCxnSpPr/>
            <p:nvPr/>
          </p:nvCxnSpPr>
          <p:spPr>
            <a:xfrm flipH="1">
              <a:off x="6156176" y="5022591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289 Conector recto"/>
            <p:cNvCxnSpPr/>
            <p:nvPr/>
          </p:nvCxnSpPr>
          <p:spPr>
            <a:xfrm>
              <a:off x="5652120" y="5022591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6" name="375 Rectángulo"/>
          <p:cNvSpPr/>
          <p:nvPr/>
        </p:nvSpPr>
        <p:spPr>
          <a:xfrm rot="5400000" flipV="1">
            <a:off x="6247696" y="284428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7" name="376 Rectángulo"/>
          <p:cNvSpPr/>
          <p:nvPr/>
        </p:nvSpPr>
        <p:spPr>
          <a:xfrm rot="5400000" flipV="1">
            <a:off x="5365468" y="284428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8" name="377 Rectángulo"/>
          <p:cNvSpPr/>
          <p:nvPr/>
        </p:nvSpPr>
        <p:spPr>
          <a:xfrm rot="5400000" flipV="1">
            <a:off x="5543248" y="2844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9" name="378 Rectángulo"/>
          <p:cNvSpPr/>
          <p:nvPr/>
        </p:nvSpPr>
        <p:spPr>
          <a:xfrm rot="5400000" flipV="1">
            <a:off x="5732133" y="2844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0" name="379 Rectángulo"/>
          <p:cNvSpPr/>
          <p:nvPr/>
        </p:nvSpPr>
        <p:spPr>
          <a:xfrm rot="5400000" flipV="1">
            <a:off x="5900133" y="2844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1" name="380 Rectángulo"/>
          <p:cNvSpPr/>
          <p:nvPr/>
        </p:nvSpPr>
        <p:spPr>
          <a:xfrm rot="5400000" flipV="1">
            <a:off x="6068133" y="2844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4" name="373 Rectángulo"/>
          <p:cNvSpPr/>
          <p:nvPr/>
        </p:nvSpPr>
        <p:spPr>
          <a:xfrm rot="10800000">
            <a:off x="5436096" y="2967684"/>
            <a:ext cx="1008112" cy="101275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349 Grupo"/>
          <p:cNvGrpSpPr>
            <a:grpSpLocks noChangeAspect="1"/>
          </p:cNvGrpSpPr>
          <p:nvPr/>
        </p:nvGrpSpPr>
        <p:grpSpPr>
          <a:xfrm rot="10536102">
            <a:off x="5697846" y="4050691"/>
            <a:ext cx="1067053" cy="1067156"/>
            <a:chOff x="5364088" y="4014479"/>
            <a:chExt cx="1080016" cy="1080120"/>
          </a:xfrm>
        </p:grpSpPr>
        <p:grpSp>
          <p:nvGrpSpPr>
            <p:cNvPr id="14" name="279 Grupo"/>
            <p:cNvGrpSpPr/>
            <p:nvPr/>
          </p:nvGrpSpPr>
          <p:grpSpPr>
            <a:xfrm>
              <a:off x="5508104" y="4014479"/>
              <a:ext cx="936000" cy="936000"/>
              <a:chOff x="5940256" y="1124744"/>
              <a:chExt cx="936000" cy="936000"/>
            </a:xfrm>
          </p:grpSpPr>
          <p:sp>
            <p:nvSpPr>
              <p:cNvPr id="358" name="357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59" name="358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360" name="35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36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2" name="351 Conector recto"/>
            <p:cNvCxnSpPr>
              <a:stCxn id="358" idx="3"/>
            </p:cNvCxnSpPr>
            <p:nvPr/>
          </p:nvCxnSpPr>
          <p:spPr>
            <a:xfrm>
              <a:off x="5645178" y="4813407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352 Conector recto"/>
            <p:cNvCxnSpPr/>
            <p:nvPr/>
          </p:nvCxnSpPr>
          <p:spPr>
            <a:xfrm flipH="1">
              <a:off x="5364088" y="4446527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353 Conector recto"/>
            <p:cNvCxnSpPr/>
            <p:nvPr/>
          </p:nvCxnSpPr>
          <p:spPr>
            <a:xfrm>
              <a:off x="5364088" y="4518535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354 Conector recto"/>
            <p:cNvCxnSpPr>
              <a:stCxn id="358" idx="5"/>
            </p:cNvCxnSpPr>
            <p:nvPr/>
          </p:nvCxnSpPr>
          <p:spPr>
            <a:xfrm flipH="1">
              <a:off x="6300191" y="4813407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355 Conector recto"/>
            <p:cNvCxnSpPr/>
            <p:nvPr/>
          </p:nvCxnSpPr>
          <p:spPr>
            <a:xfrm flipH="1">
              <a:off x="6156176" y="5022591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356 Conector recto"/>
            <p:cNvCxnSpPr/>
            <p:nvPr/>
          </p:nvCxnSpPr>
          <p:spPr>
            <a:xfrm>
              <a:off x="5652120" y="5022591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6" name="385 Rectángulo"/>
          <p:cNvSpPr/>
          <p:nvPr/>
        </p:nvSpPr>
        <p:spPr>
          <a:xfrm rot="5400000" flipV="1">
            <a:off x="6260934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75 Grupo"/>
          <p:cNvGrpSpPr/>
          <p:nvPr/>
        </p:nvGrpSpPr>
        <p:grpSpPr>
          <a:xfrm>
            <a:off x="6538047" y="3645024"/>
            <a:ext cx="410217" cy="251998"/>
            <a:chOff x="6525830" y="2492953"/>
            <a:chExt cx="410217" cy="251998"/>
          </a:xfrm>
        </p:grpSpPr>
        <p:sp>
          <p:nvSpPr>
            <p:cNvPr id="388" name="38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9" name="388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90" name="389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5" name="384 Rectángulo"/>
          <p:cNvSpPr/>
          <p:nvPr/>
        </p:nvSpPr>
        <p:spPr>
          <a:xfrm rot="10800000">
            <a:off x="6300192" y="3645024"/>
            <a:ext cx="6480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6" name="296 Grupo"/>
          <p:cNvGrpSpPr/>
          <p:nvPr/>
        </p:nvGrpSpPr>
        <p:grpSpPr>
          <a:xfrm flipV="1">
            <a:off x="4716016" y="3293167"/>
            <a:ext cx="377221" cy="423865"/>
            <a:chOff x="4749613" y="2841282"/>
            <a:chExt cx="377221" cy="423865"/>
          </a:xfrm>
        </p:grpSpPr>
        <p:sp>
          <p:nvSpPr>
            <p:cNvPr id="294" name="293 Rectángulo"/>
            <p:cNvSpPr/>
            <p:nvPr/>
          </p:nvSpPr>
          <p:spPr>
            <a:xfrm rot="14522894">
              <a:off x="4650281" y="311248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5" name="294 Rectángulo"/>
            <p:cNvSpPr/>
            <p:nvPr/>
          </p:nvSpPr>
          <p:spPr>
            <a:xfrm rot="3722894" flipV="1">
              <a:off x="4807319" y="302914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6" name="295 Rectángulo"/>
            <p:cNvSpPr/>
            <p:nvPr/>
          </p:nvSpPr>
          <p:spPr>
            <a:xfrm rot="3722894" flipV="1">
              <a:off x="4974169" y="2940614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93" name="292 Rectángulo"/>
          <p:cNvSpPr/>
          <p:nvPr/>
        </p:nvSpPr>
        <p:spPr>
          <a:xfrm rot="12558595">
            <a:off x="4709975" y="3396399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107 Grupo"/>
          <p:cNvGrpSpPr/>
          <p:nvPr/>
        </p:nvGrpSpPr>
        <p:grpSpPr>
          <a:xfrm rot="5400000">
            <a:off x="4103948" y="2888940"/>
            <a:ext cx="504056" cy="864096"/>
            <a:chOff x="5940256" y="1124744"/>
            <a:chExt cx="936000" cy="1440160"/>
          </a:xfrm>
        </p:grpSpPr>
        <p:sp>
          <p:nvSpPr>
            <p:cNvPr id="109" name="108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18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11" name="11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3" name="11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15" name="114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116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" name="265 Grupo"/>
          <p:cNvGrpSpPr/>
          <p:nvPr/>
        </p:nvGrpSpPr>
        <p:grpSpPr>
          <a:xfrm flipV="1">
            <a:off x="4716016" y="2775635"/>
            <a:ext cx="674024" cy="581357"/>
            <a:chOff x="4758222" y="3681630"/>
            <a:chExt cx="674024" cy="581357"/>
          </a:xfrm>
        </p:grpSpPr>
        <p:sp>
          <p:nvSpPr>
            <p:cNvPr id="247" name="246 Rectángulo"/>
            <p:cNvSpPr/>
            <p:nvPr/>
          </p:nvSpPr>
          <p:spPr>
            <a:xfrm rot="7077106" flipV="1">
              <a:off x="4658890" y="378096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9" name="248 Rectángulo"/>
            <p:cNvSpPr/>
            <p:nvPr/>
          </p:nvSpPr>
          <p:spPr>
            <a:xfrm rot="17877106">
              <a:off x="4982778" y="39528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9" name="258 Rectángulo"/>
            <p:cNvSpPr/>
            <p:nvPr/>
          </p:nvSpPr>
          <p:spPr>
            <a:xfrm rot="17877106">
              <a:off x="4815928" y="3864294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3" name="262 Rectángulo"/>
            <p:cNvSpPr/>
            <p:nvPr/>
          </p:nvSpPr>
          <p:spPr>
            <a:xfrm rot="17877106">
              <a:off x="5131179" y="403157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4" name="263 Rectángulo"/>
            <p:cNvSpPr/>
            <p:nvPr/>
          </p:nvSpPr>
          <p:spPr>
            <a:xfrm rot="17877106">
              <a:off x="5279581" y="411032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45" name="244 Rectángulo"/>
          <p:cNvSpPr/>
          <p:nvPr/>
        </p:nvSpPr>
        <p:spPr>
          <a:xfrm rot="9239880">
            <a:off x="4528813" y="3140798"/>
            <a:ext cx="1008112" cy="101275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0" name="297 Grupo"/>
          <p:cNvGrpSpPr/>
          <p:nvPr/>
        </p:nvGrpSpPr>
        <p:grpSpPr>
          <a:xfrm>
            <a:off x="5472000" y="3645024"/>
            <a:ext cx="231113" cy="251999"/>
            <a:chOff x="5493014" y="3681057"/>
            <a:chExt cx="231113" cy="251999"/>
          </a:xfrm>
        </p:grpSpPr>
        <p:sp>
          <p:nvSpPr>
            <p:cNvPr id="292" name="291 Rectángulo"/>
            <p:cNvSpPr/>
            <p:nvPr/>
          </p:nvSpPr>
          <p:spPr>
            <a:xfrm rot="5400000" flipV="1">
              <a:off x="5393682" y="3780390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7" name="296 Rectángulo"/>
            <p:cNvSpPr/>
            <p:nvPr/>
          </p:nvSpPr>
          <p:spPr>
            <a:xfrm rot="5400000" flipV="1">
              <a:off x="5571462" y="378038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99" name="298 Rectángulo"/>
          <p:cNvSpPr/>
          <p:nvPr/>
        </p:nvSpPr>
        <p:spPr>
          <a:xfrm rot="17877106">
            <a:off x="5083466" y="36701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0" name="299 Rectángulo"/>
          <p:cNvSpPr/>
          <p:nvPr/>
        </p:nvSpPr>
        <p:spPr>
          <a:xfrm rot="17877106">
            <a:off x="5235866" y="37421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0" name="279 Rectángulo"/>
          <p:cNvSpPr/>
          <p:nvPr/>
        </p:nvSpPr>
        <p:spPr>
          <a:xfrm rot="12509904">
            <a:off x="5148000" y="3600000"/>
            <a:ext cx="288000" cy="72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4" name="213 Rectángulo"/>
          <p:cNvSpPr/>
          <p:nvPr/>
        </p:nvSpPr>
        <p:spPr>
          <a:xfrm rot="5400000" flipV="1">
            <a:off x="5739518" y="3744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5400000" flipV="1">
            <a:off x="5907518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6" name="265 Rectángulo"/>
          <p:cNvSpPr/>
          <p:nvPr/>
        </p:nvSpPr>
        <p:spPr>
          <a:xfrm rot="5400000" flipV="1">
            <a:off x="6075518" y="3744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1" name="290 Rectángulo"/>
          <p:cNvSpPr/>
          <p:nvPr/>
        </p:nvSpPr>
        <p:spPr>
          <a:xfrm rot="10800000">
            <a:off x="5348216" y="3645030"/>
            <a:ext cx="1095991" cy="72001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01" name="300 Conector recto"/>
          <p:cNvCxnSpPr/>
          <p:nvPr/>
        </p:nvCxnSpPr>
        <p:spPr>
          <a:xfrm>
            <a:off x="6300192" y="3573016"/>
            <a:ext cx="0" cy="288032"/>
          </a:xfrm>
          <a:prstGeom prst="line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297 CuadroTexto"/>
          <p:cNvSpPr txBox="1"/>
          <p:nvPr/>
        </p:nvSpPr>
        <p:spPr>
          <a:xfrm>
            <a:off x="4027154" y="764704"/>
            <a:ext cx="37766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4- Sustituir ARN primers</a:t>
            </a:r>
            <a:endParaRPr lang="es-E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248717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75 Grupo"/>
          <p:cNvGrpSpPr/>
          <p:nvPr/>
        </p:nvGrpSpPr>
        <p:grpSpPr>
          <a:xfrm>
            <a:off x="6525830" y="2492953"/>
            <a:ext cx="410217" cy="251998"/>
            <a:chOff x="6525830" y="2492953"/>
            <a:chExt cx="410217" cy="251998"/>
          </a:xfrm>
        </p:grpSpPr>
        <p:sp>
          <p:nvSpPr>
            <p:cNvPr id="128" name="12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2" name="131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4" name="133 Rectángulo"/>
          <p:cNvSpPr/>
          <p:nvPr/>
        </p:nvSpPr>
        <p:spPr>
          <a:xfrm rot="5400000" flipV="1">
            <a:off x="6951382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137821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366489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544269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733154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01154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069154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256192" y="249295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13111" y="259223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190890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379774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30881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08661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497546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665546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33546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062213" y="2492896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2 Grupo"/>
          <p:cNvGrpSpPr/>
          <p:nvPr/>
        </p:nvGrpSpPr>
        <p:grpSpPr>
          <a:xfrm rot="19922894">
            <a:off x="4203351" y="2773495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5" name="104 Rectángulo"/>
          <p:cNvSpPr/>
          <p:nvPr/>
        </p:nvSpPr>
        <p:spPr>
          <a:xfrm rot="7171502" flipH="1" flipV="1">
            <a:off x="8609176" y="273302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17971502" flipH="1">
            <a:off x="8753192" y="282063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17971502" flipH="1">
            <a:off x="8897208" y="29137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" name="135 Rectángulo"/>
          <p:cNvSpPr/>
          <p:nvPr/>
        </p:nvSpPr>
        <p:spPr>
          <a:xfrm rot="12571502" flipH="1" flipV="1">
            <a:off x="8447151" y="2676525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8021720" y="39964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16200000">
            <a:off x="8388383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186 Rectángulo"/>
          <p:cNvSpPr/>
          <p:nvPr/>
        </p:nvSpPr>
        <p:spPr>
          <a:xfrm rot="3628498" flipH="1" flipV="1">
            <a:off x="8905817" y="36749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16200000">
            <a:off x="8199499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14428498" flipH="1">
            <a:off x="8617785" y="385561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3628498" flipH="1" flipV="1">
            <a:off x="8761801" y="37680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187 Rectángulo"/>
          <p:cNvSpPr/>
          <p:nvPr/>
        </p:nvSpPr>
        <p:spPr>
          <a:xfrm rot="9028498" flipH="1">
            <a:off x="8455760" y="3900661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18 Grupo"/>
          <p:cNvGrpSpPr/>
          <p:nvPr/>
        </p:nvGrpSpPr>
        <p:grpSpPr>
          <a:xfrm rot="16200000">
            <a:off x="8388424" y="2852936"/>
            <a:ext cx="504056" cy="792088"/>
            <a:chOff x="5940256" y="1124744"/>
            <a:chExt cx="936000" cy="1440160"/>
          </a:xfrm>
        </p:grpSpPr>
        <p:sp>
          <p:nvSpPr>
            <p:cNvPr id="121" name="120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8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25" name="124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7" name="126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29" name="128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13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077586">
            <a:off x="4492511" y="233776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" name="132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39" name="138 Recortar rectángulo de esquina sencilla"/>
          <p:cNvSpPr/>
          <p:nvPr/>
        </p:nvSpPr>
        <p:spPr>
          <a:xfrm rot="10800000" flipH="1">
            <a:off x="3203848" y="728768"/>
            <a:ext cx="5940328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grpSp>
        <p:nvGrpSpPr>
          <p:cNvPr id="9" name="157 Grupo"/>
          <p:cNvGrpSpPr/>
          <p:nvPr/>
        </p:nvGrpSpPr>
        <p:grpSpPr>
          <a:xfrm rot="15283288">
            <a:off x="3143536" y="3032084"/>
            <a:ext cx="498619" cy="703515"/>
            <a:chOff x="2627888" y="4077072"/>
            <a:chExt cx="936000" cy="1418456"/>
          </a:xfrm>
        </p:grpSpPr>
        <p:sp>
          <p:nvSpPr>
            <p:cNvPr id="137" name="136 Rectángulo"/>
            <p:cNvSpPr/>
            <p:nvPr/>
          </p:nvSpPr>
          <p:spPr>
            <a:xfrm>
              <a:off x="3275856" y="4581128"/>
              <a:ext cx="144016" cy="9144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0" name="145 Grupo"/>
            <p:cNvGrpSpPr/>
            <p:nvPr/>
          </p:nvGrpSpPr>
          <p:grpSpPr>
            <a:xfrm>
              <a:off x="2627888" y="4077072"/>
              <a:ext cx="936000" cy="936000"/>
              <a:chOff x="5940256" y="1124744"/>
              <a:chExt cx="936000" cy="936000"/>
            </a:xfrm>
          </p:grpSpPr>
          <p:sp>
            <p:nvSpPr>
              <p:cNvPr id="147" name="146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48" name="147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50" name="14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15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9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87123" flipV="1">
            <a:off x="7634338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" name="194 CuadroTexto"/>
          <p:cNvSpPr txBox="1"/>
          <p:nvPr/>
        </p:nvSpPr>
        <p:spPr>
          <a:xfrm>
            <a:off x="183569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13" name="212 CuadroTexto"/>
          <p:cNvSpPr txBox="1"/>
          <p:nvPr/>
        </p:nvSpPr>
        <p:spPr>
          <a:xfrm>
            <a:off x="8532440" y="200103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0" name="239 CuadroTexto"/>
          <p:cNvSpPr txBox="1"/>
          <p:nvPr/>
        </p:nvSpPr>
        <p:spPr>
          <a:xfrm>
            <a:off x="183569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1" name="240 CuadroTexto"/>
          <p:cNvSpPr txBox="1"/>
          <p:nvPr/>
        </p:nvSpPr>
        <p:spPr>
          <a:xfrm>
            <a:off x="8532440" y="40050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69" name="268 CuadroTexto"/>
          <p:cNvSpPr txBox="1"/>
          <p:nvPr/>
        </p:nvSpPr>
        <p:spPr>
          <a:xfrm>
            <a:off x="6444208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0" name="269 CuadroTexto"/>
          <p:cNvSpPr txBox="1"/>
          <p:nvPr/>
        </p:nvSpPr>
        <p:spPr>
          <a:xfrm>
            <a:off x="6876256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1" name="270 CuadroTexto"/>
          <p:cNvSpPr txBox="1"/>
          <p:nvPr/>
        </p:nvSpPr>
        <p:spPr>
          <a:xfrm>
            <a:off x="6444208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2" name="271 CuadroTexto"/>
          <p:cNvSpPr txBox="1"/>
          <p:nvPr/>
        </p:nvSpPr>
        <p:spPr>
          <a:xfrm>
            <a:off x="6876256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3" name="272 CuadroTexto"/>
          <p:cNvSpPr txBox="1"/>
          <p:nvPr/>
        </p:nvSpPr>
        <p:spPr>
          <a:xfrm>
            <a:off x="219573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4" name="273 CuadroTexto"/>
          <p:cNvSpPr txBox="1"/>
          <p:nvPr/>
        </p:nvSpPr>
        <p:spPr>
          <a:xfrm>
            <a:off x="219573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84" name="183 Rectángulo"/>
          <p:cNvSpPr/>
          <p:nvPr/>
        </p:nvSpPr>
        <p:spPr>
          <a:xfrm rot="5400000" flipV="1">
            <a:off x="6439733" y="2852928"/>
            <a:ext cx="216000" cy="7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5" name="184 Rectángulo"/>
          <p:cNvSpPr/>
          <p:nvPr/>
        </p:nvSpPr>
        <p:spPr>
          <a:xfrm rot="5400000" flipV="1">
            <a:off x="6637951" y="2862262"/>
            <a:ext cx="216000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6" name="185 Rectángulo"/>
          <p:cNvSpPr/>
          <p:nvPr/>
        </p:nvSpPr>
        <p:spPr>
          <a:xfrm rot="5400000" flipV="1">
            <a:off x="6787952" y="279933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3" name="172 Rectángulo"/>
          <p:cNvSpPr/>
          <p:nvPr/>
        </p:nvSpPr>
        <p:spPr>
          <a:xfrm rot="10800000">
            <a:off x="6466591" y="296768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1" name="180 Conector recto"/>
          <p:cNvCxnSpPr/>
          <p:nvPr/>
        </p:nvCxnSpPr>
        <p:spPr>
          <a:xfrm>
            <a:off x="6948264" y="2132856"/>
            <a:ext cx="0" cy="2340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266 Rectángulo"/>
          <p:cNvSpPr/>
          <p:nvPr/>
        </p:nvSpPr>
        <p:spPr>
          <a:xfrm rot="16200000">
            <a:off x="7136167" y="374441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8" name="267 Rectángulo"/>
          <p:cNvSpPr/>
          <p:nvPr/>
        </p:nvSpPr>
        <p:spPr>
          <a:xfrm rot="16200000">
            <a:off x="7313947" y="374441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5" name="274 Rectángulo"/>
          <p:cNvSpPr/>
          <p:nvPr/>
        </p:nvSpPr>
        <p:spPr>
          <a:xfrm rot="16200000">
            <a:off x="6956668" y="3744357"/>
            <a:ext cx="251998" cy="53333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5" name="264 Rectángulo"/>
          <p:cNvSpPr/>
          <p:nvPr/>
        </p:nvSpPr>
        <p:spPr>
          <a:xfrm rot="10800000">
            <a:off x="7020272" y="364502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7" name="276 Rectángulo"/>
          <p:cNvSpPr/>
          <p:nvPr/>
        </p:nvSpPr>
        <p:spPr>
          <a:xfrm rot="5400000" flipV="1">
            <a:off x="7497004" y="2844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8" name="277 Rectángulo"/>
          <p:cNvSpPr/>
          <p:nvPr/>
        </p:nvSpPr>
        <p:spPr>
          <a:xfrm rot="5400000" flipV="1">
            <a:off x="7665004" y="284428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9" name="278 Rectángulo"/>
          <p:cNvSpPr/>
          <p:nvPr/>
        </p:nvSpPr>
        <p:spPr>
          <a:xfrm rot="5400000" flipV="1">
            <a:off x="7833004" y="2844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6" name="275 Rectángulo"/>
          <p:cNvSpPr/>
          <p:nvPr/>
        </p:nvSpPr>
        <p:spPr>
          <a:xfrm rot="10800000">
            <a:off x="7524328" y="2967685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1" name="293 Grupo"/>
          <p:cNvGrpSpPr>
            <a:grpSpLocks noChangeAspect="1"/>
          </p:cNvGrpSpPr>
          <p:nvPr/>
        </p:nvGrpSpPr>
        <p:grpSpPr>
          <a:xfrm rot="20021716">
            <a:off x="4032654" y="1821074"/>
            <a:ext cx="1067053" cy="1067156"/>
            <a:chOff x="5364088" y="4014479"/>
            <a:chExt cx="1080016" cy="1080120"/>
          </a:xfrm>
        </p:grpSpPr>
        <p:grpSp>
          <p:nvGrpSpPr>
            <p:cNvPr id="12" name="279 Grupo"/>
            <p:cNvGrpSpPr/>
            <p:nvPr/>
          </p:nvGrpSpPr>
          <p:grpSpPr>
            <a:xfrm>
              <a:off x="5508104" y="4014479"/>
              <a:ext cx="936000" cy="936000"/>
              <a:chOff x="5940256" y="1124744"/>
              <a:chExt cx="936000" cy="936000"/>
            </a:xfrm>
          </p:grpSpPr>
          <p:sp>
            <p:nvSpPr>
              <p:cNvPr id="281" name="28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82" name="281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83" name="282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283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5" name="284 Conector recto"/>
            <p:cNvCxnSpPr>
              <a:stCxn id="281" idx="3"/>
            </p:cNvCxnSpPr>
            <p:nvPr/>
          </p:nvCxnSpPr>
          <p:spPr>
            <a:xfrm>
              <a:off x="5645178" y="4813407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285 Conector recto"/>
            <p:cNvCxnSpPr/>
            <p:nvPr/>
          </p:nvCxnSpPr>
          <p:spPr>
            <a:xfrm flipH="1">
              <a:off x="5364088" y="4446527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286 Conector recto"/>
            <p:cNvCxnSpPr/>
            <p:nvPr/>
          </p:nvCxnSpPr>
          <p:spPr>
            <a:xfrm>
              <a:off x="5364088" y="4518535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287 Conector recto"/>
            <p:cNvCxnSpPr>
              <a:stCxn id="281" idx="5"/>
            </p:cNvCxnSpPr>
            <p:nvPr/>
          </p:nvCxnSpPr>
          <p:spPr>
            <a:xfrm flipH="1">
              <a:off x="6300191" y="4813407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288 Conector recto"/>
            <p:cNvCxnSpPr/>
            <p:nvPr/>
          </p:nvCxnSpPr>
          <p:spPr>
            <a:xfrm flipH="1">
              <a:off x="6156176" y="5022591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289 Conector recto"/>
            <p:cNvCxnSpPr/>
            <p:nvPr/>
          </p:nvCxnSpPr>
          <p:spPr>
            <a:xfrm>
              <a:off x="5652120" y="5022591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6" name="375 Rectángulo"/>
          <p:cNvSpPr/>
          <p:nvPr/>
        </p:nvSpPr>
        <p:spPr>
          <a:xfrm rot="5400000" flipV="1">
            <a:off x="6247696" y="284428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7" name="376 Rectángulo"/>
          <p:cNvSpPr/>
          <p:nvPr/>
        </p:nvSpPr>
        <p:spPr>
          <a:xfrm rot="5400000" flipV="1">
            <a:off x="5365468" y="284428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8" name="377 Rectángulo"/>
          <p:cNvSpPr/>
          <p:nvPr/>
        </p:nvSpPr>
        <p:spPr>
          <a:xfrm rot="5400000" flipV="1">
            <a:off x="5543248" y="2844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9" name="378 Rectángulo"/>
          <p:cNvSpPr/>
          <p:nvPr/>
        </p:nvSpPr>
        <p:spPr>
          <a:xfrm rot="5400000" flipV="1">
            <a:off x="5732133" y="2844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0" name="379 Rectángulo"/>
          <p:cNvSpPr/>
          <p:nvPr/>
        </p:nvSpPr>
        <p:spPr>
          <a:xfrm rot="5400000" flipV="1">
            <a:off x="5900133" y="2844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1" name="380 Rectángulo"/>
          <p:cNvSpPr/>
          <p:nvPr/>
        </p:nvSpPr>
        <p:spPr>
          <a:xfrm rot="5400000" flipV="1">
            <a:off x="6068133" y="2844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4" name="373 Rectángulo"/>
          <p:cNvSpPr/>
          <p:nvPr/>
        </p:nvSpPr>
        <p:spPr>
          <a:xfrm rot="10800000">
            <a:off x="5436096" y="2967684"/>
            <a:ext cx="1008112" cy="101275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349 Grupo"/>
          <p:cNvGrpSpPr>
            <a:grpSpLocks noChangeAspect="1"/>
          </p:cNvGrpSpPr>
          <p:nvPr/>
        </p:nvGrpSpPr>
        <p:grpSpPr>
          <a:xfrm rot="10536102">
            <a:off x="5697846" y="4050691"/>
            <a:ext cx="1067053" cy="1067156"/>
            <a:chOff x="5364088" y="4014479"/>
            <a:chExt cx="1080016" cy="1080120"/>
          </a:xfrm>
        </p:grpSpPr>
        <p:grpSp>
          <p:nvGrpSpPr>
            <p:cNvPr id="14" name="279 Grupo"/>
            <p:cNvGrpSpPr/>
            <p:nvPr/>
          </p:nvGrpSpPr>
          <p:grpSpPr>
            <a:xfrm>
              <a:off x="5508104" y="4014479"/>
              <a:ext cx="936000" cy="936000"/>
              <a:chOff x="5940256" y="1124744"/>
              <a:chExt cx="936000" cy="936000"/>
            </a:xfrm>
          </p:grpSpPr>
          <p:sp>
            <p:nvSpPr>
              <p:cNvPr id="358" name="357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59" name="358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360" name="35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36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2" name="351 Conector recto"/>
            <p:cNvCxnSpPr>
              <a:stCxn id="358" idx="3"/>
            </p:cNvCxnSpPr>
            <p:nvPr/>
          </p:nvCxnSpPr>
          <p:spPr>
            <a:xfrm>
              <a:off x="5645178" y="4813407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352 Conector recto"/>
            <p:cNvCxnSpPr/>
            <p:nvPr/>
          </p:nvCxnSpPr>
          <p:spPr>
            <a:xfrm flipH="1">
              <a:off x="5364088" y="4446527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353 Conector recto"/>
            <p:cNvCxnSpPr/>
            <p:nvPr/>
          </p:nvCxnSpPr>
          <p:spPr>
            <a:xfrm>
              <a:off x="5364088" y="4518535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354 Conector recto"/>
            <p:cNvCxnSpPr>
              <a:stCxn id="358" idx="5"/>
            </p:cNvCxnSpPr>
            <p:nvPr/>
          </p:nvCxnSpPr>
          <p:spPr>
            <a:xfrm flipH="1">
              <a:off x="6300191" y="4813407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355 Conector recto"/>
            <p:cNvCxnSpPr/>
            <p:nvPr/>
          </p:nvCxnSpPr>
          <p:spPr>
            <a:xfrm flipH="1">
              <a:off x="6156176" y="5022591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356 Conector recto"/>
            <p:cNvCxnSpPr/>
            <p:nvPr/>
          </p:nvCxnSpPr>
          <p:spPr>
            <a:xfrm>
              <a:off x="5652120" y="5022591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6" name="385 Rectángulo"/>
          <p:cNvSpPr/>
          <p:nvPr/>
        </p:nvSpPr>
        <p:spPr>
          <a:xfrm rot="5400000" flipV="1">
            <a:off x="6260934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75 Grupo"/>
          <p:cNvGrpSpPr/>
          <p:nvPr/>
        </p:nvGrpSpPr>
        <p:grpSpPr>
          <a:xfrm>
            <a:off x="6538047" y="3645024"/>
            <a:ext cx="410217" cy="251998"/>
            <a:chOff x="6525830" y="2492953"/>
            <a:chExt cx="410217" cy="251998"/>
          </a:xfrm>
        </p:grpSpPr>
        <p:sp>
          <p:nvSpPr>
            <p:cNvPr id="388" name="38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9" name="388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90" name="389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5" name="384 Rectángulo"/>
          <p:cNvSpPr/>
          <p:nvPr/>
        </p:nvSpPr>
        <p:spPr>
          <a:xfrm rot="10800000">
            <a:off x="6300192" y="3645024"/>
            <a:ext cx="6480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3" name="242 CuadroTexto"/>
          <p:cNvSpPr txBox="1"/>
          <p:nvPr/>
        </p:nvSpPr>
        <p:spPr>
          <a:xfrm>
            <a:off x="4027154" y="764704"/>
            <a:ext cx="36965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5</a:t>
            </a:r>
            <a:r>
              <a:rPr lang="es-ES" sz="2800" b="1" dirty="0" smtClean="0"/>
              <a:t>- </a:t>
            </a:r>
            <a:r>
              <a:rPr lang="es-ES" sz="2800" b="1" dirty="0" smtClean="0"/>
              <a:t>Unión de fragmentos</a:t>
            </a:r>
            <a:endParaRPr lang="es-ES" sz="2800" b="1" dirty="0"/>
          </a:p>
        </p:txBody>
      </p:sp>
      <p:grpSp>
        <p:nvGrpSpPr>
          <p:cNvPr id="16" name="296 Grupo"/>
          <p:cNvGrpSpPr/>
          <p:nvPr/>
        </p:nvGrpSpPr>
        <p:grpSpPr>
          <a:xfrm flipV="1">
            <a:off x="4716016" y="3293167"/>
            <a:ext cx="377221" cy="423865"/>
            <a:chOff x="4749613" y="2841282"/>
            <a:chExt cx="377221" cy="423865"/>
          </a:xfrm>
        </p:grpSpPr>
        <p:sp>
          <p:nvSpPr>
            <p:cNvPr id="294" name="293 Rectángulo"/>
            <p:cNvSpPr/>
            <p:nvPr/>
          </p:nvSpPr>
          <p:spPr>
            <a:xfrm rot="14522894">
              <a:off x="4650281" y="311248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5" name="294 Rectángulo"/>
            <p:cNvSpPr/>
            <p:nvPr/>
          </p:nvSpPr>
          <p:spPr>
            <a:xfrm rot="3722894" flipV="1">
              <a:off x="4807319" y="302914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6" name="295 Rectángulo"/>
            <p:cNvSpPr/>
            <p:nvPr/>
          </p:nvSpPr>
          <p:spPr>
            <a:xfrm rot="3722894" flipV="1">
              <a:off x="4974169" y="2940614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93" name="292 Rectángulo"/>
          <p:cNvSpPr/>
          <p:nvPr/>
        </p:nvSpPr>
        <p:spPr>
          <a:xfrm rot="12558595">
            <a:off x="4709975" y="3396399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107 Grupo"/>
          <p:cNvGrpSpPr/>
          <p:nvPr/>
        </p:nvGrpSpPr>
        <p:grpSpPr>
          <a:xfrm rot="5400000">
            <a:off x="4103948" y="2888940"/>
            <a:ext cx="504056" cy="864096"/>
            <a:chOff x="5940256" y="1124744"/>
            <a:chExt cx="936000" cy="1440160"/>
          </a:xfrm>
        </p:grpSpPr>
        <p:sp>
          <p:nvSpPr>
            <p:cNvPr id="109" name="108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18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11" name="11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3" name="11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15" name="114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116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" name="265 Grupo"/>
          <p:cNvGrpSpPr/>
          <p:nvPr/>
        </p:nvGrpSpPr>
        <p:grpSpPr>
          <a:xfrm flipV="1">
            <a:off x="4716016" y="2775635"/>
            <a:ext cx="674024" cy="581357"/>
            <a:chOff x="4758222" y="3681630"/>
            <a:chExt cx="674024" cy="581357"/>
          </a:xfrm>
        </p:grpSpPr>
        <p:sp>
          <p:nvSpPr>
            <p:cNvPr id="247" name="246 Rectángulo"/>
            <p:cNvSpPr/>
            <p:nvPr/>
          </p:nvSpPr>
          <p:spPr>
            <a:xfrm rot="7077106" flipV="1">
              <a:off x="4658890" y="378096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9" name="248 Rectángulo"/>
            <p:cNvSpPr/>
            <p:nvPr/>
          </p:nvSpPr>
          <p:spPr>
            <a:xfrm rot="17877106">
              <a:off x="4982778" y="39528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9" name="258 Rectángulo"/>
            <p:cNvSpPr/>
            <p:nvPr/>
          </p:nvSpPr>
          <p:spPr>
            <a:xfrm rot="17877106">
              <a:off x="4815928" y="3864294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3" name="262 Rectángulo"/>
            <p:cNvSpPr/>
            <p:nvPr/>
          </p:nvSpPr>
          <p:spPr>
            <a:xfrm rot="17877106">
              <a:off x="5131179" y="403157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4" name="263 Rectángulo"/>
            <p:cNvSpPr/>
            <p:nvPr/>
          </p:nvSpPr>
          <p:spPr>
            <a:xfrm rot="17877106">
              <a:off x="5279581" y="411032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45" name="244 Rectángulo"/>
          <p:cNvSpPr/>
          <p:nvPr/>
        </p:nvSpPr>
        <p:spPr>
          <a:xfrm rot="9239880">
            <a:off x="4528813" y="3140798"/>
            <a:ext cx="1008112" cy="101275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0" name="297 Grupo"/>
          <p:cNvGrpSpPr/>
          <p:nvPr/>
        </p:nvGrpSpPr>
        <p:grpSpPr>
          <a:xfrm>
            <a:off x="5472000" y="3645024"/>
            <a:ext cx="231113" cy="251999"/>
            <a:chOff x="5493014" y="3681057"/>
            <a:chExt cx="231113" cy="251999"/>
          </a:xfrm>
        </p:grpSpPr>
        <p:sp>
          <p:nvSpPr>
            <p:cNvPr id="292" name="291 Rectángulo"/>
            <p:cNvSpPr/>
            <p:nvPr/>
          </p:nvSpPr>
          <p:spPr>
            <a:xfrm rot="5400000" flipV="1">
              <a:off x="5393682" y="3780390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7" name="296 Rectángulo"/>
            <p:cNvSpPr/>
            <p:nvPr/>
          </p:nvSpPr>
          <p:spPr>
            <a:xfrm rot="5400000" flipV="1">
              <a:off x="5571462" y="378038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99" name="298 Rectángulo"/>
          <p:cNvSpPr/>
          <p:nvPr/>
        </p:nvSpPr>
        <p:spPr>
          <a:xfrm rot="17877106">
            <a:off x="5083466" y="36701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0" name="299 Rectángulo"/>
          <p:cNvSpPr/>
          <p:nvPr/>
        </p:nvSpPr>
        <p:spPr>
          <a:xfrm rot="17877106">
            <a:off x="5235866" y="37421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0" name="279 Rectángulo"/>
          <p:cNvSpPr/>
          <p:nvPr/>
        </p:nvSpPr>
        <p:spPr>
          <a:xfrm rot="12509904">
            <a:off x="5148000" y="3600000"/>
            <a:ext cx="288000" cy="72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4" name="213 Rectángulo"/>
          <p:cNvSpPr/>
          <p:nvPr/>
        </p:nvSpPr>
        <p:spPr>
          <a:xfrm rot="5400000" flipV="1">
            <a:off x="5739518" y="3744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5400000" flipV="1">
            <a:off x="5907518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6" name="265 Rectángulo"/>
          <p:cNvSpPr/>
          <p:nvPr/>
        </p:nvSpPr>
        <p:spPr>
          <a:xfrm rot="5400000" flipV="1">
            <a:off x="6075518" y="3744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1" name="290 Rectángulo"/>
          <p:cNvSpPr/>
          <p:nvPr/>
        </p:nvSpPr>
        <p:spPr>
          <a:xfrm rot="10800000">
            <a:off x="5348216" y="3645030"/>
            <a:ext cx="1095991" cy="72001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01" name="300 Conector recto"/>
          <p:cNvCxnSpPr/>
          <p:nvPr/>
        </p:nvCxnSpPr>
        <p:spPr>
          <a:xfrm>
            <a:off x="6300192" y="3573016"/>
            <a:ext cx="0" cy="288032"/>
          </a:xfrm>
          <a:prstGeom prst="line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8" name="307 Grupo"/>
          <p:cNvGrpSpPr>
            <a:grpSpLocks noChangeAspect="1"/>
          </p:cNvGrpSpPr>
          <p:nvPr/>
        </p:nvGrpSpPr>
        <p:grpSpPr>
          <a:xfrm>
            <a:off x="6012160" y="2385016"/>
            <a:ext cx="799705" cy="1188000"/>
            <a:chOff x="5940256" y="1124744"/>
            <a:chExt cx="936000" cy="1390477"/>
          </a:xfrm>
        </p:grpSpPr>
        <p:sp>
          <p:nvSpPr>
            <p:cNvPr id="298" name="297 Forma libre"/>
            <p:cNvSpPr/>
            <p:nvPr/>
          </p:nvSpPr>
          <p:spPr>
            <a:xfrm rot="13813953">
              <a:off x="6084168" y="2204864"/>
              <a:ext cx="350838" cy="269875"/>
            </a:xfrm>
            <a:custGeom>
              <a:avLst/>
              <a:gdLst>
                <a:gd name="connsiteX0" fmla="*/ 265113 w 350838"/>
                <a:gd name="connsiteY0" fmla="*/ 269875 h 269875"/>
                <a:gd name="connsiteX1" fmla="*/ 169863 w 350838"/>
                <a:gd name="connsiteY1" fmla="*/ 193675 h 269875"/>
                <a:gd name="connsiteX2" fmla="*/ 65088 w 350838"/>
                <a:gd name="connsiteY2" fmla="*/ 184150 h 269875"/>
                <a:gd name="connsiteX3" fmla="*/ 7938 w 350838"/>
                <a:gd name="connsiteY3" fmla="*/ 50800 h 269875"/>
                <a:gd name="connsiteX4" fmla="*/ 112713 w 350838"/>
                <a:gd name="connsiteY4" fmla="*/ 3175 h 269875"/>
                <a:gd name="connsiteX5" fmla="*/ 141288 w 350838"/>
                <a:gd name="connsiteY5" fmla="*/ 69850 h 269875"/>
                <a:gd name="connsiteX6" fmla="*/ 198438 w 350838"/>
                <a:gd name="connsiteY6" fmla="*/ 79375 h 269875"/>
                <a:gd name="connsiteX7" fmla="*/ 350838 w 350838"/>
                <a:gd name="connsiteY7" fmla="*/ 184150 h 269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0838" h="269875">
                  <a:moveTo>
                    <a:pt x="265113" y="269875"/>
                  </a:moveTo>
                  <a:cubicBezTo>
                    <a:pt x="234156" y="238918"/>
                    <a:pt x="203200" y="207962"/>
                    <a:pt x="169863" y="193675"/>
                  </a:cubicBezTo>
                  <a:cubicBezTo>
                    <a:pt x="136526" y="179388"/>
                    <a:pt x="92075" y="207962"/>
                    <a:pt x="65088" y="184150"/>
                  </a:cubicBezTo>
                  <a:cubicBezTo>
                    <a:pt x="38101" y="160338"/>
                    <a:pt x="0" y="80963"/>
                    <a:pt x="7938" y="50800"/>
                  </a:cubicBezTo>
                  <a:cubicBezTo>
                    <a:pt x="15876" y="20637"/>
                    <a:pt x="90488" y="0"/>
                    <a:pt x="112713" y="3175"/>
                  </a:cubicBezTo>
                  <a:cubicBezTo>
                    <a:pt x="134938" y="6350"/>
                    <a:pt x="127001" y="57150"/>
                    <a:pt x="141288" y="69850"/>
                  </a:cubicBezTo>
                  <a:cubicBezTo>
                    <a:pt x="155576" y="82550"/>
                    <a:pt x="163513" y="60325"/>
                    <a:pt x="198438" y="79375"/>
                  </a:cubicBezTo>
                  <a:cubicBezTo>
                    <a:pt x="233363" y="98425"/>
                    <a:pt x="292100" y="141287"/>
                    <a:pt x="350838" y="184150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02" name="301 Trapecio"/>
            <p:cNvSpPr/>
            <p:nvPr/>
          </p:nvSpPr>
          <p:spPr>
            <a:xfrm rot="10800000">
              <a:off x="6060574" y="1858388"/>
              <a:ext cx="385498" cy="418484"/>
            </a:xfrm>
            <a:prstGeom prst="trapezoid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03" name="302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304" name="303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05" name="304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L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306" name="305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306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25" name="124 Rectángulo"/>
          <p:cNvSpPr/>
          <p:nvPr/>
        </p:nvSpPr>
        <p:spPr>
          <a:xfrm rot="5400000" flipV="1">
            <a:off x="6320782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320780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7" name="126 Rectángulo"/>
          <p:cNvSpPr/>
          <p:nvPr/>
        </p:nvSpPr>
        <p:spPr>
          <a:xfrm rot="5400000" flipV="1">
            <a:off x="6498562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Rectángulo"/>
          <p:cNvSpPr/>
          <p:nvPr/>
        </p:nvSpPr>
        <p:spPr>
          <a:xfrm rot="5400000" flipV="1">
            <a:off x="6498561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9" name="128 Rectángulo"/>
          <p:cNvSpPr/>
          <p:nvPr/>
        </p:nvSpPr>
        <p:spPr>
          <a:xfrm rot="5400000" flipV="1">
            <a:off x="668744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"/>
          <p:cNvSpPr/>
          <p:nvPr/>
        </p:nvSpPr>
        <p:spPr>
          <a:xfrm rot="5400000" flipV="1">
            <a:off x="668744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1" name="130 Rectángulo"/>
          <p:cNvSpPr/>
          <p:nvPr/>
        </p:nvSpPr>
        <p:spPr>
          <a:xfrm rot="5400000" flipV="1">
            <a:off x="685544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Rectángulo"/>
          <p:cNvSpPr/>
          <p:nvPr/>
        </p:nvSpPr>
        <p:spPr>
          <a:xfrm rot="5400000" flipV="1">
            <a:off x="685544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132 Rectángulo"/>
          <p:cNvSpPr/>
          <p:nvPr/>
        </p:nvSpPr>
        <p:spPr>
          <a:xfrm rot="5400000" flipV="1">
            <a:off x="702344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 rot="5400000" flipV="1">
            <a:off x="702344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Rectángulo"/>
          <p:cNvSpPr/>
          <p:nvPr/>
        </p:nvSpPr>
        <p:spPr>
          <a:xfrm>
            <a:off x="633611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209884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5438553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438552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5616333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616332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5805218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805217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5973218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73217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 rot="5400000" flipV="1">
            <a:off x="6141218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141217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>
            <a:off x="5453884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369884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85174" y="316829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9" name="138 Rectángulo"/>
          <p:cNvSpPr/>
          <p:nvPr/>
        </p:nvSpPr>
        <p:spPr>
          <a:xfrm rot="16200000">
            <a:off x="8085172" y="342029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tángulo"/>
          <p:cNvSpPr/>
          <p:nvPr/>
        </p:nvSpPr>
        <p:spPr>
          <a:xfrm rot="5400000" flipV="1">
            <a:off x="8262954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262953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Rectángulo"/>
          <p:cNvSpPr/>
          <p:nvPr/>
        </p:nvSpPr>
        <p:spPr>
          <a:xfrm rot="5400000" flipV="1">
            <a:off x="845183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45183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4" name="143 Rectángulo"/>
          <p:cNvSpPr/>
          <p:nvPr/>
        </p:nvSpPr>
        <p:spPr>
          <a:xfrm rot="5400000" flipV="1">
            <a:off x="8619838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5" name="144 Rectángulo"/>
          <p:cNvSpPr/>
          <p:nvPr/>
        </p:nvSpPr>
        <p:spPr>
          <a:xfrm rot="5400000" flipV="1">
            <a:off x="8619837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6" name="145 Rectángulo"/>
          <p:cNvSpPr/>
          <p:nvPr/>
        </p:nvSpPr>
        <p:spPr>
          <a:xfrm rot="5400000" flipV="1">
            <a:off x="8787838" y="3420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7" name="146 Rectángulo"/>
          <p:cNvSpPr/>
          <p:nvPr/>
        </p:nvSpPr>
        <p:spPr>
          <a:xfrm rot="5400000" flipV="1">
            <a:off x="8787837" y="3168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0" name="149 Rectángulo"/>
          <p:cNvSpPr/>
          <p:nvPr/>
        </p:nvSpPr>
        <p:spPr>
          <a:xfrm rot="5400000" flipV="1">
            <a:off x="7202945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202944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2" name="151 Rectángulo"/>
          <p:cNvSpPr/>
          <p:nvPr/>
        </p:nvSpPr>
        <p:spPr>
          <a:xfrm rot="5400000" flipV="1">
            <a:off x="7380725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80724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Rectángulo"/>
          <p:cNvSpPr/>
          <p:nvPr/>
        </p:nvSpPr>
        <p:spPr>
          <a:xfrm rot="5400000" flipV="1">
            <a:off x="7569610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569609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6" name="155 Rectángulo"/>
          <p:cNvSpPr/>
          <p:nvPr/>
        </p:nvSpPr>
        <p:spPr>
          <a:xfrm rot="5400000" flipV="1">
            <a:off x="7737610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737609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8" name="157 Rectángulo"/>
          <p:cNvSpPr/>
          <p:nvPr/>
        </p:nvSpPr>
        <p:spPr>
          <a:xfrm rot="5400000" flipV="1">
            <a:off x="7905610" y="3420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905609" y="3168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Rectángulo"/>
          <p:cNvSpPr/>
          <p:nvPr/>
        </p:nvSpPr>
        <p:spPr>
          <a:xfrm>
            <a:off x="7218276" y="348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134276" y="306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9" name="238 Rectángulo"/>
          <p:cNvSpPr/>
          <p:nvPr/>
        </p:nvSpPr>
        <p:spPr>
          <a:xfrm rot="16200000">
            <a:off x="4556782" y="316829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0" name="239 Rectángulo"/>
          <p:cNvSpPr/>
          <p:nvPr/>
        </p:nvSpPr>
        <p:spPr>
          <a:xfrm rot="16200000">
            <a:off x="4556780" y="342029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1" name="240 Rectángulo"/>
          <p:cNvSpPr/>
          <p:nvPr/>
        </p:nvSpPr>
        <p:spPr>
          <a:xfrm rot="5400000" flipV="1">
            <a:off x="4734562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2" name="241 Rectángulo"/>
          <p:cNvSpPr/>
          <p:nvPr/>
        </p:nvSpPr>
        <p:spPr>
          <a:xfrm rot="5400000" flipV="1">
            <a:off x="4734561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3" name="242 Rectángulo"/>
          <p:cNvSpPr/>
          <p:nvPr/>
        </p:nvSpPr>
        <p:spPr>
          <a:xfrm rot="5400000" flipV="1">
            <a:off x="4923446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4" name="243 Rectángulo"/>
          <p:cNvSpPr/>
          <p:nvPr/>
        </p:nvSpPr>
        <p:spPr>
          <a:xfrm rot="5400000" flipV="1">
            <a:off x="4923445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5" name="244 Rectángulo"/>
          <p:cNvSpPr/>
          <p:nvPr/>
        </p:nvSpPr>
        <p:spPr>
          <a:xfrm rot="5400000" flipV="1">
            <a:off x="5091446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6" name="245 Rectángulo"/>
          <p:cNvSpPr/>
          <p:nvPr/>
        </p:nvSpPr>
        <p:spPr>
          <a:xfrm rot="5400000" flipV="1">
            <a:off x="5091445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7" name="246 Rectángulo"/>
          <p:cNvSpPr/>
          <p:nvPr/>
        </p:nvSpPr>
        <p:spPr>
          <a:xfrm rot="5400000" flipV="1">
            <a:off x="5259446" y="3420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8" name="247 Rectángulo"/>
          <p:cNvSpPr/>
          <p:nvPr/>
        </p:nvSpPr>
        <p:spPr>
          <a:xfrm rot="5400000" flipV="1">
            <a:off x="5259445" y="3168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9" name="248 Rectángulo"/>
          <p:cNvSpPr/>
          <p:nvPr/>
        </p:nvSpPr>
        <p:spPr>
          <a:xfrm>
            <a:off x="4572112" y="348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0" name="249 Rectángulo"/>
          <p:cNvSpPr/>
          <p:nvPr/>
        </p:nvSpPr>
        <p:spPr>
          <a:xfrm>
            <a:off x="4445884" y="306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5400000" flipV="1">
            <a:off x="4209218" y="3420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8" name="257 Rectángulo"/>
          <p:cNvSpPr/>
          <p:nvPr/>
        </p:nvSpPr>
        <p:spPr>
          <a:xfrm rot="5400000" flipV="1">
            <a:off x="4209217" y="3168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9" name="258 Rectángulo"/>
          <p:cNvSpPr/>
          <p:nvPr/>
        </p:nvSpPr>
        <p:spPr>
          <a:xfrm rot="5400000" flipV="1">
            <a:off x="4377218" y="3420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0" name="259 Rectángulo"/>
          <p:cNvSpPr/>
          <p:nvPr/>
        </p:nvSpPr>
        <p:spPr>
          <a:xfrm rot="5400000" flipV="1">
            <a:off x="4377217" y="3168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3" name="262 Rectángulo"/>
          <p:cNvSpPr/>
          <p:nvPr/>
        </p:nvSpPr>
        <p:spPr>
          <a:xfrm rot="16200000">
            <a:off x="8955838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4" name="263 Rectángulo"/>
          <p:cNvSpPr/>
          <p:nvPr/>
        </p:nvSpPr>
        <p:spPr>
          <a:xfrm rot="16200000">
            <a:off x="8955836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Rectángulo"/>
          <p:cNvSpPr/>
          <p:nvPr/>
        </p:nvSpPr>
        <p:spPr>
          <a:xfrm>
            <a:off x="8100504" y="348896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9" name="148 Rectángulo"/>
          <p:cNvSpPr/>
          <p:nvPr/>
        </p:nvSpPr>
        <p:spPr>
          <a:xfrm>
            <a:off x="7974276" y="3068960"/>
            <a:ext cx="116972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67" name="266 Conector recto"/>
          <p:cNvCxnSpPr/>
          <p:nvPr/>
        </p:nvCxnSpPr>
        <p:spPr>
          <a:xfrm>
            <a:off x="6948264" y="2132856"/>
            <a:ext cx="0" cy="2340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267 CuadroTexto"/>
          <p:cNvSpPr txBox="1"/>
          <p:nvPr/>
        </p:nvSpPr>
        <p:spPr>
          <a:xfrm>
            <a:off x="6156176" y="1412776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solidFill>
                  <a:srgbClr val="FF0066"/>
                </a:solidFill>
              </a:rPr>
              <a:t>Origen</a:t>
            </a:r>
            <a:endParaRPr lang="es-ES" sz="3200" dirty="0">
              <a:solidFill>
                <a:srgbClr val="FF0066"/>
              </a:solidFill>
            </a:endParaRPr>
          </a:p>
        </p:txBody>
      </p:sp>
      <p:grpSp>
        <p:nvGrpSpPr>
          <p:cNvPr id="2" name="104 Grupo"/>
          <p:cNvGrpSpPr/>
          <p:nvPr/>
        </p:nvGrpSpPr>
        <p:grpSpPr>
          <a:xfrm rot="5400000">
            <a:off x="5904200" y="2600856"/>
            <a:ext cx="936000" cy="1440160"/>
            <a:chOff x="5940256" y="1124744"/>
            <a:chExt cx="936000" cy="1440160"/>
          </a:xfrm>
        </p:grpSpPr>
        <p:sp>
          <p:nvSpPr>
            <p:cNvPr id="106" name="105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3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08" name="107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09" name="108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H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10" name="10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11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" name="135 Grupo"/>
          <p:cNvGrpSpPr/>
          <p:nvPr/>
        </p:nvGrpSpPr>
        <p:grpSpPr>
          <a:xfrm rot="16200000">
            <a:off x="6696288" y="2600857"/>
            <a:ext cx="936000" cy="1440160"/>
            <a:chOff x="5940256" y="1124744"/>
            <a:chExt cx="936000" cy="1440160"/>
          </a:xfrm>
        </p:grpSpPr>
        <p:sp>
          <p:nvSpPr>
            <p:cNvPr id="137" name="136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8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63" name="162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64" name="163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H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65" name="164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16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6" name="135 Recortar rectángulo de esquina sencilla"/>
          <p:cNvSpPr/>
          <p:nvPr/>
        </p:nvSpPr>
        <p:spPr>
          <a:xfrm rot="10800000" flipH="1">
            <a:off x="3203848" y="728768"/>
            <a:ext cx="5940328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2" name="161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7" name="166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68" name="167 CuadroTexto"/>
          <p:cNvSpPr txBox="1"/>
          <p:nvPr/>
        </p:nvSpPr>
        <p:spPr>
          <a:xfrm>
            <a:off x="4027154" y="764704"/>
            <a:ext cx="40902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1- Horquilla de replicación</a:t>
            </a:r>
            <a:endParaRPr lang="es-ES" sz="2800" b="1" dirty="0"/>
          </a:p>
        </p:txBody>
      </p:sp>
      <p:sp>
        <p:nvSpPr>
          <p:cNvPr id="169" name="168 CuadroTexto"/>
          <p:cNvSpPr txBox="1"/>
          <p:nvPr/>
        </p:nvSpPr>
        <p:spPr>
          <a:xfrm>
            <a:off x="183569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70" name="169 CuadroTexto"/>
          <p:cNvSpPr txBox="1"/>
          <p:nvPr/>
        </p:nvSpPr>
        <p:spPr>
          <a:xfrm>
            <a:off x="8532440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71" name="170 CuadroTexto"/>
          <p:cNvSpPr txBox="1"/>
          <p:nvPr/>
        </p:nvSpPr>
        <p:spPr>
          <a:xfrm>
            <a:off x="183569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72" name="171 CuadroTexto"/>
          <p:cNvSpPr txBox="1"/>
          <p:nvPr/>
        </p:nvSpPr>
        <p:spPr>
          <a:xfrm>
            <a:off x="8532440" y="350100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248717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75 Grupo"/>
          <p:cNvGrpSpPr/>
          <p:nvPr/>
        </p:nvGrpSpPr>
        <p:grpSpPr>
          <a:xfrm>
            <a:off x="6525830" y="2492953"/>
            <a:ext cx="410217" cy="251998"/>
            <a:chOff x="6525830" y="2492953"/>
            <a:chExt cx="410217" cy="251998"/>
          </a:xfrm>
        </p:grpSpPr>
        <p:sp>
          <p:nvSpPr>
            <p:cNvPr id="128" name="12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2" name="131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4" name="133 Rectángulo"/>
          <p:cNvSpPr/>
          <p:nvPr/>
        </p:nvSpPr>
        <p:spPr>
          <a:xfrm rot="5400000" flipV="1">
            <a:off x="6951382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137821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366489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544269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733154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01154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069154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256192" y="249295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13111" y="259223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190890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379774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30881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08661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497546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665546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33546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062213" y="2492896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2 Grupo"/>
          <p:cNvGrpSpPr/>
          <p:nvPr/>
        </p:nvGrpSpPr>
        <p:grpSpPr>
          <a:xfrm rot="19922894">
            <a:off x="4203351" y="2773495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5" name="104 Rectángulo"/>
          <p:cNvSpPr/>
          <p:nvPr/>
        </p:nvSpPr>
        <p:spPr>
          <a:xfrm rot="7171502" flipH="1" flipV="1">
            <a:off x="8609176" y="273302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17971502" flipH="1">
            <a:off x="8753192" y="282063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17971502" flipH="1">
            <a:off x="8897208" y="29137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" name="135 Rectángulo"/>
          <p:cNvSpPr/>
          <p:nvPr/>
        </p:nvSpPr>
        <p:spPr>
          <a:xfrm rot="12571502" flipH="1" flipV="1">
            <a:off x="8447151" y="2676525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8021720" y="39964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16200000">
            <a:off x="8388383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186 Rectángulo"/>
          <p:cNvSpPr/>
          <p:nvPr/>
        </p:nvSpPr>
        <p:spPr>
          <a:xfrm rot="3628498" flipH="1" flipV="1">
            <a:off x="8905817" y="36749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16200000">
            <a:off x="8199499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14428498" flipH="1">
            <a:off x="8617785" y="385561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3628498" flipH="1" flipV="1">
            <a:off x="8761801" y="37680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187 Rectángulo"/>
          <p:cNvSpPr/>
          <p:nvPr/>
        </p:nvSpPr>
        <p:spPr>
          <a:xfrm rot="9028498" flipH="1">
            <a:off x="8455760" y="3900661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18 Grupo"/>
          <p:cNvGrpSpPr/>
          <p:nvPr/>
        </p:nvGrpSpPr>
        <p:grpSpPr>
          <a:xfrm rot="16200000">
            <a:off x="8388424" y="2852936"/>
            <a:ext cx="504056" cy="792088"/>
            <a:chOff x="5940256" y="1124744"/>
            <a:chExt cx="936000" cy="1440160"/>
          </a:xfrm>
        </p:grpSpPr>
        <p:sp>
          <p:nvSpPr>
            <p:cNvPr id="121" name="120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8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25" name="124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7" name="126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29" name="128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13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077586">
            <a:off x="4492511" y="233776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" name="132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39" name="138 Recortar rectángulo de esquina sencilla"/>
          <p:cNvSpPr/>
          <p:nvPr/>
        </p:nvSpPr>
        <p:spPr>
          <a:xfrm rot="10800000" flipH="1">
            <a:off x="3203848" y="728768"/>
            <a:ext cx="5940328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grpSp>
        <p:nvGrpSpPr>
          <p:cNvPr id="9" name="157 Grupo"/>
          <p:cNvGrpSpPr/>
          <p:nvPr/>
        </p:nvGrpSpPr>
        <p:grpSpPr>
          <a:xfrm rot="15283288">
            <a:off x="3143536" y="3032084"/>
            <a:ext cx="498619" cy="703515"/>
            <a:chOff x="2627888" y="4077072"/>
            <a:chExt cx="936000" cy="1418456"/>
          </a:xfrm>
        </p:grpSpPr>
        <p:sp>
          <p:nvSpPr>
            <p:cNvPr id="137" name="136 Rectángulo"/>
            <p:cNvSpPr/>
            <p:nvPr/>
          </p:nvSpPr>
          <p:spPr>
            <a:xfrm>
              <a:off x="3275856" y="4581128"/>
              <a:ext cx="144016" cy="9144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0" name="145 Grupo"/>
            <p:cNvGrpSpPr/>
            <p:nvPr/>
          </p:nvGrpSpPr>
          <p:grpSpPr>
            <a:xfrm>
              <a:off x="2627888" y="4077072"/>
              <a:ext cx="936000" cy="936000"/>
              <a:chOff x="5940256" y="1124744"/>
              <a:chExt cx="936000" cy="936000"/>
            </a:xfrm>
          </p:grpSpPr>
          <p:sp>
            <p:nvSpPr>
              <p:cNvPr id="147" name="146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48" name="147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50" name="14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15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9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87123" flipV="1">
            <a:off x="7634338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" name="194 CuadroTexto"/>
          <p:cNvSpPr txBox="1"/>
          <p:nvPr/>
        </p:nvSpPr>
        <p:spPr>
          <a:xfrm>
            <a:off x="183569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13" name="212 CuadroTexto"/>
          <p:cNvSpPr txBox="1"/>
          <p:nvPr/>
        </p:nvSpPr>
        <p:spPr>
          <a:xfrm>
            <a:off x="8532440" y="200103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0" name="239 CuadroTexto"/>
          <p:cNvSpPr txBox="1"/>
          <p:nvPr/>
        </p:nvSpPr>
        <p:spPr>
          <a:xfrm>
            <a:off x="183569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1" name="240 CuadroTexto"/>
          <p:cNvSpPr txBox="1"/>
          <p:nvPr/>
        </p:nvSpPr>
        <p:spPr>
          <a:xfrm>
            <a:off x="8532440" y="40050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69" name="268 CuadroTexto"/>
          <p:cNvSpPr txBox="1"/>
          <p:nvPr/>
        </p:nvSpPr>
        <p:spPr>
          <a:xfrm>
            <a:off x="6444208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0" name="269 CuadroTexto"/>
          <p:cNvSpPr txBox="1"/>
          <p:nvPr/>
        </p:nvSpPr>
        <p:spPr>
          <a:xfrm>
            <a:off x="6876256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1" name="270 CuadroTexto"/>
          <p:cNvSpPr txBox="1"/>
          <p:nvPr/>
        </p:nvSpPr>
        <p:spPr>
          <a:xfrm>
            <a:off x="6444208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2" name="271 CuadroTexto"/>
          <p:cNvSpPr txBox="1"/>
          <p:nvPr/>
        </p:nvSpPr>
        <p:spPr>
          <a:xfrm>
            <a:off x="6876256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3" name="272 CuadroTexto"/>
          <p:cNvSpPr txBox="1"/>
          <p:nvPr/>
        </p:nvSpPr>
        <p:spPr>
          <a:xfrm>
            <a:off x="219573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4" name="273 CuadroTexto"/>
          <p:cNvSpPr txBox="1"/>
          <p:nvPr/>
        </p:nvSpPr>
        <p:spPr>
          <a:xfrm>
            <a:off x="219573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84" name="183 Rectángulo"/>
          <p:cNvSpPr/>
          <p:nvPr/>
        </p:nvSpPr>
        <p:spPr>
          <a:xfrm rot="5400000" flipV="1">
            <a:off x="6439733" y="2852928"/>
            <a:ext cx="216000" cy="7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5" name="184 Rectángulo"/>
          <p:cNvSpPr/>
          <p:nvPr/>
        </p:nvSpPr>
        <p:spPr>
          <a:xfrm rot="5400000" flipV="1">
            <a:off x="6637951" y="2862262"/>
            <a:ext cx="216000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6" name="185 Rectángulo"/>
          <p:cNvSpPr/>
          <p:nvPr/>
        </p:nvSpPr>
        <p:spPr>
          <a:xfrm rot="5400000" flipV="1">
            <a:off x="6787952" y="279933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3" name="172 Rectángulo"/>
          <p:cNvSpPr/>
          <p:nvPr/>
        </p:nvSpPr>
        <p:spPr>
          <a:xfrm rot="10800000">
            <a:off x="6466591" y="296768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1" name="180 Conector recto"/>
          <p:cNvCxnSpPr/>
          <p:nvPr/>
        </p:nvCxnSpPr>
        <p:spPr>
          <a:xfrm>
            <a:off x="6948264" y="2132856"/>
            <a:ext cx="0" cy="2340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266 Rectángulo"/>
          <p:cNvSpPr/>
          <p:nvPr/>
        </p:nvSpPr>
        <p:spPr>
          <a:xfrm rot="16200000">
            <a:off x="7136167" y="374441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8" name="267 Rectángulo"/>
          <p:cNvSpPr/>
          <p:nvPr/>
        </p:nvSpPr>
        <p:spPr>
          <a:xfrm rot="16200000">
            <a:off x="7313947" y="374441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5" name="274 Rectángulo"/>
          <p:cNvSpPr/>
          <p:nvPr/>
        </p:nvSpPr>
        <p:spPr>
          <a:xfrm rot="16200000">
            <a:off x="6956668" y="3744357"/>
            <a:ext cx="251998" cy="53333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5" name="264 Rectángulo"/>
          <p:cNvSpPr/>
          <p:nvPr/>
        </p:nvSpPr>
        <p:spPr>
          <a:xfrm rot="10800000">
            <a:off x="7020272" y="364502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7" name="276 Rectángulo"/>
          <p:cNvSpPr/>
          <p:nvPr/>
        </p:nvSpPr>
        <p:spPr>
          <a:xfrm rot="5400000" flipV="1">
            <a:off x="7497004" y="2844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8" name="277 Rectángulo"/>
          <p:cNvSpPr/>
          <p:nvPr/>
        </p:nvSpPr>
        <p:spPr>
          <a:xfrm rot="5400000" flipV="1">
            <a:off x="7665004" y="284428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9" name="278 Rectángulo"/>
          <p:cNvSpPr/>
          <p:nvPr/>
        </p:nvSpPr>
        <p:spPr>
          <a:xfrm rot="5400000" flipV="1">
            <a:off x="7833004" y="2844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6" name="275 Rectángulo"/>
          <p:cNvSpPr/>
          <p:nvPr/>
        </p:nvSpPr>
        <p:spPr>
          <a:xfrm rot="10800000">
            <a:off x="7524328" y="2967685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1" name="293 Grupo"/>
          <p:cNvGrpSpPr>
            <a:grpSpLocks noChangeAspect="1"/>
          </p:cNvGrpSpPr>
          <p:nvPr/>
        </p:nvGrpSpPr>
        <p:grpSpPr>
          <a:xfrm rot="20021716">
            <a:off x="4032654" y="1821074"/>
            <a:ext cx="1067053" cy="1067156"/>
            <a:chOff x="5364088" y="4014479"/>
            <a:chExt cx="1080016" cy="1080120"/>
          </a:xfrm>
        </p:grpSpPr>
        <p:grpSp>
          <p:nvGrpSpPr>
            <p:cNvPr id="12" name="279 Grupo"/>
            <p:cNvGrpSpPr/>
            <p:nvPr/>
          </p:nvGrpSpPr>
          <p:grpSpPr>
            <a:xfrm>
              <a:off x="5508104" y="4014479"/>
              <a:ext cx="936000" cy="936000"/>
              <a:chOff x="5940256" y="1124744"/>
              <a:chExt cx="936000" cy="936000"/>
            </a:xfrm>
          </p:grpSpPr>
          <p:sp>
            <p:nvSpPr>
              <p:cNvPr id="281" name="28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82" name="281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83" name="282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283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5" name="284 Conector recto"/>
            <p:cNvCxnSpPr>
              <a:stCxn id="281" idx="3"/>
            </p:cNvCxnSpPr>
            <p:nvPr/>
          </p:nvCxnSpPr>
          <p:spPr>
            <a:xfrm>
              <a:off x="5645178" y="4813407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285 Conector recto"/>
            <p:cNvCxnSpPr/>
            <p:nvPr/>
          </p:nvCxnSpPr>
          <p:spPr>
            <a:xfrm flipH="1">
              <a:off x="5364088" y="4446527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286 Conector recto"/>
            <p:cNvCxnSpPr/>
            <p:nvPr/>
          </p:nvCxnSpPr>
          <p:spPr>
            <a:xfrm>
              <a:off x="5364088" y="4518535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287 Conector recto"/>
            <p:cNvCxnSpPr>
              <a:stCxn id="281" idx="5"/>
            </p:cNvCxnSpPr>
            <p:nvPr/>
          </p:nvCxnSpPr>
          <p:spPr>
            <a:xfrm flipH="1">
              <a:off x="6300191" y="4813407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288 Conector recto"/>
            <p:cNvCxnSpPr/>
            <p:nvPr/>
          </p:nvCxnSpPr>
          <p:spPr>
            <a:xfrm flipH="1">
              <a:off x="6156176" y="5022591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289 Conector recto"/>
            <p:cNvCxnSpPr/>
            <p:nvPr/>
          </p:nvCxnSpPr>
          <p:spPr>
            <a:xfrm>
              <a:off x="5652120" y="5022591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6" name="375 Rectángulo"/>
          <p:cNvSpPr/>
          <p:nvPr/>
        </p:nvSpPr>
        <p:spPr>
          <a:xfrm rot="5400000" flipV="1">
            <a:off x="6247696" y="284428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7" name="376 Rectángulo"/>
          <p:cNvSpPr/>
          <p:nvPr/>
        </p:nvSpPr>
        <p:spPr>
          <a:xfrm rot="5400000" flipV="1">
            <a:off x="5365468" y="284428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8" name="377 Rectángulo"/>
          <p:cNvSpPr/>
          <p:nvPr/>
        </p:nvSpPr>
        <p:spPr>
          <a:xfrm rot="5400000" flipV="1">
            <a:off x="5543248" y="2844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9" name="378 Rectángulo"/>
          <p:cNvSpPr/>
          <p:nvPr/>
        </p:nvSpPr>
        <p:spPr>
          <a:xfrm rot="5400000" flipV="1">
            <a:off x="5732133" y="2844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0" name="379 Rectángulo"/>
          <p:cNvSpPr/>
          <p:nvPr/>
        </p:nvSpPr>
        <p:spPr>
          <a:xfrm rot="5400000" flipV="1">
            <a:off x="5900133" y="2844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1" name="380 Rectángulo"/>
          <p:cNvSpPr/>
          <p:nvPr/>
        </p:nvSpPr>
        <p:spPr>
          <a:xfrm rot="5400000" flipV="1">
            <a:off x="6068133" y="2844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4" name="373 Rectángulo"/>
          <p:cNvSpPr/>
          <p:nvPr/>
        </p:nvSpPr>
        <p:spPr>
          <a:xfrm rot="10800000">
            <a:off x="5436096" y="2967684"/>
            <a:ext cx="1008112" cy="101275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349 Grupo"/>
          <p:cNvGrpSpPr>
            <a:grpSpLocks noChangeAspect="1"/>
          </p:cNvGrpSpPr>
          <p:nvPr/>
        </p:nvGrpSpPr>
        <p:grpSpPr>
          <a:xfrm rot="10536102">
            <a:off x="5697846" y="4050691"/>
            <a:ext cx="1067053" cy="1067156"/>
            <a:chOff x="5364088" y="4014479"/>
            <a:chExt cx="1080016" cy="1080120"/>
          </a:xfrm>
        </p:grpSpPr>
        <p:grpSp>
          <p:nvGrpSpPr>
            <p:cNvPr id="14" name="279 Grupo"/>
            <p:cNvGrpSpPr/>
            <p:nvPr/>
          </p:nvGrpSpPr>
          <p:grpSpPr>
            <a:xfrm>
              <a:off x="5508104" y="4014479"/>
              <a:ext cx="936000" cy="936000"/>
              <a:chOff x="5940256" y="1124744"/>
              <a:chExt cx="936000" cy="936000"/>
            </a:xfrm>
          </p:grpSpPr>
          <p:sp>
            <p:nvSpPr>
              <p:cNvPr id="358" name="357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59" name="358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360" name="35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36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2" name="351 Conector recto"/>
            <p:cNvCxnSpPr>
              <a:stCxn id="358" idx="3"/>
            </p:cNvCxnSpPr>
            <p:nvPr/>
          </p:nvCxnSpPr>
          <p:spPr>
            <a:xfrm>
              <a:off x="5645178" y="4813407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352 Conector recto"/>
            <p:cNvCxnSpPr/>
            <p:nvPr/>
          </p:nvCxnSpPr>
          <p:spPr>
            <a:xfrm flipH="1">
              <a:off x="5364088" y="4446527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353 Conector recto"/>
            <p:cNvCxnSpPr/>
            <p:nvPr/>
          </p:nvCxnSpPr>
          <p:spPr>
            <a:xfrm>
              <a:off x="5364088" y="4518535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354 Conector recto"/>
            <p:cNvCxnSpPr>
              <a:stCxn id="358" idx="5"/>
            </p:cNvCxnSpPr>
            <p:nvPr/>
          </p:nvCxnSpPr>
          <p:spPr>
            <a:xfrm flipH="1">
              <a:off x="6300191" y="4813407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355 Conector recto"/>
            <p:cNvCxnSpPr/>
            <p:nvPr/>
          </p:nvCxnSpPr>
          <p:spPr>
            <a:xfrm flipH="1">
              <a:off x="6156176" y="5022591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356 Conector recto"/>
            <p:cNvCxnSpPr/>
            <p:nvPr/>
          </p:nvCxnSpPr>
          <p:spPr>
            <a:xfrm>
              <a:off x="5652120" y="5022591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6" name="385 Rectángulo"/>
          <p:cNvSpPr/>
          <p:nvPr/>
        </p:nvSpPr>
        <p:spPr>
          <a:xfrm rot="5400000" flipV="1">
            <a:off x="6260934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" name="175 Grupo"/>
          <p:cNvGrpSpPr/>
          <p:nvPr/>
        </p:nvGrpSpPr>
        <p:grpSpPr>
          <a:xfrm>
            <a:off x="6538047" y="3645024"/>
            <a:ext cx="410217" cy="251998"/>
            <a:chOff x="6525830" y="2492953"/>
            <a:chExt cx="410217" cy="251998"/>
          </a:xfrm>
        </p:grpSpPr>
        <p:sp>
          <p:nvSpPr>
            <p:cNvPr id="388" name="38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9" name="388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90" name="389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85" name="384 Rectángulo"/>
          <p:cNvSpPr/>
          <p:nvPr/>
        </p:nvSpPr>
        <p:spPr>
          <a:xfrm rot="10800000">
            <a:off x="6300192" y="3645024"/>
            <a:ext cx="6480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3" name="242 CuadroTexto"/>
          <p:cNvSpPr txBox="1"/>
          <p:nvPr/>
        </p:nvSpPr>
        <p:spPr>
          <a:xfrm>
            <a:off x="4027154" y="764704"/>
            <a:ext cx="36965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5</a:t>
            </a:r>
            <a:r>
              <a:rPr lang="es-ES" sz="2800" b="1" dirty="0" smtClean="0"/>
              <a:t>- </a:t>
            </a:r>
            <a:r>
              <a:rPr lang="es-ES" sz="2800" b="1" dirty="0" smtClean="0"/>
              <a:t>Unión de fragmentos</a:t>
            </a:r>
            <a:endParaRPr lang="es-ES" sz="2800" b="1" dirty="0"/>
          </a:p>
        </p:txBody>
      </p:sp>
      <p:grpSp>
        <p:nvGrpSpPr>
          <p:cNvPr id="16" name="296 Grupo"/>
          <p:cNvGrpSpPr/>
          <p:nvPr/>
        </p:nvGrpSpPr>
        <p:grpSpPr>
          <a:xfrm flipV="1">
            <a:off x="4716016" y="3293167"/>
            <a:ext cx="377221" cy="423865"/>
            <a:chOff x="4749613" y="2841282"/>
            <a:chExt cx="377221" cy="423865"/>
          </a:xfrm>
        </p:grpSpPr>
        <p:sp>
          <p:nvSpPr>
            <p:cNvPr id="294" name="293 Rectángulo"/>
            <p:cNvSpPr/>
            <p:nvPr/>
          </p:nvSpPr>
          <p:spPr>
            <a:xfrm rot="14522894">
              <a:off x="4650281" y="311248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5" name="294 Rectángulo"/>
            <p:cNvSpPr/>
            <p:nvPr/>
          </p:nvSpPr>
          <p:spPr>
            <a:xfrm rot="3722894" flipV="1">
              <a:off x="4807319" y="302914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6" name="295 Rectángulo"/>
            <p:cNvSpPr/>
            <p:nvPr/>
          </p:nvSpPr>
          <p:spPr>
            <a:xfrm rot="3722894" flipV="1">
              <a:off x="4974169" y="2940614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93" name="292 Rectángulo"/>
          <p:cNvSpPr/>
          <p:nvPr/>
        </p:nvSpPr>
        <p:spPr>
          <a:xfrm rot="12558595">
            <a:off x="4709975" y="3396399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107 Grupo"/>
          <p:cNvGrpSpPr/>
          <p:nvPr/>
        </p:nvGrpSpPr>
        <p:grpSpPr>
          <a:xfrm rot="5400000">
            <a:off x="4103948" y="2888940"/>
            <a:ext cx="504056" cy="864096"/>
            <a:chOff x="5940256" y="1124744"/>
            <a:chExt cx="936000" cy="1440160"/>
          </a:xfrm>
        </p:grpSpPr>
        <p:sp>
          <p:nvSpPr>
            <p:cNvPr id="109" name="108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18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11" name="11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3" name="11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15" name="114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116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" name="265 Grupo"/>
          <p:cNvGrpSpPr/>
          <p:nvPr/>
        </p:nvGrpSpPr>
        <p:grpSpPr>
          <a:xfrm flipV="1">
            <a:off x="4716016" y="2775635"/>
            <a:ext cx="674024" cy="581357"/>
            <a:chOff x="4758222" y="3681630"/>
            <a:chExt cx="674024" cy="581357"/>
          </a:xfrm>
        </p:grpSpPr>
        <p:sp>
          <p:nvSpPr>
            <p:cNvPr id="247" name="246 Rectángulo"/>
            <p:cNvSpPr/>
            <p:nvPr/>
          </p:nvSpPr>
          <p:spPr>
            <a:xfrm rot="7077106" flipV="1">
              <a:off x="4658890" y="3780962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9" name="248 Rectángulo"/>
            <p:cNvSpPr/>
            <p:nvPr/>
          </p:nvSpPr>
          <p:spPr>
            <a:xfrm rot="17877106">
              <a:off x="4982778" y="39528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9" name="258 Rectángulo"/>
            <p:cNvSpPr/>
            <p:nvPr/>
          </p:nvSpPr>
          <p:spPr>
            <a:xfrm rot="17877106">
              <a:off x="4815928" y="3864294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3" name="262 Rectángulo"/>
            <p:cNvSpPr/>
            <p:nvPr/>
          </p:nvSpPr>
          <p:spPr>
            <a:xfrm rot="17877106">
              <a:off x="5131179" y="403157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4" name="263 Rectángulo"/>
            <p:cNvSpPr/>
            <p:nvPr/>
          </p:nvSpPr>
          <p:spPr>
            <a:xfrm rot="17877106">
              <a:off x="5279581" y="411032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45" name="244 Rectángulo"/>
          <p:cNvSpPr/>
          <p:nvPr/>
        </p:nvSpPr>
        <p:spPr>
          <a:xfrm rot="9239880">
            <a:off x="4528813" y="3140798"/>
            <a:ext cx="1008112" cy="101275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0" name="297 Grupo"/>
          <p:cNvGrpSpPr/>
          <p:nvPr/>
        </p:nvGrpSpPr>
        <p:grpSpPr>
          <a:xfrm>
            <a:off x="5472000" y="3645024"/>
            <a:ext cx="231113" cy="251999"/>
            <a:chOff x="5493014" y="3681057"/>
            <a:chExt cx="231113" cy="251999"/>
          </a:xfrm>
        </p:grpSpPr>
        <p:sp>
          <p:nvSpPr>
            <p:cNvPr id="292" name="291 Rectángulo"/>
            <p:cNvSpPr/>
            <p:nvPr/>
          </p:nvSpPr>
          <p:spPr>
            <a:xfrm rot="5400000" flipV="1">
              <a:off x="5393682" y="3780390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7" name="296 Rectángulo"/>
            <p:cNvSpPr/>
            <p:nvPr/>
          </p:nvSpPr>
          <p:spPr>
            <a:xfrm rot="5400000" flipV="1">
              <a:off x="5571462" y="378038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99" name="298 Rectángulo"/>
          <p:cNvSpPr/>
          <p:nvPr/>
        </p:nvSpPr>
        <p:spPr>
          <a:xfrm rot="17877106">
            <a:off x="5083466" y="36701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0" name="299 Rectángulo"/>
          <p:cNvSpPr/>
          <p:nvPr/>
        </p:nvSpPr>
        <p:spPr>
          <a:xfrm rot="17877106">
            <a:off x="5235866" y="37421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0" name="279 Rectángulo"/>
          <p:cNvSpPr/>
          <p:nvPr/>
        </p:nvSpPr>
        <p:spPr>
          <a:xfrm rot="12509904">
            <a:off x="5148000" y="3600000"/>
            <a:ext cx="288000" cy="72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4" name="213 Rectángulo"/>
          <p:cNvSpPr/>
          <p:nvPr/>
        </p:nvSpPr>
        <p:spPr>
          <a:xfrm rot="5400000" flipV="1">
            <a:off x="5739518" y="3744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5400000" flipV="1">
            <a:off x="5907518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6" name="265 Rectángulo"/>
          <p:cNvSpPr/>
          <p:nvPr/>
        </p:nvSpPr>
        <p:spPr>
          <a:xfrm rot="5400000" flipV="1">
            <a:off x="6075518" y="3744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1" name="290 Rectángulo"/>
          <p:cNvSpPr/>
          <p:nvPr/>
        </p:nvSpPr>
        <p:spPr>
          <a:xfrm rot="10800000">
            <a:off x="5348216" y="3645030"/>
            <a:ext cx="1095991" cy="72001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248717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Rectángulo"/>
          <p:cNvSpPr/>
          <p:nvPr/>
        </p:nvSpPr>
        <p:spPr>
          <a:xfrm rot="5400000" flipV="1">
            <a:off x="6426498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"/>
          <p:cNvSpPr/>
          <p:nvPr/>
        </p:nvSpPr>
        <p:spPr>
          <a:xfrm rot="5400000" flipV="1">
            <a:off x="6615382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Rectángulo"/>
          <p:cNvSpPr/>
          <p:nvPr/>
        </p:nvSpPr>
        <p:spPr>
          <a:xfrm rot="5400000" flipV="1">
            <a:off x="6783382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 rot="5400000" flipV="1">
            <a:off x="6951382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137821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366489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544269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733154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01154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069154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256192" y="249295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13111" y="259223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190890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379774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30881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08661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497546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665546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33546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062213" y="2492896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3" name="102 Grupo"/>
          <p:cNvGrpSpPr/>
          <p:nvPr/>
        </p:nvGrpSpPr>
        <p:grpSpPr>
          <a:xfrm rot="19922894">
            <a:off x="4203351" y="2773495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5" name="104 Rectángulo"/>
          <p:cNvSpPr/>
          <p:nvPr/>
        </p:nvSpPr>
        <p:spPr>
          <a:xfrm rot="7171502" flipH="1" flipV="1">
            <a:off x="8609176" y="273302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17971502" flipH="1">
            <a:off x="8753192" y="282063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17971502" flipH="1">
            <a:off x="8897208" y="29137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" name="135 Rectángulo"/>
          <p:cNvSpPr/>
          <p:nvPr/>
        </p:nvSpPr>
        <p:spPr>
          <a:xfrm rot="12571502" flipH="1" flipV="1">
            <a:off x="8447151" y="2676525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8021720" y="39964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16200000">
            <a:off x="8388383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186 Rectángulo"/>
          <p:cNvSpPr/>
          <p:nvPr/>
        </p:nvSpPr>
        <p:spPr>
          <a:xfrm rot="3628498" flipH="1" flipV="1">
            <a:off x="8905817" y="36749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16200000">
            <a:off x="8199499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14428498" flipH="1">
            <a:off x="8617785" y="385561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3628498" flipH="1" flipV="1">
            <a:off x="8761801" y="37680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187 Rectángulo"/>
          <p:cNvSpPr/>
          <p:nvPr/>
        </p:nvSpPr>
        <p:spPr>
          <a:xfrm rot="9028498" flipH="1">
            <a:off x="8455760" y="3900661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14" name="213 Conector recto"/>
          <p:cNvCxnSpPr/>
          <p:nvPr/>
        </p:nvCxnSpPr>
        <p:spPr>
          <a:xfrm>
            <a:off x="6948264" y="2132856"/>
            <a:ext cx="0" cy="2340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264 CuadroTexto"/>
          <p:cNvSpPr txBox="1"/>
          <p:nvPr/>
        </p:nvSpPr>
        <p:spPr>
          <a:xfrm>
            <a:off x="6156176" y="1412776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solidFill>
                  <a:srgbClr val="FF0066"/>
                </a:solidFill>
              </a:rPr>
              <a:t>Origen</a:t>
            </a:r>
            <a:endParaRPr lang="es-ES" sz="3200" dirty="0">
              <a:solidFill>
                <a:srgbClr val="FF0066"/>
              </a:solidFill>
            </a:endParaRPr>
          </a:p>
        </p:txBody>
      </p:sp>
      <p:grpSp>
        <p:nvGrpSpPr>
          <p:cNvPr id="108" name="107 Grupo"/>
          <p:cNvGrpSpPr/>
          <p:nvPr/>
        </p:nvGrpSpPr>
        <p:grpSpPr>
          <a:xfrm rot="5400000">
            <a:off x="4752072" y="2600856"/>
            <a:ext cx="936000" cy="1440160"/>
            <a:chOff x="5940256" y="1124744"/>
            <a:chExt cx="936000" cy="1440160"/>
          </a:xfrm>
        </p:grpSpPr>
        <p:sp>
          <p:nvSpPr>
            <p:cNvPr id="109" name="108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110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11" name="11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3" name="11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H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15" name="114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116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9" name="118 Grupo"/>
          <p:cNvGrpSpPr/>
          <p:nvPr/>
        </p:nvGrpSpPr>
        <p:grpSpPr>
          <a:xfrm rot="16200000">
            <a:off x="7848416" y="2600856"/>
            <a:ext cx="936000" cy="1440160"/>
            <a:chOff x="5940256" y="1124744"/>
            <a:chExt cx="936000" cy="1440160"/>
          </a:xfrm>
        </p:grpSpPr>
        <p:sp>
          <p:nvSpPr>
            <p:cNvPr id="121" name="120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123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25" name="124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7" name="126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H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29" name="128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13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3" name="132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39" name="138 Recortar rectángulo de esquina sencilla"/>
          <p:cNvSpPr/>
          <p:nvPr/>
        </p:nvSpPr>
        <p:spPr>
          <a:xfrm rot="10800000" flipH="1">
            <a:off x="3203848" y="728768"/>
            <a:ext cx="5940328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4027154" y="764704"/>
            <a:ext cx="40902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1- Horquilla de replicación</a:t>
            </a:r>
            <a:endParaRPr lang="es-ES" sz="2800" b="1" dirty="0"/>
          </a:p>
        </p:txBody>
      </p:sp>
      <p:sp>
        <p:nvSpPr>
          <p:cNvPr id="150" name="149 CuadroTexto"/>
          <p:cNvSpPr txBox="1"/>
          <p:nvPr/>
        </p:nvSpPr>
        <p:spPr>
          <a:xfrm>
            <a:off x="183569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52" name="151 CuadroTexto"/>
          <p:cNvSpPr txBox="1"/>
          <p:nvPr/>
        </p:nvSpPr>
        <p:spPr>
          <a:xfrm>
            <a:off x="8532440" y="200103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54" name="153 CuadroTexto"/>
          <p:cNvSpPr txBox="1"/>
          <p:nvPr/>
        </p:nvSpPr>
        <p:spPr>
          <a:xfrm>
            <a:off x="183569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56" name="155 CuadroTexto"/>
          <p:cNvSpPr txBox="1"/>
          <p:nvPr/>
        </p:nvSpPr>
        <p:spPr>
          <a:xfrm>
            <a:off x="8532440" y="40050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248717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Rectángulo"/>
          <p:cNvSpPr/>
          <p:nvPr/>
        </p:nvSpPr>
        <p:spPr>
          <a:xfrm rot="5400000" flipV="1">
            <a:off x="6426498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"/>
          <p:cNvSpPr/>
          <p:nvPr/>
        </p:nvSpPr>
        <p:spPr>
          <a:xfrm rot="5400000" flipV="1">
            <a:off x="6615382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Rectángulo"/>
          <p:cNvSpPr/>
          <p:nvPr/>
        </p:nvSpPr>
        <p:spPr>
          <a:xfrm rot="5400000" flipV="1">
            <a:off x="6783382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 rot="5400000" flipV="1">
            <a:off x="6951382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137821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366489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544269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733154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01154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069154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256192" y="249295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13111" y="259223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190890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379774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30881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08661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497546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665546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33546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062213" y="2492896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2 Grupo"/>
          <p:cNvGrpSpPr/>
          <p:nvPr/>
        </p:nvGrpSpPr>
        <p:grpSpPr>
          <a:xfrm rot="19922894">
            <a:off x="4203351" y="2773495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5" name="104 Rectángulo"/>
          <p:cNvSpPr/>
          <p:nvPr/>
        </p:nvSpPr>
        <p:spPr>
          <a:xfrm rot="7171502" flipH="1" flipV="1">
            <a:off x="8609176" y="273302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17971502" flipH="1">
            <a:off x="8753192" y="282063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17971502" flipH="1">
            <a:off x="8897208" y="29137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" name="135 Rectángulo"/>
          <p:cNvSpPr/>
          <p:nvPr/>
        </p:nvSpPr>
        <p:spPr>
          <a:xfrm rot="12571502" flipH="1" flipV="1">
            <a:off x="8447151" y="2676525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8021720" y="39964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16200000">
            <a:off x="8388383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186 Rectángulo"/>
          <p:cNvSpPr/>
          <p:nvPr/>
        </p:nvSpPr>
        <p:spPr>
          <a:xfrm rot="3628498" flipH="1" flipV="1">
            <a:off x="8905817" y="36749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16200000">
            <a:off x="8199499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14428498" flipH="1">
            <a:off x="8617785" y="385561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3628498" flipH="1" flipV="1">
            <a:off x="8761801" y="37680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187 Rectángulo"/>
          <p:cNvSpPr/>
          <p:nvPr/>
        </p:nvSpPr>
        <p:spPr>
          <a:xfrm rot="9028498" flipH="1">
            <a:off x="8455760" y="3900661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14" name="213 Conector recto"/>
          <p:cNvCxnSpPr/>
          <p:nvPr/>
        </p:nvCxnSpPr>
        <p:spPr>
          <a:xfrm>
            <a:off x="6948264" y="2132856"/>
            <a:ext cx="0" cy="2340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264 CuadroTexto"/>
          <p:cNvSpPr txBox="1"/>
          <p:nvPr/>
        </p:nvSpPr>
        <p:spPr>
          <a:xfrm>
            <a:off x="6156176" y="1412776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solidFill>
                  <a:srgbClr val="FF0066"/>
                </a:solidFill>
              </a:rPr>
              <a:t>Origen</a:t>
            </a:r>
            <a:endParaRPr lang="es-ES" sz="3200" dirty="0">
              <a:solidFill>
                <a:srgbClr val="FF0066"/>
              </a:solidFill>
            </a:endParaRPr>
          </a:p>
        </p:txBody>
      </p:sp>
      <p:sp>
        <p:nvSpPr>
          <p:cNvPr id="109" name="108 Triángulo isósceles"/>
          <p:cNvSpPr/>
          <p:nvPr/>
        </p:nvSpPr>
        <p:spPr>
          <a:xfrm rot="16200000">
            <a:off x="4535996" y="2960844"/>
            <a:ext cx="648072" cy="720080"/>
          </a:xfrm>
          <a:prstGeom prst="triangle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8" name="47 Grupo"/>
          <p:cNvGrpSpPr/>
          <p:nvPr/>
        </p:nvGrpSpPr>
        <p:grpSpPr>
          <a:xfrm rot="5400000">
            <a:off x="5004152" y="2852936"/>
            <a:ext cx="936000" cy="936000"/>
            <a:chOff x="5940256" y="1124744"/>
            <a:chExt cx="936000" cy="936000"/>
          </a:xfrm>
        </p:grpSpPr>
        <p:sp>
          <p:nvSpPr>
            <p:cNvPr id="111" name="110 Elipse"/>
            <p:cNvSpPr/>
            <p:nvPr/>
          </p:nvSpPr>
          <p:spPr>
            <a:xfrm>
              <a:off x="5940256" y="1124744"/>
              <a:ext cx="936000" cy="936000"/>
            </a:xfrm>
            <a:prstGeom prst="ellipse">
              <a:avLst/>
            </a:prstGeom>
            <a:solidFill>
              <a:srgbClr val="00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3" name="112 Elipse"/>
            <p:cNvSpPr/>
            <p:nvPr/>
          </p:nvSpPr>
          <p:spPr>
            <a:xfrm>
              <a:off x="6210176" y="1403952"/>
              <a:ext cx="396000" cy="396000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b="1" dirty="0" smtClean="0">
                  <a:solidFill>
                    <a:sysClr val="windowText" lastClr="000000"/>
                  </a:solidFill>
                </a:rPr>
                <a:t>H</a:t>
              </a:r>
              <a:endParaRPr lang="es-ES" sz="3200" b="1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115" name="114 Conector recto"/>
            <p:cNvCxnSpPr/>
            <p:nvPr/>
          </p:nvCxnSpPr>
          <p:spPr>
            <a:xfrm>
              <a:off x="6228176" y="1124744"/>
              <a:ext cx="0" cy="90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116 Conector recto"/>
            <p:cNvCxnSpPr/>
            <p:nvPr/>
          </p:nvCxnSpPr>
          <p:spPr>
            <a:xfrm>
              <a:off x="6624176" y="1124744"/>
              <a:ext cx="0" cy="90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120 Triángulo isósceles"/>
          <p:cNvSpPr/>
          <p:nvPr/>
        </p:nvSpPr>
        <p:spPr>
          <a:xfrm rot="5400000">
            <a:off x="8352420" y="2960948"/>
            <a:ext cx="648072" cy="720080"/>
          </a:xfrm>
          <a:prstGeom prst="triangle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0" name="47 Grupo"/>
          <p:cNvGrpSpPr/>
          <p:nvPr/>
        </p:nvGrpSpPr>
        <p:grpSpPr>
          <a:xfrm rot="16200000">
            <a:off x="7596336" y="2852936"/>
            <a:ext cx="936000" cy="936000"/>
            <a:chOff x="5940256" y="1124744"/>
            <a:chExt cx="936000" cy="936000"/>
          </a:xfrm>
        </p:grpSpPr>
        <p:sp>
          <p:nvSpPr>
            <p:cNvPr id="125" name="124 Elipse"/>
            <p:cNvSpPr/>
            <p:nvPr/>
          </p:nvSpPr>
          <p:spPr>
            <a:xfrm>
              <a:off x="5940256" y="1124744"/>
              <a:ext cx="936000" cy="936000"/>
            </a:xfrm>
            <a:prstGeom prst="ellipse">
              <a:avLst/>
            </a:prstGeom>
            <a:solidFill>
              <a:srgbClr val="00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7" name="126 Elipse"/>
            <p:cNvSpPr/>
            <p:nvPr/>
          </p:nvSpPr>
          <p:spPr>
            <a:xfrm>
              <a:off x="6210176" y="1403952"/>
              <a:ext cx="396000" cy="396000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b="1" dirty="0" smtClean="0">
                  <a:solidFill>
                    <a:sysClr val="windowText" lastClr="000000"/>
                  </a:solidFill>
                </a:rPr>
                <a:t>H</a:t>
              </a:r>
              <a:endParaRPr lang="es-ES" sz="3200" b="1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129" name="128 Conector recto"/>
            <p:cNvCxnSpPr/>
            <p:nvPr/>
          </p:nvCxnSpPr>
          <p:spPr>
            <a:xfrm>
              <a:off x="6228176" y="1124744"/>
              <a:ext cx="0" cy="90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130 Conector recto"/>
            <p:cNvCxnSpPr/>
            <p:nvPr/>
          </p:nvCxnSpPr>
          <p:spPr>
            <a:xfrm>
              <a:off x="6624176" y="1124744"/>
              <a:ext cx="0" cy="90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31928">
            <a:off x="5114059" y="2060848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077586">
            <a:off x="4492511" y="233776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0052">
            <a:off x="6453485" y="2099348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03580">
            <a:off x="5812375" y="2076448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" name="132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39" name="138 Recortar rectángulo de esquina sencilla"/>
          <p:cNvSpPr/>
          <p:nvPr/>
        </p:nvSpPr>
        <p:spPr>
          <a:xfrm rot="10800000" flipH="1">
            <a:off x="3203848" y="728768"/>
            <a:ext cx="5940328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4027154" y="764704"/>
            <a:ext cx="40902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1- Horquilla de replicación</a:t>
            </a:r>
            <a:endParaRPr lang="es-ES" sz="2800" b="1" dirty="0"/>
          </a:p>
        </p:txBody>
      </p:sp>
      <p:pic>
        <p:nvPicPr>
          <p:cNvPr id="13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68072" flipV="1">
            <a:off x="4955323" y="4290754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522414" flipV="1">
            <a:off x="4208720" y="377792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5762131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15552" flipV="1">
            <a:off x="6698235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87123" flipV="1">
            <a:off x="7634338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2413399" flipV="1">
            <a:off x="7369699" y="19798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8" name="157 CuadroTexto"/>
          <p:cNvSpPr txBox="1"/>
          <p:nvPr/>
        </p:nvSpPr>
        <p:spPr>
          <a:xfrm>
            <a:off x="183569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60" name="159 CuadroTexto"/>
          <p:cNvSpPr txBox="1"/>
          <p:nvPr/>
        </p:nvSpPr>
        <p:spPr>
          <a:xfrm>
            <a:off x="8532440" y="200103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62" name="161 CuadroTexto"/>
          <p:cNvSpPr txBox="1"/>
          <p:nvPr/>
        </p:nvSpPr>
        <p:spPr>
          <a:xfrm>
            <a:off x="183569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63" name="162 CuadroTexto"/>
          <p:cNvSpPr txBox="1"/>
          <p:nvPr/>
        </p:nvSpPr>
        <p:spPr>
          <a:xfrm>
            <a:off x="8532440" y="40050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248717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Rectángulo"/>
          <p:cNvSpPr/>
          <p:nvPr/>
        </p:nvSpPr>
        <p:spPr>
          <a:xfrm rot="5400000" flipV="1">
            <a:off x="6426498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"/>
          <p:cNvSpPr/>
          <p:nvPr/>
        </p:nvSpPr>
        <p:spPr>
          <a:xfrm rot="5400000" flipV="1">
            <a:off x="6615382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Rectángulo"/>
          <p:cNvSpPr/>
          <p:nvPr/>
        </p:nvSpPr>
        <p:spPr>
          <a:xfrm rot="5400000" flipV="1">
            <a:off x="6783382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 rot="5400000" flipV="1">
            <a:off x="6951382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137821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366489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544269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733154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01154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069154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256192" y="249295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13111" y="259223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190890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379774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30881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08661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497546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665546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33546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062213" y="2492896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2 Grupo"/>
          <p:cNvGrpSpPr/>
          <p:nvPr/>
        </p:nvGrpSpPr>
        <p:grpSpPr>
          <a:xfrm rot="19922894">
            <a:off x="4203351" y="2773495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5" name="104 Rectángulo"/>
          <p:cNvSpPr/>
          <p:nvPr/>
        </p:nvSpPr>
        <p:spPr>
          <a:xfrm rot="7171502" flipH="1" flipV="1">
            <a:off x="8609176" y="273302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17971502" flipH="1">
            <a:off x="8753192" y="282063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17971502" flipH="1">
            <a:off x="8897208" y="29137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" name="135 Rectángulo"/>
          <p:cNvSpPr/>
          <p:nvPr/>
        </p:nvSpPr>
        <p:spPr>
          <a:xfrm rot="12571502" flipH="1" flipV="1">
            <a:off x="8447151" y="2676525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8021720" y="39964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16200000">
            <a:off x="8388383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186 Rectángulo"/>
          <p:cNvSpPr/>
          <p:nvPr/>
        </p:nvSpPr>
        <p:spPr>
          <a:xfrm rot="3628498" flipH="1" flipV="1">
            <a:off x="8905817" y="36749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16200000">
            <a:off x="8199499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14428498" flipH="1">
            <a:off x="8617785" y="385561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3628498" flipH="1" flipV="1">
            <a:off x="8761801" y="37680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187 Rectángulo"/>
          <p:cNvSpPr/>
          <p:nvPr/>
        </p:nvSpPr>
        <p:spPr>
          <a:xfrm rot="9028498" flipH="1">
            <a:off x="8455760" y="3900661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14" name="213 Conector recto"/>
          <p:cNvCxnSpPr/>
          <p:nvPr/>
        </p:nvCxnSpPr>
        <p:spPr>
          <a:xfrm>
            <a:off x="6948264" y="2132856"/>
            <a:ext cx="0" cy="2340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264 CuadroTexto"/>
          <p:cNvSpPr txBox="1"/>
          <p:nvPr/>
        </p:nvSpPr>
        <p:spPr>
          <a:xfrm>
            <a:off x="6156176" y="1412776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solidFill>
                  <a:srgbClr val="FF0066"/>
                </a:solidFill>
              </a:rPr>
              <a:t>Origen</a:t>
            </a:r>
            <a:endParaRPr lang="es-ES" sz="3200" dirty="0">
              <a:solidFill>
                <a:srgbClr val="FF0066"/>
              </a:solidFill>
            </a:endParaRPr>
          </a:p>
        </p:txBody>
      </p:sp>
      <p:grpSp>
        <p:nvGrpSpPr>
          <p:cNvPr id="7" name="107 Grupo"/>
          <p:cNvGrpSpPr/>
          <p:nvPr/>
        </p:nvGrpSpPr>
        <p:grpSpPr>
          <a:xfrm rot="5400000">
            <a:off x="4752072" y="2600856"/>
            <a:ext cx="936000" cy="1440160"/>
            <a:chOff x="5940256" y="1124744"/>
            <a:chExt cx="936000" cy="1440160"/>
          </a:xfrm>
        </p:grpSpPr>
        <p:sp>
          <p:nvSpPr>
            <p:cNvPr id="109" name="108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8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11" name="11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3" name="11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H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15" name="114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116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118 Grupo"/>
          <p:cNvGrpSpPr/>
          <p:nvPr/>
        </p:nvGrpSpPr>
        <p:grpSpPr>
          <a:xfrm rot="16200000">
            <a:off x="7848416" y="2600856"/>
            <a:ext cx="936000" cy="1440160"/>
            <a:chOff x="5940256" y="1124744"/>
            <a:chExt cx="936000" cy="1440160"/>
          </a:xfrm>
        </p:grpSpPr>
        <p:sp>
          <p:nvSpPr>
            <p:cNvPr id="121" name="120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10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25" name="124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7" name="126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H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29" name="128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13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31928">
            <a:off x="5114059" y="2060848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077586">
            <a:off x="4492511" y="233776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0052">
            <a:off x="6453485" y="2099348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03580">
            <a:off x="5812375" y="2076448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" name="132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39" name="138 Recortar rectángulo de esquina sencilla"/>
          <p:cNvSpPr/>
          <p:nvPr/>
        </p:nvSpPr>
        <p:spPr>
          <a:xfrm rot="10800000" flipH="1">
            <a:off x="3203848" y="728768"/>
            <a:ext cx="5940328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4027154" y="764704"/>
            <a:ext cx="40902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1- Horquilla de replicación</a:t>
            </a:r>
            <a:endParaRPr lang="es-ES" sz="2800" b="1" dirty="0"/>
          </a:p>
        </p:txBody>
      </p:sp>
      <p:grpSp>
        <p:nvGrpSpPr>
          <p:cNvPr id="158" name="157 Grupo"/>
          <p:cNvGrpSpPr/>
          <p:nvPr/>
        </p:nvGrpSpPr>
        <p:grpSpPr>
          <a:xfrm rot="15283288">
            <a:off x="3037065" y="2784201"/>
            <a:ext cx="720000" cy="1080000"/>
            <a:chOff x="2627888" y="4077072"/>
            <a:chExt cx="936000" cy="1418456"/>
          </a:xfrm>
        </p:grpSpPr>
        <p:sp>
          <p:nvSpPr>
            <p:cNvPr id="137" name="136 Rectángulo"/>
            <p:cNvSpPr/>
            <p:nvPr/>
          </p:nvSpPr>
          <p:spPr>
            <a:xfrm>
              <a:off x="3275856" y="4581128"/>
              <a:ext cx="144016" cy="9144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46" name="145 Grupo"/>
            <p:cNvGrpSpPr/>
            <p:nvPr/>
          </p:nvGrpSpPr>
          <p:grpSpPr>
            <a:xfrm>
              <a:off x="2627888" y="4077072"/>
              <a:ext cx="936000" cy="936000"/>
              <a:chOff x="5940256" y="1124744"/>
              <a:chExt cx="936000" cy="936000"/>
            </a:xfrm>
          </p:grpSpPr>
          <p:sp>
            <p:nvSpPr>
              <p:cNvPr id="147" name="146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48" name="147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T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50" name="14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15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7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68072" flipV="1">
            <a:off x="4955323" y="4290754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522414" flipV="1">
            <a:off x="4208720" y="377792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5762131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15552" flipV="1">
            <a:off x="6698235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87123" flipV="1">
            <a:off x="7634338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2413399" flipV="1">
            <a:off x="7369699" y="19798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6" name="165 CuadroTexto"/>
          <p:cNvSpPr txBox="1"/>
          <p:nvPr/>
        </p:nvSpPr>
        <p:spPr>
          <a:xfrm>
            <a:off x="183569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67" name="166 CuadroTexto"/>
          <p:cNvSpPr txBox="1"/>
          <p:nvPr/>
        </p:nvSpPr>
        <p:spPr>
          <a:xfrm>
            <a:off x="8532440" y="200103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72" name="171 CuadroTexto"/>
          <p:cNvSpPr txBox="1"/>
          <p:nvPr/>
        </p:nvSpPr>
        <p:spPr>
          <a:xfrm>
            <a:off x="183569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82" name="181 CuadroTexto"/>
          <p:cNvSpPr txBox="1"/>
          <p:nvPr/>
        </p:nvSpPr>
        <p:spPr>
          <a:xfrm>
            <a:off x="8532440" y="40050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248717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Rectángulo"/>
          <p:cNvSpPr/>
          <p:nvPr/>
        </p:nvSpPr>
        <p:spPr>
          <a:xfrm rot="5400000" flipV="1">
            <a:off x="6426498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Rectángulo"/>
          <p:cNvSpPr/>
          <p:nvPr/>
        </p:nvSpPr>
        <p:spPr>
          <a:xfrm rot="5400000" flipV="1">
            <a:off x="6615382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Rectángulo"/>
          <p:cNvSpPr/>
          <p:nvPr/>
        </p:nvSpPr>
        <p:spPr>
          <a:xfrm rot="5400000" flipV="1">
            <a:off x="6783382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 rot="5400000" flipV="1">
            <a:off x="6951382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137821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366489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544269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733154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01154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069154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256192" y="249295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13111" y="259223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190890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379774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30881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08661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497546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665546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33546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062213" y="2492896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2 Grupo"/>
          <p:cNvGrpSpPr/>
          <p:nvPr/>
        </p:nvGrpSpPr>
        <p:grpSpPr>
          <a:xfrm rot="19922894">
            <a:off x="4203351" y="2773495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5" name="104 Rectángulo"/>
          <p:cNvSpPr/>
          <p:nvPr/>
        </p:nvSpPr>
        <p:spPr>
          <a:xfrm rot="7171502" flipH="1" flipV="1">
            <a:off x="8609176" y="273302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17971502" flipH="1">
            <a:off x="8753192" y="282063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17971502" flipH="1">
            <a:off x="8897208" y="29137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" name="135 Rectángulo"/>
          <p:cNvSpPr/>
          <p:nvPr/>
        </p:nvSpPr>
        <p:spPr>
          <a:xfrm rot="12571502" flipH="1" flipV="1">
            <a:off x="8447151" y="2676525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8021720" y="39964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16200000">
            <a:off x="8388383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186 Rectángulo"/>
          <p:cNvSpPr/>
          <p:nvPr/>
        </p:nvSpPr>
        <p:spPr>
          <a:xfrm rot="3628498" flipH="1" flipV="1">
            <a:off x="8905817" y="36749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16200000">
            <a:off x="8199499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14428498" flipH="1">
            <a:off x="8617785" y="385561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3628498" flipH="1" flipV="1">
            <a:off x="8761801" y="37680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187 Rectángulo"/>
          <p:cNvSpPr/>
          <p:nvPr/>
        </p:nvSpPr>
        <p:spPr>
          <a:xfrm rot="9028498" flipH="1">
            <a:off x="8455760" y="3900661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14" name="213 Conector recto"/>
          <p:cNvCxnSpPr/>
          <p:nvPr/>
        </p:nvCxnSpPr>
        <p:spPr>
          <a:xfrm>
            <a:off x="6948264" y="2132856"/>
            <a:ext cx="0" cy="2340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264 CuadroTexto"/>
          <p:cNvSpPr txBox="1"/>
          <p:nvPr/>
        </p:nvSpPr>
        <p:spPr>
          <a:xfrm>
            <a:off x="6156176" y="1412776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solidFill>
                  <a:srgbClr val="FF0066"/>
                </a:solidFill>
              </a:rPr>
              <a:t>Origen</a:t>
            </a:r>
            <a:endParaRPr lang="es-ES" sz="3200" dirty="0">
              <a:solidFill>
                <a:srgbClr val="FF0066"/>
              </a:solidFill>
            </a:endParaRPr>
          </a:p>
        </p:txBody>
      </p:sp>
      <p:grpSp>
        <p:nvGrpSpPr>
          <p:cNvPr id="7" name="107 Grupo"/>
          <p:cNvGrpSpPr/>
          <p:nvPr/>
        </p:nvGrpSpPr>
        <p:grpSpPr>
          <a:xfrm rot="5400000">
            <a:off x="4535996" y="2888940"/>
            <a:ext cx="504056" cy="864096"/>
            <a:chOff x="5940256" y="1124744"/>
            <a:chExt cx="936000" cy="1440160"/>
          </a:xfrm>
        </p:grpSpPr>
        <p:sp>
          <p:nvSpPr>
            <p:cNvPr id="109" name="108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8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11" name="11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3" name="11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15" name="114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116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118 Grupo"/>
          <p:cNvGrpSpPr/>
          <p:nvPr/>
        </p:nvGrpSpPr>
        <p:grpSpPr>
          <a:xfrm rot="16200000">
            <a:off x="8388424" y="2852936"/>
            <a:ext cx="504056" cy="792088"/>
            <a:chOff x="5940256" y="1124744"/>
            <a:chExt cx="936000" cy="1440160"/>
          </a:xfrm>
        </p:grpSpPr>
        <p:sp>
          <p:nvSpPr>
            <p:cNvPr id="121" name="120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10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25" name="124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7" name="126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29" name="128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13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31928">
            <a:off x="5114059" y="2060848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077586">
            <a:off x="4492511" y="233776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0052">
            <a:off x="6453485" y="2099348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03580">
            <a:off x="5812375" y="2076448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" name="132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39" name="138 Recortar rectángulo de esquina sencilla"/>
          <p:cNvSpPr/>
          <p:nvPr/>
        </p:nvSpPr>
        <p:spPr>
          <a:xfrm rot="10800000" flipH="1">
            <a:off x="3203848" y="728768"/>
            <a:ext cx="5940328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4027154" y="764704"/>
            <a:ext cx="43360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2- ARN Primers o cebadores</a:t>
            </a:r>
            <a:endParaRPr lang="es-ES" sz="2800" b="1" dirty="0"/>
          </a:p>
        </p:txBody>
      </p:sp>
      <p:grpSp>
        <p:nvGrpSpPr>
          <p:cNvPr id="11" name="157 Grupo"/>
          <p:cNvGrpSpPr/>
          <p:nvPr/>
        </p:nvGrpSpPr>
        <p:grpSpPr>
          <a:xfrm rot="15283288">
            <a:off x="3143536" y="3032084"/>
            <a:ext cx="498619" cy="703515"/>
            <a:chOff x="2627888" y="4077072"/>
            <a:chExt cx="936000" cy="1418456"/>
          </a:xfrm>
        </p:grpSpPr>
        <p:sp>
          <p:nvSpPr>
            <p:cNvPr id="137" name="136 Rectángulo"/>
            <p:cNvSpPr/>
            <p:nvPr/>
          </p:nvSpPr>
          <p:spPr>
            <a:xfrm>
              <a:off x="3275856" y="4581128"/>
              <a:ext cx="144016" cy="9144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145 Grupo"/>
            <p:cNvGrpSpPr/>
            <p:nvPr/>
          </p:nvGrpSpPr>
          <p:grpSpPr>
            <a:xfrm>
              <a:off x="2627888" y="4077072"/>
              <a:ext cx="936000" cy="936000"/>
              <a:chOff x="5940256" y="1124744"/>
              <a:chExt cx="936000" cy="936000"/>
            </a:xfrm>
          </p:grpSpPr>
          <p:sp>
            <p:nvSpPr>
              <p:cNvPr id="147" name="146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48" name="147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50" name="14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15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6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68072" flipV="1">
            <a:off x="4955323" y="4290754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522414" flipV="1">
            <a:off x="4208720" y="377792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5762131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15552" flipV="1">
            <a:off x="6698235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87123" flipV="1">
            <a:off x="7634338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2413399" flipV="1">
            <a:off x="7369699" y="19798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" name="194 CuadroTexto"/>
          <p:cNvSpPr txBox="1"/>
          <p:nvPr/>
        </p:nvSpPr>
        <p:spPr>
          <a:xfrm>
            <a:off x="183569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13" name="212 CuadroTexto"/>
          <p:cNvSpPr txBox="1"/>
          <p:nvPr/>
        </p:nvSpPr>
        <p:spPr>
          <a:xfrm>
            <a:off x="8532440" y="200103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0" name="239 CuadroTexto"/>
          <p:cNvSpPr txBox="1"/>
          <p:nvPr/>
        </p:nvSpPr>
        <p:spPr>
          <a:xfrm>
            <a:off x="183569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1" name="240 CuadroTexto"/>
          <p:cNvSpPr txBox="1"/>
          <p:nvPr/>
        </p:nvSpPr>
        <p:spPr>
          <a:xfrm>
            <a:off x="8532440" y="40050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grpSp>
        <p:nvGrpSpPr>
          <p:cNvPr id="268" name="267 Grupo"/>
          <p:cNvGrpSpPr/>
          <p:nvPr/>
        </p:nvGrpSpPr>
        <p:grpSpPr>
          <a:xfrm rot="10800000">
            <a:off x="6228288" y="2996952"/>
            <a:ext cx="936000" cy="1130424"/>
            <a:chOff x="5508104" y="1124744"/>
            <a:chExt cx="936000" cy="1130424"/>
          </a:xfrm>
        </p:grpSpPr>
        <p:cxnSp>
          <p:nvCxnSpPr>
            <p:cNvPr id="243" name="242 Conector recto"/>
            <p:cNvCxnSpPr>
              <a:stCxn id="259" idx="3"/>
            </p:cNvCxnSpPr>
            <p:nvPr/>
          </p:nvCxnSpPr>
          <p:spPr>
            <a:xfrm>
              <a:off x="5645178" y="1923670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244 Conector recto"/>
            <p:cNvCxnSpPr>
              <a:stCxn id="259" idx="5"/>
            </p:cNvCxnSpPr>
            <p:nvPr/>
          </p:nvCxnSpPr>
          <p:spPr>
            <a:xfrm flipH="1">
              <a:off x="6300192" y="1923670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246 Conector recto"/>
            <p:cNvCxnSpPr/>
            <p:nvPr/>
          </p:nvCxnSpPr>
          <p:spPr>
            <a:xfrm flipH="1">
              <a:off x="6156176" y="2132856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248 Conector recto"/>
            <p:cNvCxnSpPr/>
            <p:nvPr/>
          </p:nvCxnSpPr>
          <p:spPr>
            <a:xfrm>
              <a:off x="5652120" y="2132856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7" name="65 Grupo"/>
            <p:cNvGrpSpPr/>
            <p:nvPr/>
          </p:nvGrpSpPr>
          <p:grpSpPr>
            <a:xfrm>
              <a:off x="5508104" y="1124744"/>
              <a:ext cx="936000" cy="936000"/>
              <a:chOff x="5940256" y="1124744"/>
              <a:chExt cx="936000" cy="936000"/>
            </a:xfrm>
            <a:solidFill>
              <a:srgbClr val="00FF99"/>
            </a:solidFill>
          </p:grpSpPr>
          <p:sp>
            <p:nvSpPr>
              <p:cNvPr id="259" name="258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63" name="26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64" name="263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26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7" name="266 Rectángulo"/>
            <p:cNvSpPr/>
            <p:nvPr/>
          </p:nvSpPr>
          <p:spPr>
            <a:xfrm>
              <a:off x="5796136" y="2132856"/>
              <a:ext cx="360040" cy="1223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69" name="268 CuadroTexto"/>
          <p:cNvSpPr txBox="1"/>
          <p:nvPr/>
        </p:nvSpPr>
        <p:spPr>
          <a:xfrm>
            <a:off x="6444208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0" name="269 CuadroTexto"/>
          <p:cNvSpPr txBox="1"/>
          <p:nvPr/>
        </p:nvSpPr>
        <p:spPr>
          <a:xfrm>
            <a:off x="6876256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1" name="270 CuadroTexto"/>
          <p:cNvSpPr txBox="1"/>
          <p:nvPr/>
        </p:nvSpPr>
        <p:spPr>
          <a:xfrm>
            <a:off x="6444208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2" name="271 CuadroTexto"/>
          <p:cNvSpPr txBox="1"/>
          <p:nvPr/>
        </p:nvSpPr>
        <p:spPr>
          <a:xfrm>
            <a:off x="6876256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3" name="272 CuadroTexto"/>
          <p:cNvSpPr txBox="1"/>
          <p:nvPr/>
        </p:nvSpPr>
        <p:spPr>
          <a:xfrm>
            <a:off x="219573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4" name="273 CuadroTexto"/>
          <p:cNvSpPr txBox="1"/>
          <p:nvPr/>
        </p:nvSpPr>
        <p:spPr>
          <a:xfrm>
            <a:off x="219573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248717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6" name="175 Grupo"/>
          <p:cNvGrpSpPr/>
          <p:nvPr/>
        </p:nvGrpSpPr>
        <p:grpSpPr>
          <a:xfrm>
            <a:off x="6525830" y="2492953"/>
            <a:ext cx="410217" cy="251998"/>
            <a:chOff x="6525830" y="2492953"/>
            <a:chExt cx="410217" cy="251998"/>
          </a:xfrm>
        </p:grpSpPr>
        <p:sp>
          <p:nvSpPr>
            <p:cNvPr id="128" name="12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2" name="131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4" name="133 Rectángulo"/>
          <p:cNvSpPr/>
          <p:nvPr/>
        </p:nvSpPr>
        <p:spPr>
          <a:xfrm rot="5400000" flipV="1">
            <a:off x="6951382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137821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366489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544269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733154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01154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069154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256192" y="249295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13111" y="259223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190890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379774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30881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08661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497546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665546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33546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062213" y="2492896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2 Grupo"/>
          <p:cNvGrpSpPr/>
          <p:nvPr/>
        </p:nvGrpSpPr>
        <p:grpSpPr>
          <a:xfrm rot="19922894">
            <a:off x="4203351" y="2773495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5" name="104 Rectángulo"/>
          <p:cNvSpPr/>
          <p:nvPr/>
        </p:nvSpPr>
        <p:spPr>
          <a:xfrm rot="7171502" flipH="1" flipV="1">
            <a:off x="8609176" y="273302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17971502" flipH="1">
            <a:off x="8753192" y="282063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17971502" flipH="1">
            <a:off x="8897208" y="29137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" name="135 Rectángulo"/>
          <p:cNvSpPr/>
          <p:nvPr/>
        </p:nvSpPr>
        <p:spPr>
          <a:xfrm rot="12571502" flipH="1" flipV="1">
            <a:off x="8447151" y="2676525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8021720" y="39964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16200000">
            <a:off x="8388383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186 Rectángulo"/>
          <p:cNvSpPr/>
          <p:nvPr/>
        </p:nvSpPr>
        <p:spPr>
          <a:xfrm rot="3628498" flipH="1" flipV="1">
            <a:off x="8905817" y="36749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16200000">
            <a:off x="8199499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14428498" flipH="1">
            <a:off x="8617785" y="385561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3628498" flipH="1" flipV="1">
            <a:off x="8761801" y="37680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187 Rectángulo"/>
          <p:cNvSpPr/>
          <p:nvPr/>
        </p:nvSpPr>
        <p:spPr>
          <a:xfrm rot="9028498" flipH="1">
            <a:off x="8455760" y="3900661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07 Grupo"/>
          <p:cNvGrpSpPr/>
          <p:nvPr/>
        </p:nvGrpSpPr>
        <p:grpSpPr>
          <a:xfrm rot="5400000">
            <a:off x="4535996" y="2888940"/>
            <a:ext cx="504056" cy="864096"/>
            <a:chOff x="5940256" y="1124744"/>
            <a:chExt cx="936000" cy="1440160"/>
          </a:xfrm>
        </p:grpSpPr>
        <p:sp>
          <p:nvSpPr>
            <p:cNvPr id="109" name="108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8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11" name="11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3" name="11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15" name="114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116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118 Grupo"/>
          <p:cNvGrpSpPr/>
          <p:nvPr/>
        </p:nvGrpSpPr>
        <p:grpSpPr>
          <a:xfrm rot="16200000">
            <a:off x="8388424" y="2852936"/>
            <a:ext cx="504056" cy="792088"/>
            <a:chOff x="5940256" y="1124744"/>
            <a:chExt cx="936000" cy="1440160"/>
          </a:xfrm>
        </p:grpSpPr>
        <p:sp>
          <p:nvSpPr>
            <p:cNvPr id="121" name="120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10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25" name="124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7" name="126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29" name="128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13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31928">
            <a:off x="5114059" y="2060848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077586">
            <a:off x="4492511" y="233776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03580">
            <a:off x="5812375" y="2076448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" name="132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39" name="138 Recortar rectángulo de esquina sencilla"/>
          <p:cNvSpPr/>
          <p:nvPr/>
        </p:nvSpPr>
        <p:spPr>
          <a:xfrm rot="10800000" flipH="1">
            <a:off x="3203848" y="728768"/>
            <a:ext cx="5940328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4027154" y="764704"/>
            <a:ext cx="43360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2- ARN Primers o cebadores</a:t>
            </a:r>
            <a:endParaRPr lang="es-ES" sz="2800" b="1" dirty="0"/>
          </a:p>
        </p:txBody>
      </p:sp>
      <p:grpSp>
        <p:nvGrpSpPr>
          <p:cNvPr id="11" name="157 Grupo"/>
          <p:cNvGrpSpPr/>
          <p:nvPr/>
        </p:nvGrpSpPr>
        <p:grpSpPr>
          <a:xfrm rot="15283288">
            <a:off x="3143536" y="3032084"/>
            <a:ext cx="498619" cy="703515"/>
            <a:chOff x="2627888" y="4077072"/>
            <a:chExt cx="936000" cy="1418456"/>
          </a:xfrm>
        </p:grpSpPr>
        <p:sp>
          <p:nvSpPr>
            <p:cNvPr id="137" name="136 Rectángulo"/>
            <p:cNvSpPr/>
            <p:nvPr/>
          </p:nvSpPr>
          <p:spPr>
            <a:xfrm>
              <a:off x="3275856" y="4581128"/>
              <a:ext cx="144016" cy="9144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145 Grupo"/>
            <p:cNvGrpSpPr/>
            <p:nvPr/>
          </p:nvGrpSpPr>
          <p:grpSpPr>
            <a:xfrm>
              <a:off x="2627888" y="4077072"/>
              <a:ext cx="936000" cy="936000"/>
              <a:chOff x="5940256" y="1124744"/>
              <a:chExt cx="936000" cy="936000"/>
            </a:xfrm>
          </p:grpSpPr>
          <p:sp>
            <p:nvSpPr>
              <p:cNvPr id="147" name="146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48" name="147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50" name="14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15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6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68072" flipV="1">
            <a:off x="4955323" y="4290754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522414" flipV="1">
            <a:off x="4208720" y="377792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5762131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15552" flipV="1">
            <a:off x="6698235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87123" flipV="1">
            <a:off x="7634338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2413399" flipV="1">
            <a:off x="7369699" y="19798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" name="194 CuadroTexto"/>
          <p:cNvSpPr txBox="1"/>
          <p:nvPr/>
        </p:nvSpPr>
        <p:spPr>
          <a:xfrm>
            <a:off x="183569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13" name="212 CuadroTexto"/>
          <p:cNvSpPr txBox="1"/>
          <p:nvPr/>
        </p:nvSpPr>
        <p:spPr>
          <a:xfrm>
            <a:off x="8532440" y="200103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0" name="239 CuadroTexto"/>
          <p:cNvSpPr txBox="1"/>
          <p:nvPr/>
        </p:nvSpPr>
        <p:spPr>
          <a:xfrm>
            <a:off x="183569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1" name="240 CuadroTexto"/>
          <p:cNvSpPr txBox="1"/>
          <p:nvPr/>
        </p:nvSpPr>
        <p:spPr>
          <a:xfrm>
            <a:off x="8532440" y="40050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grpSp>
        <p:nvGrpSpPr>
          <p:cNvPr id="13" name="267 Grupo"/>
          <p:cNvGrpSpPr>
            <a:grpSpLocks noChangeAspect="1"/>
          </p:cNvGrpSpPr>
          <p:nvPr/>
        </p:nvGrpSpPr>
        <p:grpSpPr>
          <a:xfrm rot="10800000">
            <a:off x="6228185" y="3038708"/>
            <a:ext cx="775017" cy="894348"/>
            <a:chOff x="5508104" y="1124744"/>
            <a:chExt cx="936000" cy="1080120"/>
          </a:xfrm>
        </p:grpSpPr>
        <p:cxnSp>
          <p:nvCxnSpPr>
            <p:cNvPr id="243" name="242 Conector recto"/>
            <p:cNvCxnSpPr>
              <a:stCxn id="259" idx="3"/>
            </p:cNvCxnSpPr>
            <p:nvPr/>
          </p:nvCxnSpPr>
          <p:spPr>
            <a:xfrm>
              <a:off x="5645178" y="1923670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244 Conector recto"/>
            <p:cNvCxnSpPr>
              <a:stCxn id="259" idx="5"/>
            </p:cNvCxnSpPr>
            <p:nvPr/>
          </p:nvCxnSpPr>
          <p:spPr>
            <a:xfrm flipH="1">
              <a:off x="6300192" y="1923670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246 Conector recto"/>
            <p:cNvCxnSpPr/>
            <p:nvPr/>
          </p:nvCxnSpPr>
          <p:spPr>
            <a:xfrm flipH="1">
              <a:off x="6156176" y="2132856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248 Conector recto"/>
            <p:cNvCxnSpPr/>
            <p:nvPr/>
          </p:nvCxnSpPr>
          <p:spPr>
            <a:xfrm>
              <a:off x="5652120" y="2132856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65 Grupo"/>
            <p:cNvGrpSpPr/>
            <p:nvPr/>
          </p:nvGrpSpPr>
          <p:grpSpPr>
            <a:xfrm>
              <a:off x="5508104" y="1124744"/>
              <a:ext cx="936000" cy="936000"/>
              <a:chOff x="5940256" y="1124744"/>
              <a:chExt cx="936000" cy="936000"/>
            </a:xfrm>
            <a:solidFill>
              <a:srgbClr val="00FF99"/>
            </a:solidFill>
          </p:grpSpPr>
          <p:sp>
            <p:nvSpPr>
              <p:cNvPr id="259" name="258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63" name="26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64" name="263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26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70" name="269 CuadroTexto"/>
          <p:cNvSpPr txBox="1"/>
          <p:nvPr/>
        </p:nvSpPr>
        <p:spPr>
          <a:xfrm>
            <a:off x="6876256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1" name="270 CuadroTexto"/>
          <p:cNvSpPr txBox="1"/>
          <p:nvPr/>
        </p:nvSpPr>
        <p:spPr>
          <a:xfrm>
            <a:off x="6444208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2" name="271 CuadroTexto"/>
          <p:cNvSpPr txBox="1"/>
          <p:nvPr/>
        </p:nvSpPr>
        <p:spPr>
          <a:xfrm>
            <a:off x="6876256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3" name="272 CuadroTexto"/>
          <p:cNvSpPr txBox="1"/>
          <p:nvPr/>
        </p:nvSpPr>
        <p:spPr>
          <a:xfrm>
            <a:off x="219573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4" name="273 CuadroTexto"/>
          <p:cNvSpPr txBox="1"/>
          <p:nvPr/>
        </p:nvSpPr>
        <p:spPr>
          <a:xfrm>
            <a:off x="219573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66" name="165 Flecha abajo"/>
          <p:cNvSpPr/>
          <p:nvPr/>
        </p:nvSpPr>
        <p:spPr>
          <a:xfrm rot="5400000">
            <a:off x="5652120" y="1124744"/>
            <a:ext cx="288032" cy="1440160"/>
          </a:xfrm>
          <a:prstGeom prst="downArrow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66"/>
              </a:solidFill>
            </a:endParaRPr>
          </a:p>
        </p:txBody>
      </p:sp>
      <p:sp>
        <p:nvSpPr>
          <p:cNvPr id="172" name="171 CuadroTexto"/>
          <p:cNvSpPr txBox="1"/>
          <p:nvPr/>
        </p:nvSpPr>
        <p:spPr>
          <a:xfrm>
            <a:off x="4067944" y="1321604"/>
            <a:ext cx="38429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rgbClr val="FF6600"/>
                </a:solidFill>
              </a:rPr>
              <a:t>Dirección de cadena: 3-5</a:t>
            </a:r>
            <a:endParaRPr lang="es-ES" sz="2800" dirty="0">
              <a:solidFill>
                <a:srgbClr val="FF6600"/>
              </a:solidFill>
            </a:endParaRPr>
          </a:p>
        </p:txBody>
      </p:sp>
      <p:sp>
        <p:nvSpPr>
          <p:cNvPr id="184" name="183 Rectángulo"/>
          <p:cNvSpPr/>
          <p:nvPr/>
        </p:nvSpPr>
        <p:spPr>
          <a:xfrm rot="5400000" flipV="1">
            <a:off x="6439733" y="2852928"/>
            <a:ext cx="216000" cy="7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5" name="184 Rectángulo"/>
          <p:cNvSpPr/>
          <p:nvPr/>
        </p:nvSpPr>
        <p:spPr>
          <a:xfrm rot="5400000" flipV="1">
            <a:off x="6637951" y="2862262"/>
            <a:ext cx="216000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6" name="185 Rectángulo"/>
          <p:cNvSpPr/>
          <p:nvPr/>
        </p:nvSpPr>
        <p:spPr>
          <a:xfrm rot="5400000" flipV="1">
            <a:off x="6787952" y="279933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3" name="172 Rectángulo"/>
          <p:cNvSpPr/>
          <p:nvPr/>
        </p:nvSpPr>
        <p:spPr>
          <a:xfrm rot="10800000">
            <a:off x="6466591" y="296768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1" name="180 Conector recto"/>
          <p:cNvCxnSpPr/>
          <p:nvPr/>
        </p:nvCxnSpPr>
        <p:spPr>
          <a:xfrm>
            <a:off x="6948264" y="2132856"/>
            <a:ext cx="0" cy="2340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256 CuadroTexto"/>
          <p:cNvSpPr txBox="1"/>
          <p:nvPr/>
        </p:nvSpPr>
        <p:spPr>
          <a:xfrm>
            <a:off x="6444208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68" name="267 Flecha abajo"/>
          <p:cNvSpPr/>
          <p:nvPr/>
        </p:nvSpPr>
        <p:spPr>
          <a:xfrm rot="16200000">
            <a:off x="5796136" y="4293096"/>
            <a:ext cx="288032" cy="1440160"/>
          </a:xfrm>
          <a:prstGeom prst="downArrow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66"/>
              </a:solidFill>
            </a:endParaRPr>
          </a:p>
        </p:txBody>
      </p:sp>
      <p:sp>
        <p:nvSpPr>
          <p:cNvPr id="275" name="274 CuadroTexto"/>
          <p:cNvSpPr txBox="1"/>
          <p:nvPr/>
        </p:nvSpPr>
        <p:spPr>
          <a:xfrm>
            <a:off x="4067944" y="5066020"/>
            <a:ext cx="3783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rgbClr val="FF6600"/>
                </a:solidFill>
              </a:rPr>
              <a:t>Dirección de cadena: 3-5</a:t>
            </a:r>
            <a:endParaRPr lang="es-ES" sz="28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248717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75 Grupo"/>
          <p:cNvGrpSpPr/>
          <p:nvPr/>
        </p:nvGrpSpPr>
        <p:grpSpPr>
          <a:xfrm>
            <a:off x="6525830" y="2492953"/>
            <a:ext cx="410217" cy="251998"/>
            <a:chOff x="6525830" y="2492953"/>
            <a:chExt cx="410217" cy="251998"/>
          </a:xfrm>
        </p:grpSpPr>
        <p:sp>
          <p:nvSpPr>
            <p:cNvPr id="128" name="12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2" name="131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4" name="133 Rectángulo"/>
          <p:cNvSpPr/>
          <p:nvPr/>
        </p:nvSpPr>
        <p:spPr>
          <a:xfrm rot="5400000" flipV="1">
            <a:off x="6951382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137821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366489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544269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733154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01154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069154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256192" y="249295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13111" y="259223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190890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379774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30881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08661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497546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665546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33546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062213" y="2492896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2 Grupo"/>
          <p:cNvGrpSpPr/>
          <p:nvPr/>
        </p:nvGrpSpPr>
        <p:grpSpPr>
          <a:xfrm rot="19922894">
            <a:off x="4203351" y="2773495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5" name="104 Rectángulo"/>
          <p:cNvSpPr/>
          <p:nvPr/>
        </p:nvSpPr>
        <p:spPr>
          <a:xfrm rot="7171502" flipH="1" flipV="1">
            <a:off x="8609176" y="273302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17971502" flipH="1">
            <a:off x="8753192" y="282063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17971502" flipH="1">
            <a:off x="8897208" y="29137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" name="135 Rectángulo"/>
          <p:cNvSpPr/>
          <p:nvPr/>
        </p:nvSpPr>
        <p:spPr>
          <a:xfrm rot="12571502" flipH="1" flipV="1">
            <a:off x="8447151" y="2676525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8021720" y="39964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16200000">
            <a:off x="8388383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186 Rectángulo"/>
          <p:cNvSpPr/>
          <p:nvPr/>
        </p:nvSpPr>
        <p:spPr>
          <a:xfrm rot="3628498" flipH="1" flipV="1">
            <a:off x="8905817" y="36749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16200000">
            <a:off x="8199499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14428498" flipH="1">
            <a:off x="8617785" y="385561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3628498" flipH="1" flipV="1">
            <a:off x="8761801" y="37680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187 Rectángulo"/>
          <p:cNvSpPr/>
          <p:nvPr/>
        </p:nvSpPr>
        <p:spPr>
          <a:xfrm rot="9028498" flipH="1">
            <a:off x="8455760" y="3900661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07 Grupo"/>
          <p:cNvGrpSpPr/>
          <p:nvPr/>
        </p:nvGrpSpPr>
        <p:grpSpPr>
          <a:xfrm rot="5400000">
            <a:off x="4535996" y="2888940"/>
            <a:ext cx="504056" cy="864096"/>
            <a:chOff x="5940256" y="1124744"/>
            <a:chExt cx="936000" cy="1440160"/>
          </a:xfrm>
        </p:grpSpPr>
        <p:sp>
          <p:nvSpPr>
            <p:cNvPr id="109" name="108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8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11" name="11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3" name="11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15" name="114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116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118 Grupo"/>
          <p:cNvGrpSpPr/>
          <p:nvPr/>
        </p:nvGrpSpPr>
        <p:grpSpPr>
          <a:xfrm rot="16200000">
            <a:off x="8388424" y="2852936"/>
            <a:ext cx="504056" cy="792088"/>
            <a:chOff x="5940256" y="1124744"/>
            <a:chExt cx="936000" cy="1440160"/>
          </a:xfrm>
        </p:grpSpPr>
        <p:sp>
          <p:nvSpPr>
            <p:cNvPr id="121" name="120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10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25" name="124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7" name="126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29" name="128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13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31928">
            <a:off x="5114059" y="2060848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077586">
            <a:off x="4492511" y="233776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03580">
            <a:off x="5812375" y="2076448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" name="132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39" name="138 Recortar rectángulo de esquina sencilla"/>
          <p:cNvSpPr/>
          <p:nvPr/>
        </p:nvSpPr>
        <p:spPr>
          <a:xfrm rot="10800000" flipH="1">
            <a:off x="3203848" y="728768"/>
            <a:ext cx="5940328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4027154" y="764704"/>
            <a:ext cx="43360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2- ARN Primers o cebadores</a:t>
            </a:r>
            <a:endParaRPr lang="es-ES" sz="2800" b="1" dirty="0"/>
          </a:p>
        </p:txBody>
      </p:sp>
      <p:grpSp>
        <p:nvGrpSpPr>
          <p:cNvPr id="11" name="157 Grupo"/>
          <p:cNvGrpSpPr/>
          <p:nvPr/>
        </p:nvGrpSpPr>
        <p:grpSpPr>
          <a:xfrm rot="15283288">
            <a:off x="3143536" y="3032084"/>
            <a:ext cx="498619" cy="703515"/>
            <a:chOff x="2627888" y="4077072"/>
            <a:chExt cx="936000" cy="1418456"/>
          </a:xfrm>
        </p:grpSpPr>
        <p:sp>
          <p:nvSpPr>
            <p:cNvPr id="137" name="136 Rectángulo"/>
            <p:cNvSpPr/>
            <p:nvPr/>
          </p:nvSpPr>
          <p:spPr>
            <a:xfrm>
              <a:off x="3275856" y="4581128"/>
              <a:ext cx="144016" cy="9144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145 Grupo"/>
            <p:cNvGrpSpPr/>
            <p:nvPr/>
          </p:nvGrpSpPr>
          <p:grpSpPr>
            <a:xfrm>
              <a:off x="2627888" y="4077072"/>
              <a:ext cx="936000" cy="936000"/>
              <a:chOff x="5940256" y="1124744"/>
              <a:chExt cx="936000" cy="936000"/>
            </a:xfrm>
          </p:grpSpPr>
          <p:sp>
            <p:nvSpPr>
              <p:cNvPr id="147" name="146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48" name="147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50" name="14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15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6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68072" flipV="1">
            <a:off x="4955323" y="4290754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522414" flipV="1">
            <a:off x="4208720" y="377792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15552" flipV="1">
            <a:off x="6698235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87123" flipV="1">
            <a:off x="7634338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2413399" flipV="1">
            <a:off x="7369699" y="19798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" name="194 CuadroTexto"/>
          <p:cNvSpPr txBox="1"/>
          <p:nvPr/>
        </p:nvSpPr>
        <p:spPr>
          <a:xfrm>
            <a:off x="183569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13" name="212 CuadroTexto"/>
          <p:cNvSpPr txBox="1"/>
          <p:nvPr/>
        </p:nvSpPr>
        <p:spPr>
          <a:xfrm>
            <a:off x="8532440" y="200103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0" name="239 CuadroTexto"/>
          <p:cNvSpPr txBox="1"/>
          <p:nvPr/>
        </p:nvSpPr>
        <p:spPr>
          <a:xfrm>
            <a:off x="183569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1" name="240 CuadroTexto"/>
          <p:cNvSpPr txBox="1"/>
          <p:nvPr/>
        </p:nvSpPr>
        <p:spPr>
          <a:xfrm>
            <a:off x="8532440" y="40050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grpSp>
        <p:nvGrpSpPr>
          <p:cNvPr id="13" name="267 Grupo"/>
          <p:cNvGrpSpPr>
            <a:grpSpLocks noChangeAspect="1"/>
          </p:cNvGrpSpPr>
          <p:nvPr/>
        </p:nvGrpSpPr>
        <p:grpSpPr>
          <a:xfrm rot="2507338">
            <a:off x="6228185" y="3038708"/>
            <a:ext cx="775017" cy="894348"/>
            <a:chOff x="5508104" y="1124744"/>
            <a:chExt cx="936000" cy="1080120"/>
          </a:xfrm>
        </p:grpSpPr>
        <p:cxnSp>
          <p:nvCxnSpPr>
            <p:cNvPr id="243" name="242 Conector recto"/>
            <p:cNvCxnSpPr>
              <a:stCxn id="259" idx="3"/>
            </p:cNvCxnSpPr>
            <p:nvPr/>
          </p:nvCxnSpPr>
          <p:spPr>
            <a:xfrm>
              <a:off x="5645178" y="1923670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244 Conector recto"/>
            <p:cNvCxnSpPr>
              <a:stCxn id="259" idx="5"/>
            </p:cNvCxnSpPr>
            <p:nvPr/>
          </p:nvCxnSpPr>
          <p:spPr>
            <a:xfrm flipH="1">
              <a:off x="6300192" y="1923670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246 Conector recto"/>
            <p:cNvCxnSpPr/>
            <p:nvPr/>
          </p:nvCxnSpPr>
          <p:spPr>
            <a:xfrm flipH="1">
              <a:off x="6156176" y="2132856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248 Conector recto"/>
            <p:cNvCxnSpPr/>
            <p:nvPr/>
          </p:nvCxnSpPr>
          <p:spPr>
            <a:xfrm>
              <a:off x="5652120" y="2132856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65 Grupo"/>
            <p:cNvGrpSpPr/>
            <p:nvPr/>
          </p:nvGrpSpPr>
          <p:grpSpPr>
            <a:xfrm>
              <a:off x="5508104" y="1124744"/>
              <a:ext cx="936000" cy="936000"/>
              <a:chOff x="5940256" y="1124744"/>
              <a:chExt cx="936000" cy="936000"/>
            </a:xfrm>
            <a:solidFill>
              <a:srgbClr val="00FF99"/>
            </a:solidFill>
          </p:grpSpPr>
          <p:sp>
            <p:nvSpPr>
              <p:cNvPr id="259" name="258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63" name="26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64" name="263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26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69" name="268 CuadroTexto"/>
          <p:cNvSpPr txBox="1"/>
          <p:nvPr/>
        </p:nvSpPr>
        <p:spPr>
          <a:xfrm>
            <a:off x="6444208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0" name="269 CuadroTexto"/>
          <p:cNvSpPr txBox="1"/>
          <p:nvPr/>
        </p:nvSpPr>
        <p:spPr>
          <a:xfrm>
            <a:off x="6876256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1" name="270 CuadroTexto"/>
          <p:cNvSpPr txBox="1"/>
          <p:nvPr/>
        </p:nvSpPr>
        <p:spPr>
          <a:xfrm>
            <a:off x="6444208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2" name="271 CuadroTexto"/>
          <p:cNvSpPr txBox="1"/>
          <p:nvPr/>
        </p:nvSpPr>
        <p:spPr>
          <a:xfrm>
            <a:off x="6876256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3" name="272 CuadroTexto"/>
          <p:cNvSpPr txBox="1"/>
          <p:nvPr/>
        </p:nvSpPr>
        <p:spPr>
          <a:xfrm>
            <a:off x="219573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4" name="273 CuadroTexto"/>
          <p:cNvSpPr txBox="1"/>
          <p:nvPr/>
        </p:nvSpPr>
        <p:spPr>
          <a:xfrm>
            <a:off x="219573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66" name="165 Flecha abajo"/>
          <p:cNvSpPr/>
          <p:nvPr/>
        </p:nvSpPr>
        <p:spPr>
          <a:xfrm rot="5400000">
            <a:off x="5652120" y="1124744"/>
            <a:ext cx="288032" cy="1440160"/>
          </a:xfrm>
          <a:prstGeom prst="downArrow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66"/>
              </a:solidFill>
            </a:endParaRPr>
          </a:p>
        </p:txBody>
      </p:sp>
      <p:sp>
        <p:nvSpPr>
          <p:cNvPr id="172" name="171 CuadroTexto"/>
          <p:cNvSpPr txBox="1"/>
          <p:nvPr/>
        </p:nvSpPr>
        <p:spPr>
          <a:xfrm>
            <a:off x="4067944" y="1321604"/>
            <a:ext cx="38429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rgbClr val="FF6600"/>
                </a:solidFill>
              </a:rPr>
              <a:t>Dirección de cadena: 3-5</a:t>
            </a:r>
            <a:endParaRPr lang="es-ES" sz="2800" dirty="0">
              <a:solidFill>
                <a:srgbClr val="FF6600"/>
              </a:solidFill>
            </a:endParaRPr>
          </a:p>
        </p:txBody>
      </p:sp>
      <p:sp>
        <p:nvSpPr>
          <p:cNvPr id="184" name="183 Rectángulo"/>
          <p:cNvSpPr/>
          <p:nvPr/>
        </p:nvSpPr>
        <p:spPr>
          <a:xfrm rot="5400000" flipV="1">
            <a:off x="6439733" y="2852928"/>
            <a:ext cx="216000" cy="7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5" name="184 Rectángulo"/>
          <p:cNvSpPr/>
          <p:nvPr/>
        </p:nvSpPr>
        <p:spPr>
          <a:xfrm rot="5400000" flipV="1">
            <a:off x="6637951" y="2862262"/>
            <a:ext cx="216000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6" name="185 Rectángulo"/>
          <p:cNvSpPr/>
          <p:nvPr/>
        </p:nvSpPr>
        <p:spPr>
          <a:xfrm rot="5400000" flipV="1">
            <a:off x="6787952" y="279933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3" name="172 Rectángulo"/>
          <p:cNvSpPr/>
          <p:nvPr/>
        </p:nvSpPr>
        <p:spPr>
          <a:xfrm rot="10800000">
            <a:off x="6466591" y="296768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1" name="180 Conector recto"/>
          <p:cNvCxnSpPr/>
          <p:nvPr/>
        </p:nvCxnSpPr>
        <p:spPr>
          <a:xfrm>
            <a:off x="6948264" y="2132856"/>
            <a:ext cx="0" cy="2340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181 Rectángulo"/>
          <p:cNvSpPr/>
          <p:nvPr/>
        </p:nvSpPr>
        <p:spPr>
          <a:xfrm rot="16200000">
            <a:off x="5739518" y="3744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4" name="213 Rectángulo"/>
          <p:cNvSpPr/>
          <p:nvPr/>
        </p:nvSpPr>
        <p:spPr>
          <a:xfrm rot="16200000">
            <a:off x="5907518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16200000">
            <a:off x="6075518" y="3744357"/>
            <a:ext cx="251998" cy="53333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6" name="175 Rectángulo"/>
          <p:cNvSpPr/>
          <p:nvPr/>
        </p:nvSpPr>
        <p:spPr>
          <a:xfrm rot="10800000">
            <a:off x="5796137" y="364502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5" name="264 Flecha abajo"/>
          <p:cNvSpPr/>
          <p:nvPr/>
        </p:nvSpPr>
        <p:spPr>
          <a:xfrm rot="16200000">
            <a:off x="5796136" y="4293096"/>
            <a:ext cx="288032" cy="1440160"/>
          </a:xfrm>
          <a:prstGeom prst="downArrow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66"/>
              </a:solidFill>
            </a:endParaRPr>
          </a:p>
        </p:txBody>
      </p:sp>
      <p:sp>
        <p:nvSpPr>
          <p:cNvPr id="267" name="266 CuadroTexto"/>
          <p:cNvSpPr txBox="1"/>
          <p:nvPr/>
        </p:nvSpPr>
        <p:spPr>
          <a:xfrm>
            <a:off x="4067944" y="5066020"/>
            <a:ext cx="3783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rgbClr val="FF6600"/>
                </a:solidFill>
              </a:rPr>
              <a:t>Dirección de cadena: 3-5</a:t>
            </a:r>
            <a:endParaRPr lang="es-ES" sz="28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>
            <a:spLocks/>
          </p:cNvSpPr>
          <p:nvPr/>
        </p:nvSpPr>
        <p:spPr>
          <a:xfrm>
            <a:off x="36" y="729208"/>
            <a:ext cx="9143905" cy="51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2792390" y="34203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2792388" y="316835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2970170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2970169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5400000" flipV="1">
            <a:off x="3159054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5400000" flipV="1">
            <a:off x="3159053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5400000" flipV="1">
            <a:off x="3327054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3327053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3495054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3495053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2807720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>
            <a:off x="268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1910161" y="342035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1910160" y="31683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2087941" y="3420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2087940" y="3168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2276826" y="3420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2276825" y="3168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2444826" y="342034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2444825" y="316834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2612826" y="342034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2612825" y="316834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>
            <a:off x="1925492" y="348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1841492" y="306901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3674553" y="342029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3674552" y="31682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3852333" y="342029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3852332" y="316829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4041218" y="342029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4041217" y="316829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>
            <a:off x="3689884" y="3488960"/>
            <a:ext cx="522076" cy="84056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>
            <a:off x="3605884" y="3068960"/>
            <a:ext cx="67808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 rot="5400000" flipV="1">
            <a:off x="6248717" y="259228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75 Grupo"/>
          <p:cNvGrpSpPr/>
          <p:nvPr/>
        </p:nvGrpSpPr>
        <p:grpSpPr>
          <a:xfrm>
            <a:off x="6525830" y="2492953"/>
            <a:ext cx="410217" cy="251998"/>
            <a:chOff x="6525830" y="2492953"/>
            <a:chExt cx="410217" cy="251998"/>
          </a:xfrm>
        </p:grpSpPr>
        <p:sp>
          <p:nvSpPr>
            <p:cNvPr id="128" name="12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2" name="131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34" name="133 Rectángulo"/>
          <p:cNvSpPr/>
          <p:nvPr/>
        </p:nvSpPr>
        <p:spPr>
          <a:xfrm rot="5400000" flipV="1">
            <a:off x="6951382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>
            <a:off x="6137821" y="249295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5366489" y="259228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5544269" y="259228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5733154" y="259228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5901154" y="25922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rot="5400000" flipV="1">
            <a:off x="6069154" y="259228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>
            <a:off x="5256192" y="249295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Rectángulo"/>
          <p:cNvSpPr/>
          <p:nvPr/>
        </p:nvSpPr>
        <p:spPr>
          <a:xfrm rot="16200000">
            <a:off x="8013111" y="259223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140 Rectángulo"/>
          <p:cNvSpPr/>
          <p:nvPr/>
        </p:nvSpPr>
        <p:spPr>
          <a:xfrm rot="5400000" flipV="1">
            <a:off x="8190890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Rectángulo"/>
          <p:cNvSpPr/>
          <p:nvPr/>
        </p:nvSpPr>
        <p:spPr>
          <a:xfrm rot="5400000" flipV="1">
            <a:off x="8379774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tángulo"/>
          <p:cNvSpPr/>
          <p:nvPr/>
        </p:nvSpPr>
        <p:spPr>
          <a:xfrm rot="5400000" flipV="1">
            <a:off x="7130881" y="25922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tángulo"/>
          <p:cNvSpPr/>
          <p:nvPr/>
        </p:nvSpPr>
        <p:spPr>
          <a:xfrm rot="5400000" flipV="1">
            <a:off x="7308661" y="259222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5" name="154 Rectángulo"/>
          <p:cNvSpPr/>
          <p:nvPr/>
        </p:nvSpPr>
        <p:spPr>
          <a:xfrm rot="5400000" flipV="1">
            <a:off x="7497546" y="259222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5400000" flipV="1">
            <a:off x="7665546" y="25922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5400000" flipV="1">
            <a:off x="7833546" y="259222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>
            <a:off x="7062213" y="2492896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02 Grupo"/>
          <p:cNvGrpSpPr/>
          <p:nvPr/>
        </p:nvGrpSpPr>
        <p:grpSpPr>
          <a:xfrm rot="19922894">
            <a:off x="4203351" y="2773495"/>
            <a:ext cx="1169916" cy="252001"/>
            <a:chOff x="4283968" y="2492896"/>
            <a:chExt cx="1169916" cy="252001"/>
          </a:xfrm>
        </p:grpSpPr>
        <p:sp>
          <p:nvSpPr>
            <p:cNvPr id="239" name="238 Rectángulo"/>
            <p:cNvSpPr/>
            <p:nvPr/>
          </p:nvSpPr>
          <p:spPr>
            <a:xfrm rot="16200000">
              <a:off x="4556782" y="2592231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2" name="241 Rectángulo"/>
            <p:cNvSpPr/>
            <p:nvPr/>
          </p:nvSpPr>
          <p:spPr>
            <a:xfrm rot="5400000" flipV="1">
              <a:off x="4734561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4" name="243 Rectángulo"/>
            <p:cNvSpPr/>
            <p:nvPr/>
          </p:nvSpPr>
          <p:spPr>
            <a:xfrm rot="5400000" flipV="1">
              <a:off x="4923445" y="259222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6" name="245 Rectángulo"/>
            <p:cNvSpPr/>
            <p:nvPr/>
          </p:nvSpPr>
          <p:spPr>
            <a:xfrm rot="5400000" flipV="1">
              <a:off x="5091445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8" name="247 Rectángulo"/>
            <p:cNvSpPr/>
            <p:nvPr/>
          </p:nvSpPr>
          <p:spPr>
            <a:xfrm rot="5400000" flipV="1">
              <a:off x="5259445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4209217" y="259222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4377217" y="259222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0" name="249 Rectángulo"/>
            <p:cNvSpPr/>
            <p:nvPr/>
          </p:nvSpPr>
          <p:spPr>
            <a:xfrm>
              <a:off x="4283968" y="2492896"/>
              <a:ext cx="1169916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5" name="104 Rectángulo"/>
          <p:cNvSpPr/>
          <p:nvPr/>
        </p:nvSpPr>
        <p:spPr>
          <a:xfrm rot="7171502" flipH="1" flipV="1">
            <a:off x="8609176" y="273302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17971502" flipH="1">
            <a:off x="8753192" y="282063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17971502" flipH="1">
            <a:off x="8897208" y="29137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" name="135 Rectángulo"/>
          <p:cNvSpPr/>
          <p:nvPr/>
        </p:nvSpPr>
        <p:spPr>
          <a:xfrm rot="12571502" flipH="1" flipV="1">
            <a:off x="8447151" y="2676525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Rectángulo"/>
          <p:cNvSpPr/>
          <p:nvPr/>
        </p:nvSpPr>
        <p:spPr>
          <a:xfrm rot="16200000">
            <a:off x="6623991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16200000">
            <a:off x="5375098" y="399635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16200000">
            <a:off x="5552878" y="399635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16200000">
            <a:off x="5741763" y="399635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8021720" y="39964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16200000">
            <a:off x="8388383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16200000">
            <a:off x="7139490" y="399641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6200000">
            <a:off x="7317270" y="399641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6200000">
            <a:off x="7506155" y="399641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188 Rectángulo"/>
          <p:cNvSpPr/>
          <p:nvPr/>
        </p:nvSpPr>
        <p:spPr>
          <a:xfrm rot="7077106" flipV="1">
            <a:off x="4506490" y="362856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17877106">
            <a:off x="4830378" y="380042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7" name="186 Rectángulo"/>
          <p:cNvSpPr/>
          <p:nvPr/>
        </p:nvSpPr>
        <p:spPr>
          <a:xfrm rot="3628498" flipH="1" flipV="1">
            <a:off x="8905817" y="36749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6257326" y="3996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6435107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6791991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5909763" y="39963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16200000">
            <a:off x="8199499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16200000">
            <a:off x="7674155" y="399641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17877106">
            <a:off x="4663528" y="3711894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17877106">
            <a:off x="4978779" y="387917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17877106">
            <a:off x="4199470" y="346565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14428498" flipH="1">
            <a:off x="8617785" y="385561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16200000">
            <a:off x="6959991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16200000">
            <a:off x="6077763" y="399635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16200000">
            <a:off x="7842155" y="399641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17877106">
            <a:off x="5127181" y="395792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17877106">
            <a:off x="4347871" y="354439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3628498" flipH="1" flipV="1">
            <a:off x="8761801" y="376801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flipV="1">
            <a:off x="6146430" y="406502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flipV="1">
            <a:off x="5264801" y="4077072"/>
            <a:ext cx="1044000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flipV="1">
            <a:off x="7070822" y="4077072"/>
            <a:ext cx="1470172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677106" flipV="1">
            <a:off x="4169776" y="3785974"/>
            <a:ext cx="1169916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187 Rectángulo"/>
          <p:cNvSpPr/>
          <p:nvPr/>
        </p:nvSpPr>
        <p:spPr>
          <a:xfrm rot="9028498" flipH="1">
            <a:off x="8455760" y="3900661"/>
            <a:ext cx="762310" cy="6479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07 Grupo"/>
          <p:cNvGrpSpPr/>
          <p:nvPr/>
        </p:nvGrpSpPr>
        <p:grpSpPr>
          <a:xfrm rot="5400000">
            <a:off x="4535996" y="2888940"/>
            <a:ext cx="504056" cy="864096"/>
            <a:chOff x="5940256" y="1124744"/>
            <a:chExt cx="936000" cy="1440160"/>
          </a:xfrm>
        </p:grpSpPr>
        <p:sp>
          <p:nvSpPr>
            <p:cNvPr id="109" name="108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8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11" name="110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3" name="11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15" name="114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116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118 Grupo"/>
          <p:cNvGrpSpPr/>
          <p:nvPr/>
        </p:nvGrpSpPr>
        <p:grpSpPr>
          <a:xfrm rot="16200000">
            <a:off x="8388424" y="2852936"/>
            <a:ext cx="504056" cy="792088"/>
            <a:chOff x="5940256" y="1124744"/>
            <a:chExt cx="936000" cy="1440160"/>
          </a:xfrm>
        </p:grpSpPr>
        <p:sp>
          <p:nvSpPr>
            <p:cNvPr id="121" name="120 Triángulo isósceles"/>
            <p:cNvSpPr/>
            <p:nvPr/>
          </p:nvSpPr>
          <p:spPr>
            <a:xfrm rot="10800000">
              <a:off x="6084168" y="1844824"/>
              <a:ext cx="648072" cy="720080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10" name="47 Grupo"/>
            <p:cNvGrpSpPr/>
            <p:nvPr/>
          </p:nvGrpSpPr>
          <p:grpSpPr>
            <a:xfrm>
              <a:off x="5940256" y="1124744"/>
              <a:ext cx="936000" cy="936000"/>
              <a:chOff x="5940256" y="1124744"/>
              <a:chExt cx="936000" cy="936000"/>
            </a:xfrm>
          </p:grpSpPr>
          <p:sp>
            <p:nvSpPr>
              <p:cNvPr id="125" name="124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7" name="126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29" name="128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130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31928">
            <a:off x="5114059" y="2060848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077586">
            <a:off x="4492511" y="233776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03580">
            <a:off x="5812375" y="2076448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" name="132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39" name="138 Recortar rectángulo de esquina sencilla"/>
          <p:cNvSpPr/>
          <p:nvPr/>
        </p:nvSpPr>
        <p:spPr>
          <a:xfrm rot="10800000" flipH="1">
            <a:off x="3203848" y="728768"/>
            <a:ext cx="5940328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Recortar rectángulo de esquina sencilla"/>
          <p:cNvSpPr/>
          <p:nvPr/>
        </p:nvSpPr>
        <p:spPr>
          <a:xfrm rot="10800000" flipH="1">
            <a:off x="-176" y="728768"/>
            <a:ext cx="370808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CuadroTexto"/>
          <p:cNvSpPr txBox="1"/>
          <p:nvPr/>
        </p:nvSpPr>
        <p:spPr>
          <a:xfrm>
            <a:off x="35496" y="764704"/>
            <a:ext cx="3569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REPLICACIÓN DEL ADN</a:t>
            </a:r>
            <a:endParaRPr lang="es-ES" sz="280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4027154" y="764704"/>
            <a:ext cx="43360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2- ARN Primers o cebadores</a:t>
            </a:r>
            <a:endParaRPr lang="es-ES" sz="2800" b="1" dirty="0"/>
          </a:p>
        </p:txBody>
      </p:sp>
      <p:grpSp>
        <p:nvGrpSpPr>
          <p:cNvPr id="11" name="157 Grupo"/>
          <p:cNvGrpSpPr/>
          <p:nvPr/>
        </p:nvGrpSpPr>
        <p:grpSpPr>
          <a:xfrm rot="15283288">
            <a:off x="3143536" y="3032084"/>
            <a:ext cx="498619" cy="703515"/>
            <a:chOff x="2627888" y="4077072"/>
            <a:chExt cx="936000" cy="1418456"/>
          </a:xfrm>
        </p:grpSpPr>
        <p:sp>
          <p:nvSpPr>
            <p:cNvPr id="137" name="136 Rectángulo"/>
            <p:cNvSpPr/>
            <p:nvPr/>
          </p:nvSpPr>
          <p:spPr>
            <a:xfrm>
              <a:off x="3275856" y="4581128"/>
              <a:ext cx="144016" cy="9144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145 Grupo"/>
            <p:cNvGrpSpPr/>
            <p:nvPr/>
          </p:nvGrpSpPr>
          <p:grpSpPr>
            <a:xfrm>
              <a:off x="2627888" y="4077072"/>
              <a:ext cx="936000" cy="936000"/>
              <a:chOff x="5940256" y="1124744"/>
              <a:chExt cx="936000" cy="936000"/>
            </a:xfrm>
          </p:grpSpPr>
          <p:sp>
            <p:nvSpPr>
              <p:cNvPr id="147" name="146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00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48" name="147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50" name="149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15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6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68072" flipV="1">
            <a:off x="4955323" y="4290754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522414" flipV="1">
            <a:off x="4208720" y="3777920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15552" flipV="1">
            <a:off x="6698235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187123" flipV="1">
            <a:off x="7634338" y="42573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2413399" flipV="1">
            <a:off x="7369699" y="1979883"/>
            <a:ext cx="370762" cy="3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" name="194 CuadroTexto"/>
          <p:cNvSpPr txBox="1"/>
          <p:nvPr/>
        </p:nvSpPr>
        <p:spPr>
          <a:xfrm>
            <a:off x="183569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13" name="212 CuadroTexto"/>
          <p:cNvSpPr txBox="1"/>
          <p:nvPr/>
        </p:nvSpPr>
        <p:spPr>
          <a:xfrm>
            <a:off x="8532440" y="200103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0" name="239 CuadroTexto"/>
          <p:cNvSpPr txBox="1"/>
          <p:nvPr/>
        </p:nvSpPr>
        <p:spPr>
          <a:xfrm>
            <a:off x="183569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41" name="240 CuadroTexto"/>
          <p:cNvSpPr txBox="1"/>
          <p:nvPr/>
        </p:nvSpPr>
        <p:spPr>
          <a:xfrm>
            <a:off x="8532440" y="400506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grpSp>
        <p:nvGrpSpPr>
          <p:cNvPr id="13" name="267 Grupo"/>
          <p:cNvGrpSpPr>
            <a:grpSpLocks noChangeAspect="1"/>
          </p:cNvGrpSpPr>
          <p:nvPr/>
        </p:nvGrpSpPr>
        <p:grpSpPr>
          <a:xfrm rot="18881617">
            <a:off x="6287087" y="2923730"/>
            <a:ext cx="775017" cy="894348"/>
            <a:chOff x="5508104" y="1124744"/>
            <a:chExt cx="936000" cy="1080120"/>
          </a:xfrm>
        </p:grpSpPr>
        <p:cxnSp>
          <p:nvCxnSpPr>
            <p:cNvPr id="243" name="242 Conector recto"/>
            <p:cNvCxnSpPr>
              <a:stCxn id="259" idx="3"/>
            </p:cNvCxnSpPr>
            <p:nvPr/>
          </p:nvCxnSpPr>
          <p:spPr>
            <a:xfrm>
              <a:off x="5645178" y="1923670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244 Conector recto"/>
            <p:cNvCxnSpPr>
              <a:stCxn id="259" idx="5"/>
            </p:cNvCxnSpPr>
            <p:nvPr/>
          </p:nvCxnSpPr>
          <p:spPr>
            <a:xfrm flipH="1">
              <a:off x="6300192" y="1923670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246 Conector recto"/>
            <p:cNvCxnSpPr/>
            <p:nvPr/>
          </p:nvCxnSpPr>
          <p:spPr>
            <a:xfrm flipH="1">
              <a:off x="6156176" y="2132856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248 Conector recto"/>
            <p:cNvCxnSpPr/>
            <p:nvPr/>
          </p:nvCxnSpPr>
          <p:spPr>
            <a:xfrm>
              <a:off x="5652120" y="2132856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65 Grupo"/>
            <p:cNvGrpSpPr/>
            <p:nvPr/>
          </p:nvGrpSpPr>
          <p:grpSpPr>
            <a:xfrm>
              <a:off x="5508104" y="1124744"/>
              <a:ext cx="936000" cy="936000"/>
              <a:chOff x="5940256" y="1124744"/>
              <a:chExt cx="936000" cy="936000"/>
            </a:xfrm>
            <a:solidFill>
              <a:srgbClr val="00FF99"/>
            </a:solidFill>
          </p:grpSpPr>
          <p:sp>
            <p:nvSpPr>
              <p:cNvPr id="259" name="258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63" name="262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64" name="263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265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69" name="268 CuadroTexto"/>
          <p:cNvSpPr txBox="1"/>
          <p:nvPr/>
        </p:nvSpPr>
        <p:spPr>
          <a:xfrm>
            <a:off x="6444208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0" name="269 CuadroTexto"/>
          <p:cNvSpPr txBox="1"/>
          <p:nvPr/>
        </p:nvSpPr>
        <p:spPr>
          <a:xfrm>
            <a:off x="6876256" y="191683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1" name="270 CuadroTexto"/>
          <p:cNvSpPr txBox="1"/>
          <p:nvPr/>
        </p:nvSpPr>
        <p:spPr>
          <a:xfrm>
            <a:off x="6444208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2" name="271 CuadroTexto"/>
          <p:cNvSpPr txBox="1"/>
          <p:nvPr/>
        </p:nvSpPr>
        <p:spPr>
          <a:xfrm>
            <a:off x="6876256" y="40172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3" name="272 CuadroTexto"/>
          <p:cNvSpPr txBox="1"/>
          <p:nvPr/>
        </p:nvSpPr>
        <p:spPr>
          <a:xfrm>
            <a:off x="2195736" y="24208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3'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274" name="273 CuadroTexto"/>
          <p:cNvSpPr txBox="1"/>
          <p:nvPr/>
        </p:nvSpPr>
        <p:spPr>
          <a:xfrm>
            <a:off x="2195736" y="351320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6600"/>
                </a:solidFill>
              </a:rPr>
              <a:t>5'</a:t>
            </a:r>
            <a:endParaRPr lang="es-ES" sz="4000" dirty="0">
              <a:solidFill>
                <a:srgbClr val="FF6600"/>
              </a:solidFill>
            </a:endParaRPr>
          </a:p>
        </p:txBody>
      </p:sp>
      <p:sp>
        <p:nvSpPr>
          <p:cNvPr id="166" name="165 Flecha abajo"/>
          <p:cNvSpPr/>
          <p:nvPr/>
        </p:nvSpPr>
        <p:spPr>
          <a:xfrm rot="5400000">
            <a:off x="5652120" y="1124744"/>
            <a:ext cx="288032" cy="1440160"/>
          </a:xfrm>
          <a:prstGeom prst="downArrow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66"/>
              </a:solidFill>
            </a:endParaRPr>
          </a:p>
        </p:txBody>
      </p:sp>
      <p:sp>
        <p:nvSpPr>
          <p:cNvPr id="172" name="171 CuadroTexto"/>
          <p:cNvSpPr txBox="1"/>
          <p:nvPr/>
        </p:nvSpPr>
        <p:spPr>
          <a:xfrm>
            <a:off x="4067944" y="1321604"/>
            <a:ext cx="38429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rgbClr val="FF6600"/>
                </a:solidFill>
              </a:rPr>
              <a:t>Dirección de cadena: 3-5</a:t>
            </a:r>
            <a:endParaRPr lang="es-ES" sz="2800" dirty="0">
              <a:solidFill>
                <a:srgbClr val="FF6600"/>
              </a:solidFill>
            </a:endParaRPr>
          </a:p>
        </p:txBody>
      </p:sp>
      <p:sp>
        <p:nvSpPr>
          <p:cNvPr id="184" name="183 Rectángulo"/>
          <p:cNvSpPr/>
          <p:nvPr/>
        </p:nvSpPr>
        <p:spPr>
          <a:xfrm rot="5400000" flipV="1">
            <a:off x="6439733" y="2852928"/>
            <a:ext cx="216000" cy="72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5" name="184 Rectángulo"/>
          <p:cNvSpPr/>
          <p:nvPr/>
        </p:nvSpPr>
        <p:spPr>
          <a:xfrm rot="5400000" flipV="1">
            <a:off x="6637951" y="2862262"/>
            <a:ext cx="216000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6" name="185 Rectángulo"/>
          <p:cNvSpPr/>
          <p:nvPr/>
        </p:nvSpPr>
        <p:spPr>
          <a:xfrm rot="5400000" flipV="1">
            <a:off x="6787952" y="279933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3" name="172 Rectángulo"/>
          <p:cNvSpPr/>
          <p:nvPr/>
        </p:nvSpPr>
        <p:spPr>
          <a:xfrm rot="10800000">
            <a:off x="6466591" y="296768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1" name="180 Conector recto"/>
          <p:cNvCxnSpPr/>
          <p:nvPr/>
        </p:nvCxnSpPr>
        <p:spPr>
          <a:xfrm>
            <a:off x="6948264" y="2132856"/>
            <a:ext cx="0" cy="2340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181 Rectángulo"/>
          <p:cNvSpPr/>
          <p:nvPr/>
        </p:nvSpPr>
        <p:spPr>
          <a:xfrm rot="16200000">
            <a:off x="5739518" y="37443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4" name="213 Rectángulo"/>
          <p:cNvSpPr/>
          <p:nvPr/>
        </p:nvSpPr>
        <p:spPr>
          <a:xfrm rot="16200000">
            <a:off x="5907518" y="374435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16200000">
            <a:off x="6075518" y="3744357"/>
            <a:ext cx="251998" cy="53333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6" name="175 Rectángulo"/>
          <p:cNvSpPr/>
          <p:nvPr/>
        </p:nvSpPr>
        <p:spPr>
          <a:xfrm rot="10800000">
            <a:off x="5796137" y="364502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7" name="266 Rectángulo"/>
          <p:cNvSpPr/>
          <p:nvPr/>
        </p:nvSpPr>
        <p:spPr>
          <a:xfrm rot="16200000">
            <a:off x="7136167" y="374441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8" name="267 Rectángulo"/>
          <p:cNvSpPr/>
          <p:nvPr/>
        </p:nvSpPr>
        <p:spPr>
          <a:xfrm rot="16200000">
            <a:off x="7313947" y="374441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5" name="274 Rectángulo"/>
          <p:cNvSpPr/>
          <p:nvPr/>
        </p:nvSpPr>
        <p:spPr>
          <a:xfrm rot="16200000">
            <a:off x="6956668" y="3744357"/>
            <a:ext cx="251998" cy="53333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5" name="264 Rectángulo"/>
          <p:cNvSpPr/>
          <p:nvPr/>
        </p:nvSpPr>
        <p:spPr>
          <a:xfrm rot="10800000">
            <a:off x="7020272" y="3645024"/>
            <a:ext cx="481672" cy="1012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7" name="276 Flecha abajo"/>
          <p:cNvSpPr/>
          <p:nvPr/>
        </p:nvSpPr>
        <p:spPr>
          <a:xfrm rot="16200000">
            <a:off x="5796136" y="4293096"/>
            <a:ext cx="288032" cy="1440160"/>
          </a:xfrm>
          <a:prstGeom prst="downArrow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66"/>
              </a:solidFill>
            </a:endParaRPr>
          </a:p>
        </p:txBody>
      </p:sp>
      <p:sp>
        <p:nvSpPr>
          <p:cNvPr id="278" name="277 CuadroTexto"/>
          <p:cNvSpPr txBox="1"/>
          <p:nvPr/>
        </p:nvSpPr>
        <p:spPr>
          <a:xfrm>
            <a:off x="4067944" y="5066020"/>
            <a:ext cx="3783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rgbClr val="FF6600"/>
                </a:solidFill>
              </a:rPr>
              <a:t>Dirección de cadena: 3-5</a:t>
            </a:r>
            <a:endParaRPr lang="es-ES" sz="28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710</Words>
  <Application>Microsoft Office PowerPoint</Application>
  <PresentationFormat>Presentación en pantalla (4:3)</PresentationFormat>
  <Paragraphs>317</Paragraphs>
  <Slides>20</Slides>
  <Notes>20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Leonel</cp:lastModifiedBy>
  <cp:revision>111</cp:revision>
  <dcterms:modified xsi:type="dcterms:W3CDTF">2015-12-12T21:11:40Z</dcterms:modified>
</cp:coreProperties>
</file>