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319" r:id="rId2"/>
    <p:sldId id="320" r:id="rId3"/>
    <p:sldId id="321" r:id="rId4"/>
    <p:sldId id="268" r:id="rId5"/>
    <p:sldId id="269" r:id="rId6"/>
    <p:sldId id="270" r:id="rId7"/>
    <p:sldId id="267" r:id="rId8"/>
    <p:sldId id="325" r:id="rId9"/>
    <p:sldId id="272" r:id="rId10"/>
    <p:sldId id="273" r:id="rId11"/>
    <p:sldId id="284" r:id="rId12"/>
    <p:sldId id="285" r:id="rId13"/>
    <p:sldId id="326" r:id="rId14"/>
    <p:sldId id="32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286" r:id="rId25"/>
    <p:sldId id="287" r:id="rId26"/>
    <p:sldId id="330" r:id="rId27"/>
    <p:sldId id="288" r:id="rId28"/>
    <p:sldId id="315" r:id="rId29"/>
    <p:sldId id="291" r:id="rId30"/>
    <p:sldId id="289" r:id="rId31"/>
    <p:sldId id="290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300" r:id="rId40"/>
    <p:sldId id="303" r:id="rId41"/>
    <p:sldId id="302" r:id="rId42"/>
    <p:sldId id="301" r:id="rId43"/>
    <p:sldId id="316" r:id="rId44"/>
    <p:sldId id="304" r:id="rId45"/>
    <p:sldId id="317" r:id="rId46"/>
    <p:sldId id="318" r:id="rId4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6600"/>
    <a:srgbClr val="00FF99"/>
    <a:srgbClr val="006666"/>
    <a:srgbClr val="003366"/>
    <a:srgbClr val="FF0066"/>
    <a:srgbClr val="00CCFF"/>
    <a:srgbClr val="CC0099"/>
    <a:srgbClr val="9933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215" autoAdjust="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CC8B2-28BE-4122-8074-841978E329E9}" type="datetimeFigureOut">
              <a:rPr lang="es-ES" smtClean="0"/>
              <a:pPr/>
              <a:t>27/06/2017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521DD-70F9-4534-8354-BE3A2FEA9A2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15</a:t>
            </a:fld>
            <a:endParaRPr lang="es-E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16</a:t>
            </a:fld>
            <a:endParaRPr lang="es-E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17</a:t>
            </a:fld>
            <a:endParaRPr lang="es-E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18</a:t>
            </a:fld>
            <a:endParaRPr lang="es-E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19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20</a:t>
            </a:fld>
            <a:endParaRPr lang="es-E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21</a:t>
            </a:fld>
            <a:endParaRPr lang="es-E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22</a:t>
            </a:fld>
            <a:endParaRPr lang="es-E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23</a:t>
            </a:fld>
            <a:endParaRPr lang="es-E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24</a:t>
            </a:fld>
            <a:endParaRPr lang="es-E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25</a:t>
            </a:fld>
            <a:endParaRPr lang="es-E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26</a:t>
            </a:fld>
            <a:endParaRPr lang="es-E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27</a:t>
            </a:fld>
            <a:endParaRPr lang="es-E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28</a:t>
            </a:fld>
            <a:endParaRPr lang="es-E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29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30</a:t>
            </a:fld>
            <a:endParaRPr lang="es-E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31</a:t>
            </a:fld>
            <a:endParaRPr lang="es-E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32</a:t>
            </a:fld>
            <a:endParaRPr lang="es-E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33</a:t>
            </a:fld>
            <a:endParaRPr lang="es-E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34</a:t>
            </a:fld>
            <a:endParaRPr lang="es-E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35</a:t>
            </a:fld>
            <a:endParaRPr lang="es-E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36</a:t>
            </a:fld>
            <a:endParaRPr lang="es-E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37</a:t>
            </a:fld>
            <a:endParaRPr lang="es-E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38</a:t>
            </a:fld>
            <a:endParaRPr lang="es-E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39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40</a:t>
            </a:fld>
            <a:endParaRPr lang="es-E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41</a:t>
            </a:fld>
            <a:endParaRPr lang="es-E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42</a:t>
            </a:fld>
            <a:endParaRPr lang="es-E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43</a:t>
            </a:fld>
            <a:endParaRPr lang="es-E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44</a:t>
            </a:fld>
            <a:endParaRPr lang="es-E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45</a:t>
            </a:fld>
            <a:endParaRPr lang="es-E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46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27/06/2017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27/06/2017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27/06/2017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27/06/2017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25" name="124 Rectángulo"/>
          <p:cNvSpPr/>
          <p:nvPr/>
        </p:nvSpPr>
        <p:spPr>
          <a:xfrm rot="5400000" flipV="1">
            <a:off x="6320782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320780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Rectángulo"/>
          <p:cNvSpPr/>
          <p:nvPr/>
        </p:nvSpPr>
        <p:spPr>
          <a:xfrm rot="5400000" flipV="1">
            <a:off x="6498562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98561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Rectángulo"/>
          <p:cNvSpPr/>
          <p:nvPr/>
        </p:nvSpPr>
        <p:spPr>
          <a:xfrm rot="5400000" flipV="1">
            <a:off x="668744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8744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130 Rectángulo"/>
          <p:cNvSpPr/>
          <p:nvPr/>
        </p:nvSpPr>
        <p:spPr>
          <a:xfrm rot="5400000" flipV="1">
            <a:off x="685544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85544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Rectángulo"/>
          <p:cNvSpPr/>
          <p:nvPr/>
        </p:nvSpPr>
        <p:spPr>
          <a:xfrm rot="5400000" flipV="1">
            <a:off x="702344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702344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Rectángulo"/>
          <p:cNvSpPr/>
          <p:nvPr/>
        </p:nvSpPr>
        <p:spPr>
          <a:xfrm>
            <a:off x="633611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209884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5438553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438552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5616333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616332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5805218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805217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5973218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73217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 rot="5400000" flipV="1">
            <a:off x="6141218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141217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>
            <a:off x="5453884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369884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85174" y="316829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9" name="138 Rectángulo"/>
          <p:cNvSpPr/>
          <p:nvPr/>
        </p:nvSpPr>
        <p:spPr>
          <a:xfrm rot="16200000">
            <a:off x="8085172" y="342029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tángulo"/>
          <p:cNvSpPr/>
          <p:nvPr/>
        </p:nvSpPr>
        <p:spPr>
          <a:xfrm rot="5400000" flipV="1">
            <a:off x="8262954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262953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Rectángulo"/>
          <p:cNvSpPr/>
          <p:nvPr/>
        </p:nvSpPr>
        <p:spPr>
          <a:xfrm rot="5400000" flipV="1">
            <a:off x="845183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45183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4" name="143 Rectángulo"/>
          <p:cNvSpPr/>
          <p:nvPr/>
        </p:nvSpPr>
        <p:spPr>
          <a:xfrm rot="5400000" flipV="1">
            <a:off x="8619838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5" name="144 Rectángulo"/>
          <p:cNvSpPr/>
          <p:nvPr/>
        </p:nvSpPr>
        <p:spPr>
          <a:xfrm rot="5400000" flipV="1">
            <a:off x="8619837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6" name="145 Rectángulo"/>
          <p:cNvSpPr/>
          <p:nvPr/>
        </p:nvSpPr>
        <p:spPr>
          <a:xfrm rot="5400000" flipV="1">
            <a:off x="8787838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7" name="146 Rectángulo"/>
          <p:cNvSpPr/>
          <p:nvPr/>
        </p:nvSpPr>
        <p:spPr>
          <a:xfrm rot="5400000" flipV="1">
            <a:off x="8787837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149 Rectángulo"/>
          <p:cNvSpPr/>
          <p:nvPr/>
        </p:nvSpPr>
        <p:spPr>
          <a:xfrm rot="5400000" flipV="1">
            <a:off x="7202945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202944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2" name="151 Rectángulo"/>
          <p:cNvSpPr/>
          <p:nvPr/>
        </p:nvSpPr>
        <p:spPr>
          <a:xfrm rot="5400000" flipV="1">
            <a:off x="7380725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80724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Rectángulo"/>
          <p:cNvSpPr/>
          <p:nvPr/>
        </p:nvSpPr>
        <p:spPr>
          <a:xfrm rot="5400000" flipV="1">
            <a:off x="7569610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569609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6" name="155 Rectángulo"/>
          <p:cNvSpPr/>
          <p:nvPr/>
        </p:nvSpPr>
        <p:spPr>
          <a:xfrm rot="5400000" flipV="1">
            <a:off x="7737610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737609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8" name="157 Rectángulo"/>
          <p:cNvSpPr/>
          <p:nvPr/>
        </p:nvSpPr>
        <p:spPr>
          <a:xfrm rot="5400000" flipV="1">
            <a:off x="7905610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905609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>
            <a:off x="7218276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134276" y="306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9" name="238 Rectángulo"/>
          <p:cNvSpPr/>
          <p:nvPr/>
        </p:nvSpPr>
        <p:spPr>
          <a:xfrm rot="16200000">
            <a:off x="4556782" y="316829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0" name="239 Rectángulo"/>
          <p:cNvSpPr/>
          <p:nvPr/>
        </p:nvSpPr>
        <p:spPr>
          <a:xfrm rot="16200000">
            <a:off x="4556780" y="342029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 rot="5400000" flipV="1">
            <a:off x="4734562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2" name="241 Rectángulo"/>
          <p:cNvSpPr/>
          <p:nvPr/>
        </p:nvSpPr>
        <p:spPr>
          <a:xfrm rot="5400000" flipV="1">
            <a:off x="4734561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Rectángulo"/>
          <p:cNvSpPr/>
          <p:nvPr/>
        </p:nvSpPr>
        <p:spPr>
          <a:xfrm rot="5400000" flipV="1">
            <a:off x="4923446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4" name="243 Rectángulo"/>
          <p:cNvSpPr/>
          <p:nvPr/>
        </p:nvSpPr>
        <p:spPr>
          <a:xfrm rot="5400000" flipV="1">
            <a:off x="4923445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5" name="244 Rectángulo"/>
          <p:cNvSpPr/>
          <p:nvPr/>
        </p:nvSpPr>
        <p:spPr>
          <a:xfrm rot="5400000" flipV="1">
            <a:off x="5091446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6" name="245 Rectángulo"/>
          <p:cNvSpPr/>
          <p:nvPr/>
        </p:nvSpPr>
        <p:spPr>
          <a:xfrm rot="5400000" flipV="1">
            <a:off x="5091445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7" name="246 Rectángulo"/>
          <p:cNvSpPr/>
          <p:nvPr/>
        </p:nvSpPr>
        <p:spPr>
          <a:xfrm rot="5400000" flipV="1">
            <a:off x="5259446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8" name="247 Rectángulo"/>
          <p:cNvSpPr/>
          <p:nvPr/>
        </p:nvSpPr>
        <p:spPr>
          <a:xfrm rot="5400000" flipV="1">
            <a:off x="5259445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9" name="248 Rectángulo"/>
          <p:cNvSpPr/>
          <p:nvPr/>
        </p:nvSpPr>
        <p:spPr>
          <a:xfrm>
            <a:off x="4572112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0" name="249 Rectángulo"/>
          <p:cNvSpPr/>
          <p:nvPr/>
        </p:nvSpPr>
        <p:spPr>
          <a:xfrm>
            <a:off x="4445884" y="306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5400000" flipV="1">
            <a:off x="4209218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8" name="257 Rectángulo"/>
          <p:cNvSpPr/>
          <p:nvPr/>
        </p:nvSpPr>
        <p:spPr>
          <a:xfrm rot="5400000" flipV="1">
            <a:off x="4209217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9" name="258 Rectángulo"/>
          <p:cNvSpPr/>
          <p:nvPr/>
        </p:nvSpPr>
        <p:spPr>
          <a:xfrm rot="5400000" flipV="1">
            <a:off x="4377218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0" name="259 Rectángulo"/>
          <p:cNvSpPr/>
          <p:nvPr/>
        </p:nvSpPr>
        <p:spPr>
          <a:xfrm rot="5400000" flipV="1">
            <a:off x="4377217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3" name="262 Rectángulo"/>
          <p:cNvSpPr/>
          <p:nvPr/>
        </p:nvSpPr>
        <p:spPr>
          <a:xfrm rot="16200000">
            <a:off x="8955838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4" name="263 Rectángulo"/>
          <p:cNvSpPr/>
          <p:nvPr/>
        </p:nvSpPr>
        <p:spPr>
          <a:xfrm rot="16200000">
            <a:off x="8955836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Rectángulo"/>
          <p:cNvSpPr/>
          <p:nvPr/>
        </p:nvSpPr>
        <p:spPr>
          <a:xfrm>
            <a:off x="8100504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9" name="148 Rectángulo"/>
          <p:cNvSpPr/>
          <p:nvPr/>
        </p:nvSpPr>
        <p:spPr>
          <a:xfrm>
            <a:off x="7974276" y="3068960"/>
            <a:ext cx="116972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CuadroTexto"/>
          <p:cNvSpPr txBox="1"/>
          <p:nvPr/>
        </p:nvSpPr>
        <p:spPr>
          <a:xfrm>
            <a:off x="323528" y="5851138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La replicación es el proceso por el que una cadena de ADN se convierte en otras dos idénticas a la original.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36 Grupo"/>
          <p:cNvGrpSpPr/>
          <p:nvPr/>
        </p:nvGrpSpPr>
        <p:grpSpPr>
          <a:xfrm>
            <a:off x="4203351" y="2492896"/>
            <a:ext cx="5006110" cy="573485"/>
            <a:chOff x="4203351" y="2492896"/>
            <a:chExt cx="5006110" cy="573485"/>
          </a:xfrm>
        </p:grpSpPr>
        <p:sp>
          <p:nvSpPr>
            <p:cNvPr id="126" name="125 Rectángulo"/>
            <p:cNvSpPr/>
            <p:nvPr/>
          </p:nvSpPr>
          <p:spPr>
            <a:xfrm rot="5400000" flipV="1">
              <a:off x="6248717" y="2592286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4" name="133 Rectángulo"/>
            <p:cNvSpPr/>
            <p:nvPr/>
          </p:nvSpPr>
          <p:spPr>
            <a:xfrm rot="5400000" flipV="1">
              <a:off x="6951382" y="259228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2" name="111 Rectángulo"/>
            <p:cNvSpPr/>
            <p:nvPr/>
          </p:nvSpPr>
          <p:spPr>
            <a:xfrm>
              <a:off x="6137821" y="249295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4" name="113 Rectángulo"/>
            <p:cNvSpPr/>
            <p:nvPr/>
          </p:nvSpPr>
          <p:spPr>
            <a:xfrm rot="5400000" flipV="1">
              <a:off x="5366489" y="259228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6" name="115 Rectángulo"/>
            <p:cNvSpPr/>
            <p:nvPr/>
          </p:nvSpPr>
          <p:spPr>
            <a:xfrm rot="5400000" flipV="1">
              <a:off x="5544269" y="259228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8" name="117 Rectángulo"/>
            <p:cNvSpPr/>
            <p:nvPr/>
          </p:nvSpPr>
          <p:spPr>
            <a:xfrm rot="5400000" flipV="1">
              <a:off x="5733154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0" name="119 Rectángulo"/>
            <p:cNvSpPr/>
            <p:nvPr/>
          </p:nvSpPr>
          <p:spPr>
            <a:xfrm rot="5400000" flipV="1">
              <a:off x="5901154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2" name="121 Rectángulo"/>
            <p:cNvSpPr/>
            <p:nvPr/>
          </p:nvSpPr>
          <p:spPr>
            <a:xfrm rot="5400000" flipV="1">
              <a:off x="6069154" y="259228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4" name="123 Rectángulo"/>
            <p:cNvSpPr/>
            <p:nvPr/>
          </p:nvSpPr>
          <p:spPr>
            <a:xfrm>
              <a:off x="5256192" y="2492952"/>
              <a:ext cx="1044000" cy="71952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Rectángulo"/>
            <p:cNvSpPr/>
            <p:nvPr/>
          </p:nvSpPr>
          <p:spPr>
            <a:xfrm rot="16200000">
              <a:off x="8013111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1" name="140 Rectángulo"/>
            <p:cNvSpPr/>
            <p:nvPr/>
          </p:nvSpPr>
          <p:spPr>
            <a:xfrm rot="5400000" flipV="1">
              <a:off x="8190890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Rectángulo"/>
            <p:cNvSpPr/>
            <p:nvPr/>
          </p:nvSpPr>
          <p:spPr>
            <a:xfrm rot="5400000" flipV="1">
              <a:off x="8379774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1" name="150 Rectángulo"/>
            <p:cNvSpPr/>
            <p:nvPr/>
          </p:nvSpPr>
          <p:spPr>
            <a:xfrm rot="5400000" flipV="1">
              <a:off x="7130881" y="259223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3" name="152 Rectángulo"/>
            <p:cNvSpPr/>
            <p:nvPr/>
          </p:nvSpPr>
          <p:spPr>
            <a:xfrm rot="5400000" flipV="1">
              <a:off x="7308661" y="259222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5" name="154 Rectángulo"/>
            <p:cNvSpPr/>
            <p:nvPr/>
          </p:nvSpPr>
          <p:spPr>
            <a:xfrm rot="5400000" flipV="1">
              <a:off x="7497546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7" name="156 Rectángulo"/>
            <p:cNvSpPr/>
            <p:nvPr/>
          </p:nvSpPr>
          <p:spPr>
            <a:xfrm rot="5400000" flipV="1">
              <a:off x="7665546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9" name="158 Rectángulo"/>
            <p:cNvSpPr/>
            <p:nvPr/>
          </p:nvSpPr>
          <p:spPr>
            <a:xfrm rot="5400000" flipV="1">
              <a:off x="7833546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1" name="160 Rectángulo"/>
            <p:cNvSpPr/>
            <p:nvPr/>
          </p:nvSpPr>
          <p:spPr>
            <a:xfrm>
              <a:off x="7062213" y="2492896"/>
              <a:ext cx="1470172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02 Grupo"/>
            <p:cNvGrpSpPr/>
            <p:nvPr/>
          </p:nvGrpSpPr>
          <p:grpSpPr>
            <a:xfrm rot="19922894">
              <a:off x="4203351" y="2773495"/>
              <a:ext cx="1169916" cy="252001"/>
              <a:chOff x="4283968" y="2492896"/>
              <a:chExt cx="1169916" cy="252001"/>
            </a:xfrm>
          </p:grpSpPr>
          <p:sp>
            <p:nvSpPr>
              <p:cNvPr id="239" name="238 Rectángulo"/>
              <p:cNvSpPr/>
              <p:nvPr/>
            </p:nvSpPr>
            <p:spPr>
              <a:xfrm rot="16200000">
                <a:off x="4556782" y="2592231"/>
                <a:ext cx="251998" cy="533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42" name="241 Rectángulo"/>
              <p:cNvSpPr/>
              <p:nvPr/>
            </p:nvSpPr>
            <p:spPr>
              <a:xfrm rot="5400000" flipV="1">
                <a:off x="4734561" y="2592229"/>
                <a:ext cx="251998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44" name="243 Rectángulo"/>
              <p:cNvSpPr/>
              <p:nvPr/>
            </p:nvSpPr>
            <p:spPr>
              <a:xfrm rot="5400000" flipV="1">
                <a:off x="4923445" y="2592229"/>
                <a:ext cx="251998" cy="533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46" name="245 Rectángulo"/>
              <p:cNvSpPr/>
              <p:nvPr/>
            </p:nvSpPr>
            <p:spPr>
              <a:xfrm rot="5400000" flipV="1">
                <a:off x="5091445" y="2592229"/>
                <a:ext cx="251998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48" name="247 Rectángulo"/>
              <p:cNvSpPr/>
              <p:nvPr/>
            </p:nvSpPr>
            <p:spPr>
              <a:xfrm rot="5400000" flipV="1">
                <a:off x="5259445" y="2592229"/>
                <a:ext cx="251998" cy="5333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58" name="257 Rectángulo"/>
              <p:cNvSpPr/>
              <p:nvPr/>
            </p:nvSpPr>
            <p:spPr>
              <a:xfrm rot="5400000" flipV="1">
                <a:off x="4209217" y="2592229"/>
                <a:ext cx="251998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60" name="259 Rectángulo"/>
              <p:cNvSpPr/>
              <p:nvPr/>
            </p:nvSpPr>
            <p:spPr>
              <a:xfrm rot="5400000" flipV="1">
                <a:off x="4377217" y="2592229"/>
                <a:ext cx="251998" cy="5333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50" name="249 Rectángulo"/>
              <p:cNvSpPr/>
              <p:nvPr/>
            </p:nvSpPr>
            <p:spPr>
              <a:xfrm>
                <a:off x="4283968" y="2492896"/>
                <a:ext cx="1169916" cy="72008"/>
              </a:xfrm>
              <a:prstGeom prst="rect">
                <a:avLst/>
              </a:prstGeom>
              <a:solidFill>
                <a:srgbClr val="9933FF"/>
              </a:solidFill>
              <a:ln>
                <a:solidFill>
                  <a:srgbClr val="9933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05" name="104 Rectángulo"/>
            <p:cNvSpPr/>
            <p:nvPr/>
          </p:nvSpPr>
          <p:spPr>
            <a:xfrm rot="7171502" flipH="1" flipV="1">
              <a:off x="8609176" y="273302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6" name="105 Rectángulo"/>
            <p:cNvSpPr/>
            <p:nvPr/>
          </p:nvSpPr>
          <p:spPr>
            <a:xfrm rot="17971502" flipH="1">
              <a:off x="8753192" y="2820632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7" name="106 Rectángulo"/>
            <p:cNvSpPr/>
            <p:nvPr/>
          </p:nvSpPr>
          <p:spPr>
            <a:xfrm rot="17971502" flipH="1">
              <a:off x="8897208" y="29137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6" name="135 Rectángulo"/>
            <p:cNvSpPr/>
            <p:nvPr/>
          </p:nvSpPr>
          <p:spPr>
            <a:xfrm rot="12571502" flipH="1" flipV="1">
              <a:off x="8447151" y="2676525"/>
              <a:ext cx="762310" cy="6479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14" name="213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264 CuadroTexto"/>
          <p:cNvSpPr txBox="1"/>
          <p:nvPr/>
        </p:nvSpPr>
        <p:spPr>
          <a:xfrm>
            <a:off x="6156176" y="141277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rgbClr val="FF0066"/>
                </a:solidFill>
              </a:rPr>
              <a:t>Origen</a:t>
            </a:r>
          </a:p>
        </p:txBody>
      </p:sp>
      <p:sp>
        <p:nvSpPr>
          <p:cNvPr id="266" name="265 Flecha derecha"/>
          <p:cNvSpPr/>
          <p:nvPr/>
        </p:nvSpPr>
        <p:spPr>
          <a:xfrm rot="10800000">
            <a:off x="4644008" y="3068960"/>
            <a:ext cx="1224136" cy="484632"/>
          </a:xfrm>
          <a:prstGeom prst="rightArrow">
            <a:avLst>
              <a:gd name="adj1" fmla="val 50000"/>
              <a:gd name="adj2" fmla="val 108962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7" name="266 Flecha derecha"/>
          <p:cNvSpPr/>
          <p:nvPr/>
        </p:nvSpPr>
        <p:spPr>
          <a:xfrm rot="10800000" flipH="1">
            <a:off x="7884368" y="3068960"/>
            <a:ext cx="1224136" cy="484632"/>
          </a:xfrm>
          <a:prstGeom prst="rightArrow">
            <a:avLst>
              <a:gd name="adj1" fmla="val 50000"/>
              <a:gd name="adj2" fmla="val 108962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36 Grupo"/>
          <p:cNvGrpSpPr/>
          <p:nvPr/>
        </p:nvGrpSpPr>
        <p:grpSpPr>
          <a:xfrm>
            <a:off x="4203351" y="2492896"/>
            <a:ext cx="5024591" cy="573485"/>
            <a:chOff x="4203351" y="2492896"/>
            <a:chExt cx="5006110" cy="573485"/>
          </a:xfrm>
        </p:grpSpPr>
        <p:sp>
          <p:nvSpPr>
            <p:cNvPr id="126" name="125 Rectángulo"/>
            <p:cNvSpPr/>
            <p:nvPr/>
          </p:nvSpPr>
          <p:spPr>
            <a:xfrm rot="5400000" flipV="1">
              <a:off x="6248717" y="2592286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4" name="133 Rectángulo"/>
            <p:cNvSpPr/>
            <p:nvPr/>
          </p:nvSpPr>
          <p:spPr>
            <a:xfrm rot="5400000" flipV="1">
              <a:off x="6951382" y="259228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2" name="111 Rectángulo"/>
            <p:cNvSpPr/>
            <p:nvPr/>
          </p:nvSpPr>
          <p:spPr>
            <a:xfrm>
              <a:off x="6137821" y="249295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4" name="113 Rectángulo"/>
            <p:cNvSpPr/>
            <p:nvPr/>
          </p:nvSpPr>
          <p:spPr>
            <a:xfrm rot="5400000" flipV="1">
              <a:off x="5366489" y="259228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6" name="115 Rectángulo"/>
            <p:cNvSpPr/>
            <p:nvPr/>
          </p:nvSpPr>
          <p:spPr>
            <a:xfrm rot="5400000" flipV="1">
              <a:off x="5544269" y="259228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8" name="117 Rectángulo"/>
            <p:cNvSpPr/>
            <p:nvPr/>
          </p:nvSpPr>
          <p:spPr>
            <a:xfrm rot="5400000" flipV="1">
              <a:off x="5733154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0" name="119 Rectángulo"/>
            <p:cNvSpPr/>
            <p:nvPr/>
          </p:nvSpPr>
          <p:spPr>
            <a:xfrm rot="5400000" flipV="1">
              <a:off x="5901154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2" name="121 Rectángulo"/>
            <p:cNvSpPr/>
            <p:nvPr/>
          </p:nvSpPr>
          <p:spPr>
            <a:xfrm rot="5400000" flipV="1">
              <a:off x="6069154" y="259228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4" name="123 Rectángulo"/>
            <p:cNvSpPr/>
            <p:nvPr/>
          </p:nvSpPr>
          <p:spPr>
            <a:xfrm>
              <a:off x="5256192" y="2492952"/>
              <a:ext cx="1044000" cy="71952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Rectángulo"/>
            <p:cNvSpPr/>
            <p:nvPr/>
          </p:nvSpPr>
          <p:spPr>
            <a:xfrm rot="16200000">
              <a:off x="8013111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1" name="140 Rectángulo"/>
            <p:cNvSpPr/>
            <p:nvPr/>
          </p:nvSpPr>
          <p:spPr>
            <a:xfrm rot="5400000" flipV="1">
              <a:off x="8190890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Rectángulo"/>
            <p:cNvSpPr/>
            <p:nvPr/>
          </p:nvSpPr>
          <p:spPr>
            <a:xfrm rot="5400000" flipV="1">
              <a:off x="8379774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1" name="150 Rectángulo"/>
            <p:cNvSpPr/>
            <p:nvPr/>
          </p:nvSpPr>
          <p:spPr>
            <a:xfrm rot="5400000" flipV="1">
              <a:off x="7130881" y="259223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3" name="152 Rectángulo"/>
            <p:cNvSpPr/>
            <p:nvPr/>
          </p:nvSpPr>
          <p:spPr>
            <a:xfrm rot="5400000" flipV="1">
              <a:off x="7308661" y="259222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5" name="154 Rectángulo"/>
            <p:cNvSpPr/>
            <p:nvPr/>
          </p:nvSpPr>
          <p:spPr>
            <a:xfrm rot="5400000" flipV="1">
              <a:off x="7497546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7" name="156 Rectángulo"/>
            <p:cNvSpPr/>
            <p:nvPr/>
          </p:nvSpPr>
          <p:spPr>
            <a:xfrm rot="5400000" flipV="1">
              <a:off x="7665546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9" name="158 Rectángulo"/>
            <p:cNvSpPr/>
            <p:nvPr/>
          </p:nvSpPr>
          <p:spPr>
            <a:xfrm rot="5400000" flipV="1">
              <a:off x="7833546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1" name="160 Rectángulo"/>
            <p:cNvSpPr/>
            <p:nvPr/>
          </p:nvSpPr>
          <p:spPr>
            <a:xfrm>
              <a:off x="7062213" y="2492896"/>
              <a:ext cx="1470172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02 Grupo"/>
            <p:cNvGrpSpPr/>
            <p:nvPr/>
          </p:nvGrpSpPr>
          <p:grpSpPr>
            <a:xfrm rot="19922894">
              <a:off x="4203351" y="2773495"/>
              <a:ext cx="1169916" cy="252001"/>
              <a:chOff x="4283968" y="2492896"/>
              <a:chExt cx="1169916" cy="252001"/>
            </a:xfrm>
          </p:grpSpPr>
          <p:sp>
            <p:nvSpPr>
              <p:cNvPr id="239" name="238 Rectángulo"/>
              <p:cNvSpPr/>
              <p:nvPr/>
            </p:nvSpPr>
            <p:spPr>
              <a:xfrm rot="16200000">
                <a:off x="4556782" y="2592231"/>
                <a:ext cx="251998" cy="533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42" name="241 Rectángulo"/>
              <p:cNvSpPr/>
              <p:nvPr/>
            </p:nvSpPr>
            <p:spPr>
              <a:xfrm rot="5400000" flipV="1">
                <a:off x="4734561" y="2592229"/>
                <a:ext cx="251998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44" name="243 Rectángulo"/>
              <p:cNvSpPr/>
              <p:nvPr/>
            </p:nvSpPr>
            <p:spPr>
              <a:xfrm rot="5400000" flipV="1">
                <a:off x="4923445" y="2592229"/>
                <a:ext cx="251998" cy="533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46" name="245 Rectángulo"/>
              <p:cNvSpPr/>
              <p:nvPr/>
            </p:nvSpPr>
            <p:spPr>
              <a:xfrm rot="5400000" flipV="1">
                <a:off x="5091445" y="2592229"/>
                <a:ext cx="251998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48" name="247 Rectángulo"/>
              <p:cNvSpPr/>
              <p:nvPr/>
            </p:nvSpPr>
            <p:spPr>
              <a:xfrm rot="5400000" flipV="1">
                <a:off x="5259445" y="2592229"/>
                <a:ext cx="251998" cy="5333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58" name="257 Rectángulo"/>
              <p:cNvSpPr/>
              <p:nvPr/>
            </p:nvSpPr>
            <p:spPr>
              <a:xfrm rot="5400000" flipV="1">
                <a:off x="4209217" y="2592229"/>
                <a:ext cx="251998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60" name="259 Rectángulo"/>
              <p:cNvSpPr/>
              <p:nvPr/>
            </p:nvSpPr>
            <p:spPr>
              <a:xfrm rot="5400000" flipV="1">
                <a:off x="4377217" y="2592229"/>
                <a:ext cx="251998" cy="5333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50" name="249 Rectángulo"/>
              <p:cNvSpPr/>
              <p:nvPr/>
            </p:nvSpPr>
            <p:spPr>
              <a:xfrm>
                <a:off x="4283968" y="2492896"/>
                <a:ext cx="1169916" cy="72008"/>
              </a:xfrm>
              <a:prstGeom prst="rect">
                <a:avLst/>
              </a:prstGeom>
              <a:solidFill>
                <a:srgbClr val="9933FF"/>
              </a:solidFill>
              <a:ln>
                <a:solidFill>
                  <a:srgbClr val="9933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05" name="104 Rectángulo"/>
            <p:cNvSpPr/>
            <p:nvPr/>
          </p:nvSpPr>
          <p:spPr>
            <a:xfrm rot="7171502" flipH="1" flipV="1">
              <a:off x="8609176" y="273302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6" name="105 Rectángulo"/>
            <p:cNvSpPr/>
            <p:nvPr/>
          </p:nvSpPr>
          <p:spPr>
            <a:xfrm rot="17971502" flipH="1">
              <a:off x="8753192" y="2820632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7" name="106 Rectángulo"/>
            <p:cNvSpPr/>
            <p:nvPr/>
          </p:nvSpPr>
          <p:spPr>
            <a:xfrm rot="17971502" flipH="1">
              <a:off x="8897208" y="29137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6" name="135 Rectángulo"/>
            <p:cNvSpPr/>
            <p:nvPr/>
          </p:nvSpPr>
          <p:spPr>
            <a:xfrm rot="12571502" flipH="1" flipV="1">
              <a:off x="8447151" y="2676525"/>
              <a:ext cx="762310" cy="6479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CuadroTexto"/>
          <p:cNvSpPr txBox="1"/>
          <p:nvPr/>
        </p:nvSpPr>
        <p:spPr>
          <a:xfrm>
            <a:off x="6156176" y="141277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rgbClr val="FF0066"/>
                </a:solidFill>
              </a:rPr>
              <a:t>Origen</a:t>
            </a:r>
          </a:p>
        </p:txBody>
      </p:sp>
      <p:sp>
        <p:nvSpPr>
          <p:cNvPr id="266" name="265 Flecha derecha"/>
          <p:cNvSpPr/>
          <p:nvPr/>
        </p:nvSpPr>
        <p:spPr>
          <a:xfrm rot="10800000">
            <a:off x="4644008" y="3068960"/>
            <a:ext cx="1224136" cy="484632"/>
          </a:xfrm>
          <a:prstGeom prst="rightArrow">
            <a:avLst>
              <a:gd name="adj1" fmla="val 50000"/>
              <a:gd name="adj2" fmla="val 108962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7" name="266 Flecha derecha"/>
          <p:cNvSpPr/>
          <p:nvPr/>
        </p:nvSpPr>
        <p:spPr>
          <a:xfrm rot="10800000" flipH="1">
            <a:off x="7884368" y="3068960"/>
            <a:ext cx="1224136" cy="484632"/>
          </a:xfrm>
          <a:prstGeom prst="rightArrow">
            <a:avLst>
              <a:gd name="adj1" fmla="val 50000"/>
              <a:gd name="adj2" fmla="val 108962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14" name="213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Elipse"/>
          <p:cNvSpPr/>
          <p:nvPr/>
        </p:nvSpPr>
        <p:spPr>
          <a:xfrm>
            <a:off x="3960144" y="2313088"/>
            <a:ext cx="1908000" cy="1908000"/>
          </a:xfrm>
          <a:prstGeom prst="ellipse">
            <a:avLst/>
          </a:prstGeom>
          <a:noFill/>
          <a:ln w="762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 rot="1288609">
            <a:off x="4277875" y="4136202"/>
            <a:ext cx="265916" cy="4104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1288609">
            <a:off x="3942928" y="4379994"/>
            <a:ext cx="372810" cy="135454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1" name="10 Rectángulo"/>
          <p:cNvSpPr/>
          <p:nvPr/>
        </p:nvSpPr>
        <p:spPr>
          <a:xfrm rot="5400000">
            <a:off x="292735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 rot="16200000">
            <a:off x="290516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Rectángulo"/>
          <p:cNvSpPr/>
          <p:nvPr/>
        </p:nvSpPr>
        <p:spPr>
          <a:xfrm rot="5400000">
            <a:off x="3575426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"/>
          <p:cNvSpPr/>
          <p:nvPr/>
        </p:nvSpPr>
        <p:spPr>
          <a:xfrm rot="16200000">
            <a:off x="3553240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>
            <a:off x="4223498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16200000">
            <a:off x="420131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 rot="16200000">
            <a:off x="4849384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16200000">
            <a:off x="5497456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16200000">
            <a:off x="614552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16200000">
            <a:off x="6792710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744078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>
            <a:off x="4871570" y="26477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>
            <a:off x="5519642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>
            <a:off x="616771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>
            <a:off x="6814896" y="26477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5400000">
            <a:off x="7462968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3" name="102 Grupo"/>
          <p:cNvGrpSpPr/>
          <p:nvPr/>
        </p:nvGrpSpPr>
        <p:grpSpPr>
          <a:xfrm flipH="1">
            <a:off x="3131840" y="1772816"/>
            <a:ext cx="5832648" cy="563728"/>
            <a:chOff x="3131840" y="1772816"/>
            <a:chExt cx="5832648" cy="563728"/>
          </a:xfrm>
        </p:grpSpPr>
        <p:sp>
          <p:nvSpPr>
            <p:cNvPr id="7" name="6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" name="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20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23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32" name="31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" name="15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35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4" name="43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9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47" name="46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4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6" name="55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5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59" name="58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59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8" name="67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1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1" name="70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71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0" name="79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7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83" name="8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8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92" name="91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3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95" name="9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9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04" name="103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9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7" name="106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10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06" name="105 Rectángulo"/>
          <p:cNvSpPr/>
          <p:nvPr/>
        </p:nvSpPr>
        <p:spPr>
          <a:xfrm rot="5400000">
            <a:off x="8111040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Pentágono regular"/>
          <p:cNvSpPr/>
          <p:nvPr/>
        </p:nvSpPr>
        <p:spPr>
          <a:xfrm rot="5400000" flipH="1">
            <a:off x="826811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5 Grupo"/>
          <p:cNvGrpSpPr/>
          <p:nvPr/>
        </p:nvGrpSpPr>
        <p:grpSpPr>
          <a:xfrm rot="5400000" flipH="1">
            <a:off x="8605588" y="4726284"/>
            <a:ext cx="288032" cy="429768"/>
            <a:chOff x="1799760" y="2168928"/>
            <a:chExt cx="612000" cy="841317"/>
          </a:xfrm>
        </p:grpSpPr>
        <p:cxnSp>
          <p:nvCxnSpPr>
            <p:cNvPr id="17" name="1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" name="25 Pentágono regular"/>
          <p:cNvSpPr/>
          <p:nvPr/>
        </p:nvSpPr>
        <p:spPr>
          <a:xfrm rot="5400000" flipH="1">
            <a:off x="762004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5400000" flipH="1">
            <a:off x="7957516" y="4726284"/>
            <a:ext cx="288032" cy="429768"/>
            <a:chOff x="1799760" y="2168928"/>
            <a:chExt cx="612000" cy="841317"/>
          </a:xfrm>
        </p:grpSpPr>
        <p:cxnSp>
          <p:nvCxnSpPr>
            <p:cNvPr id="29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" name="37 Pentágono regular"/>
          <p:cNvSpPr/>
          <p:nvPr/>
        </p:nvSpPr>
        <p:spPr>
          <a:xfrm rot="5400000" flipH="1">
            <a:off x="697197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5400000" flipH="1">
            <a:off x="7309444" y="4726284"/>
            <a:ext cx="288032" cy="429768"/>
            <a:chOff x="1799760" y="2168928"/>
            <a:chExt cx="612000" cy="841317"/>
          </a:xfrm>
        </p:grpSpPr>
        <p:cxnSp>
          <p:nvCxnSpPr>
            <p:cNvPr id="41" name="4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0" name="49 Pentágono regular"/>
          <p:cNvSpPr/>
          <p:nvPr/>
        </p:nvSpPr>
        <p:spPr>
          <a:xfrm rot="5400000" flipH="1">
            <a:off x="632389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1" name="15 Grupo"/>
          <p:cNvGrpSpPr/>
          <p:nvPr/>
        </p:nvGrpSpPr>
        <p:grpSpPr>
          <a:xfrm rot="5400000" flipH="1">
            <a:off x="6661372" y="4726284"/>
            <a:ext cx="288032" cy="429768"/>
            <a:chOff x="1799760" y="2168928"/>
            <a:chExt cx="612000" cy="841317"/>
          </a:xfrm>
        </p:grpSpPr>
        <p:cxnSp>
          <p:nvCxnSpPr>
            <p:cNvPr id="53" name="5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2" name="61 Pentágono regular"/>
          <p:cNvSpPr/>
          <p:nvPr/>
        </p:nvSpPr>
        <p:spPr>
          <a:xfrm rot="5400000" flipH="1">
            <a:off x="5675827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7" name="15 Grupo"/>
          <p:cNvGrpSpPr/>
          <p:nvPr/>
        </p:nvGrpSpPr>
        <p:grpSpPr>
          <a:xfrm rot="5400000" flipH="1">
            <a:off x="6013300" y="4726284"/>
            <a:ext cx="288032" cy="429768"/>
            <a:chOff x="1799760" y="2168928"/>
            <a:chExt cx="612000" cy="841317"/>
          </a:xfrm>
        </p:grpSpPr>
        <p:cxnSp>
          <p:nvCxnSpPr>
            <p:cNvPr id="65" name="6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6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4" name="73 Pentágono regular"/>
          <p:cNvSpPr/>
          <p:nvPr/>
        </p:nvSpPr>
        <p:spPr>
          <a:xfrm rot="5400000" flipH="1">
            <a:off x="502775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3" name="15 Grupo"/>
          <p:cNvGrpSpPr/>
          <p:nvPr/>
        </p:nvGrpSpPr>
        <p:grpSpPr>
          <a:xfrm rot="5400000" flipH="1">
            <a:off x="5365228" y="4726284"/>
            <a:ext cx="288032" cy="429768"/>
            <a:chOff x="1799760" y="2168928"/>
            <a:chExt cx="612000" cy="841317"/>
          </a:xfrm>
        </p:grpSpPr>
        <p:cxnSp>
          <p:nvCxnSpPr>
            <p:cNvPr id="77" name="7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7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6" name="85 Pentágono regular"/>
          <p:cNvSpPr/>
          <p:nvPr/>
        </p:nvSpPr>
        <p:spPr>
          <a:xfrm rot="5400000" flipH="1">
            <a:off x="438057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9" name="15 Grupo"/>
          <p:cNvGrpSpPr/>
          <p:nvPr/>
        </p:nvGrpSpPr>
        <p:grpSpPr>
          <a:xfrm rot="5400000" flipH="1">
            <a:off x="4718046" y="4726284"/>
            <a:ext cx="288032" cy="429768"/>
            <a:chOff x="1799760" y="2168928"/>
            <a:chExt cx="612000" cy="841317"/>
          </a:xfrm>
        </p:grpSpPr>
        <p:cxnSp>
          <p:nvCxnSpPr>
            <p:cNvPr id="89" name="8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8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8" name="97 Pentágono regular"/>
          <p:cNvSpPr/>
          <p:nvPr/>
        </p:nvSpPr>
        <p:spPr>
          <a:xfrm rot="5400000" flipH="1">
            <a:off x="373250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5" name="15 Grupo"/>
          <p:cNvGrpSpPr/>
          <p:nvPr/>
        </p:nvGrpSpPr>
        <p:grpSpPr>
          <a:xfrm rot="5400000" flipH="1">
            <a:off x="4069974" y="4726284"/>
            <a:ext cx="288032" cy="429768"/>
            <a:chOff x="1799760" y="2168928"/>
            <a:chExt cx="612000" cy="841317"/>
          </a:xfrm>
        </p:grpSpPr>
        <p:cxnSp>
          <p:nvCxnSpPr>
            <p:cNvPr id="101" name="10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10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0" name="109 Pentágono regular"/>
          <p:cNvSpPr/>
          <p:nvPr/>
        </p:nvSpPr>
        <p:spPr>
          <a:xfrm rot="5400000" flipH="1">
            <a:off x="308442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1" name="15 Grupo"/>
          <p:cNvGrpSpPr/>
          <p:nvPr/>
        </p:nvGrpSpPr>
        <p:grpSpPr>
          <a:xfrm rot="5400000" flipH="1">
            <a:off x="3421902" y="4726284"/>
            <a:ext cx="288032" cy="429768"/>
            <a:chOff x="1799760" y="2168928"/>
            <a:chExt cx="612000" cy="841317"/>
          </a:xfrm>
        </p:grpSpPr>
        <p:cxnSp>
          <p:nvCxnSpPr>
            <p:cNvPr id="113" name="11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11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Rectángulo"/>
          <p:cNvSpPr/>
          <p:nvPr/>
        </p:nvSpPr>
        <p:spPr>
          <a:xfrm rot="16200000">
            <a:off x="8088854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Flecha abajo"/>
          <p:cNvSpPr/>
          <p:nvPr/>
        </p:nvSpPr>
        <p:spPr>
          <a:xfrm rot="20584570">
            <a:off x="8629687" y="147449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CuadroTexto"/>
          <p:cNvSpPr txBox="1"/>
          <p:nvPr/>
        </p:nvSpPr>
        <p:spPr>
          <a:xfrm>
            <a:off x="8460432" y="8489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5" name="114 Flecha abajo"/>
          <p:cNvSpPr/>
          <p:nvPr/>
        </p:nvSpPr>
        <p:spPr>
          <a:xfrm rot="11939956">
            <a:off x="2912763" y="492239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CuadroTexto"/>
          <p:cNvSpPr txBox="1"/>
          <p:nvPr/>
        </p:nvSpPr>
        <p:spPr>
          <a:xfrm>
            <a:off x="27718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7" name="116 Flecha abajo"/>
          <p:cNvSpPr/>
          <p:nvPr/>
        </p:nvSpPr>
        <p:spPr>
          <a:xfrm rot="11939956">
            <a:off x="8385371" y="490762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CuadroTexto"/>
          <p:cNvSpPr txBox="1"/>
          <p:nvPr/>
        </p:nvSpPr>
        <p:spPr>
          <a:xfrm>
            <a:off x="8244408" y="515461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19" name="118 Flecha abajo"/>
          <p:cNvSpPr/>
          <p:nvPr/>
        </p:nvSpPr>
        <p:spPr>
          <a:xfrm rot="2275430">
            <a:off x="3559473" y="1462298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CuadroTexto"/>
          <p:cNvSpPr txBox="1"/>
          <p:nvPr/>
        </p:nvSpPr>
        <p:spPr>
          <a:xfrm>
            <a:off x="3851920" y="106493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05" name="104 CuadroTexto"/>
          <p:cNvSpPr txBox="1"/>
          <p:nvPr/>
        </p:nvSpPr>
        <p:spPr>
          <a:xfrm>
            <a:off x="179512" y="5877272"/>
            <a:ext cx="6480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Fíjate en que las dos cadenas son antiparalelas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1" name="10 Rectángulo"/>
          <p:cNvSpPr/>
          <p:nvPr/>
        </p:nvSpPr>
        <p:spPr>
          <a:xfrm rot="5400000">
            <a:off x="292735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 rot="16200000">
            <a:off x="290516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Rectángulo"/>
          <p:cNvSpPr/>
          <p:nvPr/>
        </p:nvSpPr>
        <p:spPr>
          <a:xfrm rot="5400000">
            <a:off x="3575426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"/>
          <p:cNvSpPr/>
          <p:nvPr/>
        </p:nvSpPr>
        <p:spPr>
          <a:xfrm rot="16200000">
            <a:off x="3553240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>
            <a:off x="4223498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16200000">
            <a:off x="420131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 rot="16200000">
            <a:off x="4849384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16200000">
            <a:off x="5497456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16200000">
            <a:off x="614552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16200000">
            <a:off x="6792710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744078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>
            <a:off x="4871570" y="26477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>
            <a:off x="5519642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>
            <a:off x="616771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>
            <a:off x="6814896" y="26477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5400000">
            <a:off x="7462968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02 Grupo"/>
          <p:cNvGrpSpPr/>
          <p:nvPr/>
        </p:nvGrpSpPr>
        <p:grpSpPr>
          <a:xfrm flipH="1">
            <a:off x="3131840" y="1772816"/>
            <a:ext cx="5832648" cy="563728"/>
            <a:chOff x="3131840" y="1772816"/>
            <a:chExt cx="5832648" cy="563728"/>
          </a:xfrm>
        </p:grpSpPr>
        <p:sp>
          <p:nvSpPr>
            <p:cNvPr id="7" name="6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" name="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20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23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32" name="31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5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35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4" name="43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47" name="46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4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6" name="55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5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59" name="58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59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8" name="67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9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1" name="70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71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0" name="79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1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83" name="8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8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92" name="91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5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95" name="9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9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04" name="103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7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7" name="106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10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06" name="105 Rectángulo"/>
          <p:cNvSpPr/>
          <p:nvPr/>
        </p:nvSpPr>
        <p:spPr>
          <a:xfrm rot="5400000">
            <a:off x="8111040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Pentágono regular"/>
          <p:cNvSpPr/>
          <p:nvPr/>
        </p:nvSpPr>
        <p:spPr>
          <a:xfrm rot="5400000" flipH="1">
            <a:off x="826811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1" name="15 Grupo"/>
          <p:cNvGrpSpPr/>
          <p:nvPr/>
        </p:nvGrpSpPr>
        <p:grpSpPr>
          <a:xfrm rot="5400000" flipH="1">
            <a:off x="8605588" y="4726284"/>
            <a:ext cx="288032" cy="429768"/>
            <a:chOff x="1799760" y="2168928"/>
            <a:chExt cx="612000" cy="841317"/>
          </a:xfrm>
        </p:grpSpPr>
        <p:cxnSp>
          <p:nvCxnSpPr>
            <p:cNvPr id="17" name="1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" name="25 Pentágono regular"/>
          <p:cNvSpPr/>
          <p:nvPr/>
        </p:nvSpPr>
        <p:spPr>
          <a:xfrm rot="5400000" flipH="1">
            <a:off x="762004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3" name="15 Grupo"/>
          <p:cNvGrpSpPr/>
          <p:nvPr/>
        </p:nvGrpSpPr>
        <p:grpSpPr>
          <a:xfrm rot="5400000" flipH="1">
            <a:off x="7957516" y="4726284"/>
            <a:ext cx="288032" cy="429768"/>
            <a:chOff x="1799760" y="2168928"/>
            <a:chExt cx="612000" cy="841317"/>
          </a:xfrm>
        </p:grpSpPr>
        <p:cxnSp>
          <p:nvCxnSpPr>
            <p:cNvPr id="29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" name="37 Pentágono regular"/>
          <p:cNvSpPr/>
          <p:nvPr/>
        </p:nvSpPr>
        <p:spPr>
          <a:xfrm rot="5400000" flipH="1">
            <a:off x="697197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7" name="15 Grupo"/>
          <p:cNvGrpSpPr/>
          <p:nvPr/>
        </p:nvGrpSpPr>
        <p:grpSpPr>
          <a:xfrm rot="5400000" flipH="1">
            <a:off x="7309444" y="4726284"/>
            <a:ext cx="288032" cy="429768"/>
            <a:chOff x="1799760" y="2168928"/>
            <a:chExt cx="612000" cy="841317"/>
          </a:xfrm>
        </p:grpSpPr>
        <p:cxnSp>
          <p:nvCxnSpPr>
            <p:cNvPr id="41" name="4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0" name="49 Pentágono regular"/>
          <p:cNvSpPr/>
          <p:nvPr/>
        </p:nvSpPr>
        <p:spPr>
          <a:xfrm rot="5400000" flipH="1">
            <a:off x="632389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9" name="15 Grupo"/>
          <p:cNvGrpSpPr/>
          <p:nvPr/>
        </p:nvGrpSpPr>
        <p:grpSpPr>
          <a:xfrm rot="5400000" flipH="1">
            <a:off x="6661372" y="4726284"/>
            <a:ext cx="288032" cy="429768"/>
            <a:chOff x="1799760" y="2168928"/>
            <a:chExt cx="612000" cy="841317"/>
          </a:xfrm>
        </p:grpSpPr>
        <p:cxnSp>
          <p:nvCxnSpPr>
            <p:cNvPr id="53" name="5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2" name="61 Pentágono regular"/>
          <p:cNvSpPr/>
          <p:nvPr/>
        </p:nvSpPr>
        <p:spPr>
          <a:xfrm rot="5400000" flipH="1">
            <a:off x="5675827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3" name="15 Grupo"/>
          <p:cNvGrpSpPr/>
          <p:nvPr/>
        </p:nvGrpSpPr>
        <p:grpSpPr>
          <a:xfrm rot="5400000" flipH="1">
            <a:off x="6013300" y="4726284"/>
            <a:ext cx="288032" cy="429768"/>
            <a:chOff x="1799760" y="2168928"/>
            <a:chExt cx="612000" cy="841317"/>
          </a:xfrm>
        </p:grpSpPr>
        <p:cxnSp>
          <p:nvCxnSpPr>
            <p:cNvPr id="65" name="6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6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4" name="73 Pentágono regular"/>
          <p:cNvSpPr/>
          <p:nvPr/>
        </p:nvSpPr>
        <p:spPr>
          <a:xfrm rot="5400000" flipH="1">
            <a:off x="502775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5" name="15 Grupo"/>
          <p:cNvGrpSpPr/>
          <p:nvPr/>
        </p:nvGrpSpPr>
        <p:grpSpPr>
          <a:xfrm rot="5400000" flipH="1">
            <a:off x="5365228" y="4726284"/>
            <a:ext cx="288032" cy="429768"/>
            <a:chOff x="1799760" y="2168928"/>
            <a:chExt cx="612000" cy="841317"/>
          </a:xfrm>
        </p:grpSpPr>
        <p:cxnSp>
          <p:nvCxnSpPr>
            <p:cNvPr id="77" name="7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7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6" name="85 Pentágono regular"/>
          <p:cNvSpPr/>
          <p:nvPr/>
        </p:nvSpPr>
        <p:spPr>
          <a:xfrm rot="5400000" flipH="1">
            <a:off x="438057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9" name="15 Grupo"/>
          <p:cNvGrpSpPr/>
          <p:nvPr/>
        </p:nvGrpSpPr>
        <p:grpSpPr>
          <a:xfrm rot="5400000" flipH="1">
            <a:off x="4718046" y="4726284"/>
            <a:ext cx="288032" cy="429768"/>
            <a:chOff x="1799760" y="2168928"/>
            <a:chExt cx="612000" cy="841317"/>
          </a:xfrm>
        </p:grpSpPr>
        <p:cxnSp>
          <p:nvCxnSpPr>
            <p:cNvPr id="89" name="8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8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8" name="97 Pentágono regular"/>
          <p:cNvSpPr/>
          <p:nvPr/>
        </p:nvSpPr>
        <p:spPr>
          <a:xfrm rot="5400000" flipH="1">
            <a:off x="373250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1" name="15 Grupo"/>
          <p:cNvGrpSpPr/>
          <p:nvPr/>
        </p:nvGrpSpPr>
        <p:grpSpPr>
          <a:xfrm rot="5400000" flipH="1">
            <a:off x="4069974" y="4726284"/>
            <a:ext cx="288032" cy="429768"/>
            <a:chOff x="1799760" y="2168928"/>
            <a:chExt cx="612000" cy="841317"/>
          </a:xfrm>
        </p:grpSpPr>
        <p:cxnSp>
          <p:nvCxnSpPr>
            <p:cNvPr id="101" name="10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10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0" name="109 Pentágono regular"/>
          <p:cNvSpPr/>
          <p:nvPr/>
        </p:nvSpPr>
        <p:spPr>
          <a:xfrm rot="5400000" flipH="1">
            <a:off x="308442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5" name="15 Grupo"/>
          <p:cNvGrpSpPr/>
          <p:nvPr/>
        </p:nvGrpSpPr>
        <p:grpSpPr>
          <a:xfrm rot="5400000" flipH="1">
            <a:off x="3421902" y="4726284"/>
            <a:ext cx="288032" cy="429768"/>
            <a:chOff x="1799760" y="2168928"/>
            <a:chExt cx="612000" cy="841317"/>
          </a:xfrm>
        </p:grpSpPr>
        <p:cxnSp>
          <p:nvCxnSpPr>
            <p:cNvPr id="113" name="11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11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Rectángulo"/>
          <p:cNvSpPr/>
          <p:nvPr/>
        </p:nvSpPr>
        <p:spPr>
          <a:xfrm rot="16200000">
            <a:off x="8088854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Flecha abajo"/>
          <p:cNvSpPr/>
          <p:nvPr/>
        </p:nvSpPr>
        <p:spPr>
          <a:xfrm rot="20584570">
            <a:off x="8629687" y="147449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CuadroTexto"/>
          <p:cNvSpPr txBox="1"/>
          <p:nvPr/>
        </p:nvSpPr>
        <p:spPr>
          <a:xfrm>
            <a:off x="8460432" y="8489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5" name="114 Flecha abajo"/>
          <p:cNvSpPr/>
          <p:nvPr/>
        </p:nvSpPr>
        <p:spPr>
          <a:xfrm rot="11939956">
            <a:off x="2912763" y="492239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CuadroTexto"/>
          <p:cNvSpPr txBox="1"/>
          <p:nvPr/>
        </p:nvSpPr>
        <p:spPr>
          <a:xfrm>
            <a:off x="27718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7" name="116 Flecha abajo"/>
          <p:cNvSpPr/>
          <p:nvPr/>
        </p:nvSpPr>
        <p:spPr>
          <a:xfrm rot="11939956">
            <a:off x="8385371" y="490762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CuadroTexto"/>
          <p:cNvSpPr txBox="1"/>
          <p:nvPr/>
        </p:nvSpPr>
        <p:spPr>
          <a:xfrm>
            <a:off x="8244408" y="515461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19" name="118 Flecha abajo"/>
          <p:cNvSpPr/>
          <p:nvPr/>
        </p:nvSpPr>
        <p:spPr>
          <a:xfrm rot="2275430">
            <a:off x="3559473" y="1462298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CuadroTexto"/>
          <p:cNvSpPr txBox="1"/>
          <p:nvPr/>
        </p:nvSpPr>
        <p:spPr>
          <a:xfrm>
            <a:off x="3851920" y="106493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05" name="104 CuadroTexto"/>
          <p:cNvSpPr txBox="1"/>
          <p:nvPr/>
        </p:nvSpPr>
        <p:spPr>
          <a:xfrm>
            <a:off x="179512" y="5877272"/>
            <a:ext cx="6480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Fíjate en que las dos cadenas son antiparalelas</a:t>
            </a:r>
          </a:p>
        </p:txBody>
      </p:sp>
      <p:sp>
        <p:nvSpPr>
          <p:cNvPr id="123" name="122 Flecha derecha"/>
          <p:cNvSpPr/>
          <p:nvPr/>
        </p:nvSpPr>
        <p:spPr>
          <a:xfrm>
            <a:off x="4427984" y="1124744"/>
            <a:ext cx="4104456" cy="504056"/>
          </a:xfrm>
          <a:prstGeom prst="rightArrow">
            <a:avLst>
              <a:gd name="adj1" fmla="val 50000"/>
              <a:gd name="adj2" fmla="val 121808"/>
            </a:avLst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1" name="10 Rectángulo"/>
          <p:cNvSpPr/>
          <p:nvPr/>
        </p:nvSpPr>
        <p:spPr>
          <a:xfrm rot="5400000">
            <a:off x="292735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 rot="16200000">
            <a:off x="290516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Rectángulo"/>
          <p:cNvSpPr/>
          <p:nvPr/>
        </p:nvSpPr>
        <p:spPr>
          <a:xfrm rot="5400000">
            <a:off x="3575426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"/>
          <p:cNvSpPr/>
          <p:nvPr/>
        </p:nvSpPr>
        <p:spPr>
          <a:xfrm rot="16200000">
            <a:off x="3553240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>
            <a:off x="4223498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16200000">
            <a:off x="420131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 rot="16200000">
            <a:off x="4849384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16200000">
            <a:off x="5497456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16200000">
            <a:off x="614552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16200000">
            <a:off x="6792710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744078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>
            <a:off x="4871570" y="26477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>
            <a:off x="5519642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>
            <a:off x="616771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>
            <a:off x="6814896" y="26477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5400000">
            <a:off x="7462968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02 Grupo"/>
          <p:cNvGrpSpPr/>
          <p:nvPr/>
        </p:nvGrpSpPr>
        <p:grpSpPr>
          <a:xfrm flipH="1">
            <a:off x="3131840" y="1772816"/>
            <a:ext cx="5832648" cy="563728"/>
            <a:chOff x="3131840" y="1772816"/>
            <a:chExt cx="5832648" cy="563728"/>
          </a:xfrm>
        </p:grpSpPr>
        <p:sp>
          <p:nvSpPr>
            <p:cNvPr id="7" name="6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" name="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20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23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32" name="31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5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35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4" name="43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47" name="46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4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6" name="55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5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59" name="58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59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8" name="67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9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1" name="70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71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0" name="79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1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83" name="8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8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92" name="91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5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95" name="9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9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04" name="103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7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7" name="106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10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06" name="105 Rectángulo"/>
          <p:cNvSpPr/>
          <p:nvPr/>
        </p:nvSpPr>
        <p:spPr>
          <a:xfrm rot="5400000">
            <a:off x="8111040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Pentágono regular"/>
          <p:cNvSpPr/>
          <p:nvPr/>
        </p:nvSpPr>
        <p:spPr>
          <a:xfrm rot="5400000" flipH="1">
            <a:off x="826811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1" name="15 Grupo"/>
          <p:cNvGrpSpPr/>
          <p:nvPr/>
        </p:nvGrpSpPr>
        <p:grpSpPr>
          <a:xfrm rot="5400000" flipH="1">
            <a:off x="8605588" y="4726284"/>
            <a:ext cx="288032" cy="429768"/>
            <a:chOff x="1799760" y="2168928"/>
            <a:chExt cx="612000" cy="841317"/>
          </a:xfrm>
        </p:grpSpPr>
        <p:cxnSp>
          <p:nvCxnSpPr>
            <p:cNvPr id="17" name="1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" name="25 Pentágono regular"/>
          <p:cNvSpPr/>
          <p:nvPr/>
        </p:nvSpPr>
        <p:spPr>
          <a:xfrm rot="5400000" flipH="1">
            <a:off x="762004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3" name="15 Grupo"/>
          <p:cNvGrpSpPr/>
          <p:nvPr/>
        </p:nvGrpSpPr>
        <p:grpSpPr>
          <a:xfrm rot="5400000" flipH="1">
            <a:off x="7957516" y="4726284"/>
            <a:ext cx="288032" cy="429768"/>
            <a:chOff x="1799760" y="2168928"/>
            <a:chExt cx="612000" cy="841317"/>
          </a:xfrm>
        </p:grpSpPr>
        <p:cxnSp>
          <p:nvCxnSpPr>
            <p:cNvPr id="29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" name="37 Pentágono regular"/>
          <p:cNvSpPr/>
          <p:nvPr/>
        </p:nvSpPr>
        <p:spPr>
          <a:xfrm rot="5400000" flipH="1">
            <a:off x="697197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7" name="15 Grupo"/>
          <p:cNvGrpSpPr/>
          <p:nvPr/>
        </p:nvGrpSpPr>
        <p:grpSpPr>
          <a:xfrm rot="5400000" flipH="1">
            <a:off x="7309444" y="4726284"/>
            <a:ext cx="288032" cy="429768"/>
            <a:chOff x="1799760" y="2168928"/>
            <a:chExt cx="612000" cy="841317"/>
          </a:xfrm>
        </p:grpSpPr>
        <p:cxnSp>
          <p:nvCxnSpPr>
            <p:cNvPr id="41" name="4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0" name="49 Pentágono regular"/>
          <p:cNvSpPr/>
          <p:nvPr/>
        </p:nvSpPr>
        <p:spPr>
          <a:xfrm rot="5400000" flipH="1">
            <a:off x="632389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9" name="15 Grupo"/>
          <p:cNvGrpSpPr/>
          <p:nvPr/>
        </p:nvGrpSpPr>
        <p:grpSpPr>
          <a:xfrm rot="5400000" flipH="1">
            <a:off x="6661372" y="4726284"/>
            <a:ext cx="288032" cy="429768"/>
            <a:chOff x="1799760" y="2168928"/>
            <a:chExt cx="612000" cy="841317"/>
          </a:xfrm>
        </p:grpSpPr>
        <p:cxnSp>
          <p:nvCxnSpPr>
            <p:cNvPr id="53" name="5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2" name="61 Pentágono regular"/>
          <p:cNvSpPr/>
          <p:nvPr/>
        </p:nvSpPr>
        <p:spPr>
          <a:xfrm rot="5400000" flipH="1">
            <a:off x="5675827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3" name="15 Grupo"/>
          <p:cNvGrpSpPr/>
          <p:nvPr/>
        </p:nvGrpSpPr>
        <p:grpSpPr>
          <a:xfrm rot="5400000" flipH="1">
            <a:off x="6013300" y="4726284"/>
            <a:ext cx="288032" cy="429768"/>
            <a:chOff x="1799760" y="2168928"/>
            <a:chExt cx="612000" cy="841317"/>
          </a:xfrm>
        </p:grpSpPr>
        <p:cxnSp>
          <p:nvCxnSpPr>
            <p:cNvPr id="65" name="6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6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4" name="73 Pentágono regular"/>
          <p:cNvSpPr/>
          <p:nvPr/>
        </p:nvSpPr>
        <p:spPr>
          <a:xfrm rot="5400000" flipH="1">
            <a:off x="502775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5" name="15 Grupo"/>
          <p:cNvGrpSpPr/>
          <p:nvPr/>
        </p:nvGrpSpPr>
        <p:grpSpPr>
          <a:xfrm rot="5400000" flipH="1">
            <a:off x="5365228" y="4726284"/>
            <a:ext cx="288032" cy="429768"/>
            <a:chOff x="1799760" y="2168928"/>
            <a:chExt cx="612000" cy="841317"/>
          </a:xfrm>
        </p:grpSpPr>
        <p:cxnSp>
          <p:nvCxnSpPr>
            <p:cNvPr id="77" name="7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7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6" name="85 Pentágono regular"/>
          <p:cNvSpPr/>
          <p:nvPr/>
        </p:nvSpPr>
        <p:spPr>
          <a:xfrm rot="5400000" flipH="1">
            <a:off x="438057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9" name="15 Grupo"/>
          <p:cNvGrpSpPr/>
          <p:nvPr/>
        </p:nvGrpSpPr>
        <p:grpSpPr>
          <a:xfrm rot="5400000" flipH="1">
            <a:off x="4718046" y="4726284"/>
            <a:ext cx="288032" cy="429768"/>
            <a:chOff x="1799760" y="2168928"/>
            <a:chExt cx="612000" cy="841317"/>
          </a:xfrm>
        </p:grpSpPr>
        <p:cxnSp>
          <p:nvCxnSpPr>
            <p:cNvPr id="89" name="8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8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8" name="97 Pentágono regular"/>
          <p:cNvSpPr/>
          <p:nvPr/>
        </p:nvSpPr>
        <p:spPr>
          <a:xfrm rot="5400000" flipH="1">
            <a:off x="373250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1" name="15 Grupo"/>
          <p:cNvGrpSpPr/>
          <p:nvPr/>
        </p:nvGrpSpPr>
        <p:grpSpPr>
          <a:xfrm rot="5400000" flipH="1">
            <a:off x="4069974" y="4726284"/>
            <a:ext cx="288032" cy="429768"/>
            <a:chOff x="1799760" y="2168928"/>
            <a:chExt cx="612000" cy="841317"/>
          </a:xfrm>
        </p:grpSpPr>
        <p:cxnSp>
          <p:nvCxnSpPr>
            <p:cNvPr id="101" name="10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10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0" name="109 Pentágono regular"/>
          <p:cNvSpPr/>
          <p:nvPr/>
        </p:nvSpPr>
        <p:spPr>
          <a:xfrm rot="5400000" flipH="1">
            <a:off x="308442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5" name="15 Grupo"/>
          <p:cNvGrpSpPr/>
          <p:nvPr/>
        </p:nvGrpSpPr>
        <p:grpSpPr>
          <a:xfrm rot="5400000" flipH="1">
            <a:off x="3421902" y="4726284"/>
            <a:ext cx="288032" cy="429768"/>
            <a:chOff x="1799760" y="2168928"/>
            <a:chExt cx="612000" cy="841317"/>
          </a:xfrm>
        </p:grpSpPr>
        <p:cxnSp>
          <p:nvCxnSpPr>
            <p:cNvPr id="113" name="11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11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Rectángulo"/>
          <p:cNvSpPr/>
          <p:nvPr/>
        </p:nvSpPr>
        <p:spPr>
          <a:xfrm rot="16200000">
            <a:off x="8088854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Flecha abajo"/>
          <p:cNvSpPr/>
          <p:nvPr/>
        </p:nvSpPr>
        <p:spPr>
          <a:xfrm rot="20584570">
            <a:off x="8629687" y="147449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CuadroTexto"/>
          <p:cNvSpPr txBox="1"/>
          <p:nvPr/>
        </p:nvSpPr>
        <p:spPr>
          <a:xfrm>
            <a:off x="8460432" y="8489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5" name="114 Flecha abajo"/>
          <p:cNvSpPr/>
          <p:nvPr/>
        </p:nvSpPr>
        <p:spPr>
          <a:xfrm rot="11939956">
            <a:off x="2912763" y="492239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CuadroTexto"/>
          <p:cNvSpPr txBox="1"/>
          <p:nvPr/>
        </p:nvSpPr>
        <p:spPr>
          <a:xfrm>
            <a:off x="27718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7" name="116 Flecha abajo"/>
          <p:cNvSpPr/>
          <p:nvPr/>
        </p:nvSpPr>
        <p:spPr>
          <a:xfrm rot="11939956">
            <a:off x="8385371" y="490762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CuadroTexto"/>
          <p:cNvSpPr txBox="1"/>
          <p:nvPr/>
        </p:nvSpPr>
        <p:spPr>
          <a:xfrm>
            <a:off x="8244408" y="515461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19" name="118 Flecha abajo"/>
          <p:cNvSpPr/>
          <p:nvPr/>
        </p:nvSpPr>
        <p:spPr>
          <a:xfrm rot="2275430">
            <a:off x="3559473" y="1462298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CuadroTexto"/>
          <p:cNvSpPr txBox="1"/>
          <p:nvPr/>
        </p:nvSpPr>
        <p:spPr>
          <a:xfrm>
            <a:off x="3851920" y="106493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05" name="104 CuadroTexto"/>
          <p:cNvSpPr txBox="1"/>
          <p:nvPr/>
        </p:nvSpPr>
        <p:spPr>
          <a:xfrm>
            <a:off x="179512" y="5877272"/>
            <a:ext cx="6480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Fíjate en que las dos cadenas son antiparalelas</a:t>
            </a:r>
          </a:p>
        </p:txBody>
      </p:sp>
      <p:sp>
        <p:nvSpPr>
          <p:cNvPr id="122" name="121 Flecha derecha"/>
          <p:cNvSpPr/>
          <p:nvPr/>
        </p:nvSpPr>
        <p:spPr>
          <a:xfrm flipH="1">
            <a:off x="3419872" y="5229200"/>
            <a:ext cx="4752528" cy="504056"/>
          </a:xfrm>
          <a:prstGeom prst="rightArrow">
            <a:avLst>
              <a:gd name="adj1" fmla="val 50000"/>
              <a:gd name="adj2" fmla="val 121808"/>
            </a:avLst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Flecha derecha"/>
          <p:cNvSpPr/>
          <p:nvPr/>
        </p:nvSpPr>
        <p:spPr>
          <a:xfrm>
            <a:off x="4427984" y="1124744"/>
            <a:ext cx="4104456" cy="504056"/>
          </a:xfrm>
          <a:prstGeom prst="rightArrow">
            <a:avLst>
              <a:gd name="adj1" fmla="val 50000"/>
              <a:gd name="adj2" fmla="val 121808"/>
            </a:avLst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159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</a:endParaRPr>
          </a:p>
        </p:txBody>
      </p:sp>
      <p:sp>
        <p:nvSpPr>
          <p:cNvPr id="125" name="124 Pentágono regular"/>
          <p:cNvSpPr/>
          <p:nvPr/>
        </p:nvSpPr>
        <p:spPr>
          <a:xfrm rot="20562844">
            <a:off x="3884529" y="4090903"/>
            <a:ext cx="960120" cy="914400"/>
          </a:xfrm>
          <a:prstGeom prst="pent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6" name="125 Hexágono"/>
          <p:cNvSpPr/>
          <p:nvPr/>
        </p:nvSpPr>
        <p:spPr>
          <a:xfrm rot="1897366">
            <a:off x="4723879" y="4086019"/>
            <a:ext cx="1180789" cy="1017880"/>
          </a:xfrm>
          <a:prstGeom prst="hexagon">
            <a:avLst>
              <a:gd name="adj" fmla="val 30021"/>
              <a:gd name="vf" fmla="val 11547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7" name="126 Pentágono regular"/>
          <p:cNvSpPr/>
          <p:nvPr/>
        </p:nvSpPr>
        <p:spPr>
          <a:xfrm>
            <a:off x="3275544" y="4990446"/>
            <a:ext cx="960120" cy="721106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" name="15 Grupo"/>
          <p:cNvGrpSpPr/>
          <p:nvPr/>
        </p:nvGrpSpPr>
        <p:grpSpPr>
          <a:xfrm>
            <a:off x="2987824" y="4235456"/>
            <a:ext cx="612000" cy="1030427"/>
            <a:chOff x="1799760" y="2168928"/>
            <a:chExt cx="612000" cy="1030427"/>
          </a:xfrm>
        </p:grpSpPr>
        <p:sp>
          <p:nvSpPr>
            <p:cNvPr id="129" name="12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cxnSp>
          <p:nvCxnSpPr>
            <p:cNvPr id="130" name="129 Conector recto"/>
            <p:cNvCxnSpPr>
              <a:endCxn id="129" idx="4"/>
            </p:cNvCxnSpPr>
            <p:nvPr/>
          </p:nvCxnSpPr>
          <p:spPr>
            <a:xfrm flipV="1">
              <a:off x="2105481" y="2780928"/>
              <a:ext cx="279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1" name="130 Conector recto"/>
          <p:cNvCxnSpPr/>
          <p:nvPr/>
        </p:nvCxnSpPr>
        <p:spPr>
          <a:xfrm flipV="1">
            <a:off x="4211648" y="5049858"/>
            <a:ext cx="279" cy="180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Proceso alternativo"/>
          <p:cNvSpPr/>
          <p:nvPr/>
        </p:nvSpPr>
        <p:spPr>
          <a:xfrm rot="16200000">
            <a:off x="4823716" y="4077750"/>
            <a:ext cx="1008112" cy="216024"/>
          </a:xfrm>
          <a:prstGeom prst="flowChartAlternate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4" name="133 Proceso alternativo"/>
          <p:cNvSpPr/>
          <p:nvPr/>
        </p:nvSpPr>
        <p:spPr>
          <a:xfrm rot="12839257">
            <a:off x="5137509" y="4770814"/>
            <a:ext cx="1008112" cy="216024"/>
          </a:xfrm>
          <a:prstGeom prst="flowChartAlternate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5" name="174 Elipse"/>
          <p:cNvSpPr/>
          <p:nvPr/>
        </p:nvSpPr>
        <p:spPr>
          <a:xfrm>
            <a:off x="5076056" y="3356992"/>
            <a:ext cx="432048" cy="4103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>
                <a:solidFill>
                  <a:schemeClr val="bg1">
                    <a:lumMod val="95000"/>
                  </a:schemeClr>
                </a:solidFill>
              </a:rPr>
              <a:t>+</a:t>
            </a:r>
            <a:endParaRPr lang="es-ES" sz="6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6" name="175 Elipse"/>
          <p:cNvSpPr/>
          <p:nvPr/>
        </p:nvSpPr>
        <p:spPr>
          <a:xfrm>
            <a:off x="5940152" y="4941168"/>
            <a:ext cx="432048" cy="4103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7" name="176 Elipse"/>
          <p:cNvSpPr/>
          <p:nvPr/>
        </p:nvSpPr>
        <p:spPr>
          <a:xfrm>
            <a:off x="5724128" y="4077072"/>
            <a:ext cx="432048" cy="4103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es-ES" sz="6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8" name="177 CuadroTexto"/>
          <p:cNvSpPr txBox="1"/>
          <p:nvPr/>
        </p:nvSpPr>
        <p:spPr>
          <a:xfrm>
            <a:off x="5724128" y="3623320"/>
            <a:ext cx="43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>
                <a:solidFill>
                  <a:schemeClr val="bg1"/>
                </a:solidFill>
              </a:rPr>
              <a:t>-</a:t>
            </a:r>
          </a:p>
        </p:txBody>
      </p:sp>
      <p:sp>
        <p:nvSpPr>
          <p:cNvPr id="179" name="178 CuadroTexto"/>
          <p:cNvSpPr txBox="1"/>
          <p:nvPr/>
        </p:nvSpPr>
        <p:spPr>
          <a:xfrm>
            <a:off x="5940152" y="4487416"/>
            <a:ext cx="43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>
                <a:solidFill>
                  <a:schemeClr val="bg1"/>
                </a:solidFill>
              </a:rPr>
              <a:t>-</a:t>
            </a:r>
          </a:p>
        </p:txBody>
      </p:sp>
      <p:grpSp>
        <p:nvGrpSpPr>
          <p:cNvPr id="3" name="183 Grupo"/>
          <p:cNvGrpSpPr/>
          <p:nvPr/>
        </p:nvGrpSpPr>
        <p:grpSpPr>
          <a:xfrm>
            <a:off x="6706195" y="3284984"/>
            <a:ext cx="2186285" cy="2426568"/>
            <a:chOff x="6706195" y="3284984"/>
            <a:chExt cx="2186285" cy="2426568"/>
          </a:xfrm>
        </p:grpSpPr>
        <p:grpSp>
          <p:nvGrpSpPr>
            <p:cNvPr id="4" name="173 Grupo"/>
            <p:cNvGrpSpPr/>
            <p:nvPr/>
          </p:nvGrpSpPr>
          <p:grpSpPr>
            <a:xfrm flipH="1" flipV="1">
              <a:off x="6706195" y="3567033"/>
              <a:ext cx="2077677" cy="2144519"/>
              <a:chOff x="6922219" y="2639011"/>
              <a:chExt cx="2077677" cy="2144519"/>
            </a:xfrm>
          </p:grpSpPr>
          <p:sp>
            <p:nvSpPr>
              <p:cNvPr id="143" name="142 Pentágono regular"/>
              <p:cNvSpPr/>
              <p:nvPr/>
            </p:nvSpPr>
            <p:spPr>
              <a:xfrm flipH="1" flipV="1">
                <a:off x="7752056" y="2639011"/>
                <a:ext cx="960120" cy="721106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grpSp>
            <p:nvGrpSpPr>
              <p:cNvPr id="5" name="15 Grupo"/>
              <p:cNvGrpSpPr/>
              <p:nvPr/>
            </p:nvGrpSpPr>
            <p:grpSpPr>
              <a:xfrm flipH="1" flipV="1">
                <a:off x="8387896" y="3084680"/>
                <a:ext cx="612000" cy="1030427"/>
                <a:chOff x="1799760" y="2168928"/>
                <a:chExt cx="612000" cy="1030427"/>
              </a:xfrm>
            </p:grpSpPr>
            <p:sp>
              <p:nvSpPr>
                <p:cNvPr id="145" name="144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 dirty="0"/>
                </a:p>
              </p:txBody>
            </p:sp>
            <p:cxnSp>
              <p:nvCxnSpPr>
                <p:cNvPr id="146" name="145 Conector recto"/>
                <p:cNvCxnSpPr>
                  <a:endCxn id="145" idx="4"/>
                </p:cNvCxnSpPr>
                <p:nvPr/>
              </p:nvCxnSpPr>
              <p:spPr>
                <a:xfrm flipV="1">
                  <a:off x="2105481" y="2780928"/>
                  <a:ext cx="279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7" name="146 Conector recto"/>
              <p:cNvCxnSpPr/>
              <p:nvPr/>
            </p:nvCxnSpPr>
            <p:spPr>
              <a:xfrm flipH="1">
                <a:off x="7775793" y="3107083"/>
                <a:ext cx="279" cy="180000"/>
              </a:xfrm>
              <a:prstGeom prst="line">
                <a:avLst/>
              </a:prstGeom>
              <a:ln w="38100">
                <a:solidFill>
                  <a:srgbClr val="00FF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147 Hexágono"/>
              <p:cNvSpPr/>
              <p:nvPr/>
            </p:nvSpPr>
            <p:spPr>
              <a:xfrm rot="1897366" flipH="1" flipV="1">
                <a:off x="7172151" y="3331359"/>
                <a:ext cx="1180789" cy="1017880"/>
              </a:xfrm>
              <a:prstGeom prst="hexagon">
                <a:avLst>
                  <a:gd name="adj" fmla="val 30021"/>
                  <a:gd name="vf" fmla="val 115470"/>
                </a:avLst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9" name="148 Proceso alternativo"/>
              <p:cNvSpPr/>
              <p:nvPr/>
            </p:nvSpPr>
            <p:spPr>
              <a:xfrm rot="16200000" flipH="1" flipV="1">
                <a:off x="7236012" y="4171462"/>
                <a:ext cx="1008112" cy="216024"/>
              </a:xfrm>
              <a:prstGeom prst="flowChartAlternateProcess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50" name="149 Proceso alternativo"/>
              <p:cNvSpPr/>
              <p:nvPr/>
            </p:nvSpPr>
            <p:spPr>
              <a:xfrm rot="12839257" flipH="1" flipV="1">
                <a:off x="6922219" y="3478398"/>
                <a:ext cx="1008112" cy="216024"/>
              </a:xfrm>
              <a:prstGeom prst="flowChartAlternateProcess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80" name="179 Elipse"/>
            <p:cNvSpPr/>
            <p:nvPr/>
          </p:nvSpPr>
          <p:spPr>
            <a:xfrm>
              <a:off x="7740352" y="3284984"/>
              <a:ext cx="432048" cy="410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6000" dirty="0">
                  <a:solidFill>
                    <a:schemeClr val="bg1">
                      <a:lumMod val="95000"/>
                    </a:schemeClr>
                  </a:solidFill>
                </a:rPr>
                <a:t>+</a:t>
              </a:r>
              <a:endParaRPr lang="es-ES" sz="66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81" name="180 Elipse"/>
            <p:cNvSpPr/>
            <p:nvPr/>
          </p:nvSpPr>
          <p:spPr>
            <a:xfrm>
              <a:off x="8316416" y="3983360"/>
              <a:ext cx="432048" cy="410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6000" dirty="0">
                  <a:solidFill>
                    <a:schemeClr val="bg1">
                      <a:lumMod val="95000"/>
                    </a:schemeClr>
                  </a:solidFill>
                </a:rPr>
                <a:t>+</a:t>
              </a:r>
              <a:endParaRPr lang="es-ES" sz="66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82" name="181 Elipse"/>
            <p:cNvSpPr/>
            <p:nvPr/>
          </p:nvSpPr>
          <p:spPr>
            <a:xfrm>
              <a:off x="8460432" y="4797152"/>
              <a:ext cx="432048" cy="410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66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83" name="182 CuadroTexto"/>
            <p:cNvSpPr txBox="1"/>
            <p:nvPr/>
          </p:nvSpPr>
          <p:spPr>
            <a:xfrm>
              <a:off x="8460432" y="4343400"/>
              <a:ext cx="43204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72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sp>
        <p:nvSpPr>
          <p:cNvPr id="33" name="32 Recortar rectángulo de esquina sencilla"/>
          <p:cNvSpPr/>
          <p:nvPr/>
        </p:nvSpPr>
        <p:spPr>
          <a:xfrm rot="10800000" flipH="1">
            <a:off x="-176" y="728768"/>
            <a:ext cx="3636072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4" name="33 CuadroTexto"/>
          <p:cNvSpPr txBox="1"/>
          <p:nvPr/>
        </p:nvSpPr>
        <p:spPr>
          <a:xfrm>
            <a:off x="441808" y="755993"/>
            <a:ext cx="26180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/>
              <a:t>NUCLEÓTIDOS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3779912" y="760636"/>
            <a:ext cx="51845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Para entender lo de las cadenas antiparalelas, que es la clave. Recuerda cómo se unían los nucleótidos.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159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</a:endParaRPr>
          </a:p>
        </p:txBody>
      </p:sp>
      <p:sp>
        <p:nvSpPr>
          <p:cNvPr id="125" name="124 Pentágono regular"/>
          <p:cNvSpPr/>
          <p:nvPr/>
        </p:nvSpPr>
        <p:spPr>
          <a:xfrm rot="20562844">
            <a:off x="3884529" y="4090903"/>
            <a:ext cx="960120" cy="914400"/>
          </a:xfrm>
          <a:prstGeom prst="pent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6" name="125 Hexágono"/>
          <p:cNvSpPr/>
          <p:nvPr/>
        </p:nvSpPr>
        <p:spPr>
          <a:xfrm rot="1897366">
            <a:off x="4723879" y="4086019"/>
            <a:ext cx="1180789" cy="1017880"/>
          </a:xfrm>
          <a:prstGeom prst="hexagon">
            <a:avLst>
              <a:gd name="adj" fmla="val 30021"/>
              <a:gd name="vf" fmla="val 11547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7" name="126 Pentágono regular"/>
          <p:cNvSpPr/>
          <p:nvPr/>
        </p:nvSpPr>
        <p:spPr>
          <a:xfrm>
            <a:off x="3275544" y="4990446"/>
            <a:ext cx="960120" cy="721106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" name="15 Grupo"/>
          <p:cNvGrpSpPr/>
          <p:nvPr/>
        </p:nvGrpSpPr>
        <p:grpSpPr>
          <a:xfrm>
            <a:off x="2987824" y="4235456"/>
            <a:ext cx="612000" cy="1030427"/>
            <a:chOff x="1799760" y="2168928"/>
            <a:chExt cx="612000" cy="1030427"/>
          </a:xfrm>
        </p:grpSpPr>
        <p:sp>
          <p:nvSpPr>
            <p:cNvPr id="129" name="12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cxnSp>
          <p:nvCxnSpPr>
            <p:cNvPr id="130" name="129 Conector recto"/>
            <p:cNvCxnSpPr>
              <a:endCxn id="129" idx="4"/>
            </p:cNvCxnSpPr>
            <p:nvPr/>
          </p:nvCxnSpPr>
          <p:spPr>
            <a:xfrm flipV="1">
              <a:off x="2105481" y="2780928"/>
              <a:ext cx="279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1" name="130 Conector recto"/>
          <p:cNvCxnSpPr/>
          <p:nvPr/>
        </p:nvCxnSpPr>
        <p:spPr>
          <a:xfrm flipV="1">
            <a:off x="4211648" y="5049858"/>
            <a:ext cx="279" cy="180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Proceso alternativo"/>
          <p:cNvSpPr/>
          <p:nvPr/>
        </p:nvSpPr>
        <p:spPr>
          <a:xfrm rot="16200000">
            <a:off x="4823716" y="4077750"/>
            <a:ext cx="1008112" cy="216024"/>
          </a:xfrm>
          <a:prstGeom prst="flowChartAlternate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4" name="133 Proceso alternativo"/>
          <p:cNvSpPr/>
          <p:nvPr/>
        </p:nvSpPr>
        <p:spPr>
          <a:xfrm rot="12839257">
            <a:off x="5137509" y="4770814"/>
            <a:ext cx="1008112" cy="216024"/>
          </a:xfrm>
          <a:prstGeom prst="flowChartAlternate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5" name="174 Elipse"/>
          <p:cNvSpPr/>
          <p:nvPr/>
        </p:nvSpPr>
        <p:spPr>
          <a:xfrm>
            <a:off x="5076056" y="3356992"/>
            <a:ext cx="432048" cy="4103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>
                <a:solidFill>
                  <a:schemeClr val="bg1">
                    <a:lumMod val="95000"/>
                  </a:schemeClr>
                </a:solidFill>
              </a:rPr>
              <a:t>+</a:t>
            </a:r>
            <a:endParaRPr lang="es-ES" sz="6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6" name="175 Elipse"/>
          <p:cNvSpPr/>
          <p:nvPr/>
        </p:nvSpPr>
        <p:spPr>
          <a:xfrm>
            <a:off x="5940152" y="4941168"/>
            <a:ext cx="432048" cy="4103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7" name="176 Elipse"/>
          <p:cNvSpPr/>
          <p:nvPr/>
        </p:nvSpPr>
        <p:spPr>
          <a:xfrm>
            <a:off x="5724128" y="4077072"/>
            <a:ext cx="432048" cy="4103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es-ES" sz="6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8" name="177 CuadroTexto"/>
          <p:cNvSpPr txBox="1"/>
          <p:nvPr/>
        </p:nvSpPr>
        <p:spPr>
          <a:xfrm>
            <a:off x="5724128" y="3623320"/>
            <a:ext cx="43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>
                <a:solidFill>
                  <a:schemeClr val="bg1"/>
                </a:solidFill>
              </a:rPr>
              <a:t>-</a:t>
            </a:r>
          </a:p>
        </p:txBody>
      </p:sp>
      <p:sp>
        <p:nvSpPr>
          <p:cNvPr id="179" name="178 CuadroTexto"/>
          <p:cNvSpPr txBox="1"/>
          <p:nvPr/>
        </p:nvSpPr>
        <p:spPr>
          <a:xfrm>
            <a:off x="5940152" y="4487416"/>
            <a:ext cx="43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>
                <a:solidFill>
                  <a:schemeClr val="bg1"/>
                </a:solidFill>
              </a:rPr>
              <a:t>-</a:t>
            </a:r>
          </a:p>
        </p:txBody>
      </p:sp>
      <p:grpSp>
        <p:nvGrpSpPr>
          <p:cNvPr id="3" name="183 Grupo"/>
          <p:cNvGrpSpPr/>
          <p:nvPr/>
        </p:nvGrpSpPr>
        <p:grpSpPr>
          <a:xfrm>
            <a:off x="6706195" y="3284984"/>
            <a:ext cx="2186285" cy="2426568"/>
            <a:chOff x="6706195" y="3284984"/>
            <a:chExt cx="2186285" cy="2426568"/>
          </a:xfrm>
        </p:grpSpPr>
        <p:grpSp>
          <p:nvGrpSpPr>
            <p:cNvPr id="4" name="173 Grupo"/>
            <p:cNvGrpSpPr/>
            <p:nvPr/>
          </p:nvGrpSpPr>
          <p:grpSpPr>
            <a:xfrm flipH="1" flipV="1">
              <a:off x="6706195" y="3567033"/>
              <a:ext cx="2077677" cy="2144519"/>
              <a:chOff x="6922219" y="2639011"/>
              <a:chExt cx="2077677" cy="2144519"/>
            </a:xfrm>
          </p:grpSpPr>
          <p:sp>
            <p:nvSpPr>
              <p:cNvPr id="143" name="142 Pentágono regular"/>
              <p:cNvSpPr/>
              <p:nvPr/>
            </p:nvSpPr>
            <p:spPr>
              <a:xfrm flipH="1" flipV="1">
                <a:off x="7752056" y="2639011"/>
                <a:ext cx="960120" cy="721106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grpSp>
            <p:nvGrpSpPr>
              <p:cNvPr id="5" name="15 Grupo"/>
              <p:cNvGrpSpPr/>
              <p:nvPr/>
            </p:nvGrpSpPr>
            <p:grpSpPr>
              <a:xfrm flipH="1" flipV="1">
                <a:off x="8387896" y="3084680"/>
                <a:ext cx="612000" cy="1030427"/>
                <a:chOff x="1799760" y="2168928"/>
                <a:chExt cx="612000" cy="1030427"/>
              </a:xfrm>
            </p:grpSpPr>
            <p:sp>
              <p:nvSpPr>
                <p:cNvPr id="145" name="144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 dirty="0"/>
                </a:p>
              </p:txBody>
            </p:sp>
            <p:cxnSp>
              <p:nvCxnSpPr>
                <p:cNvPr id="146" name="145 Conector recto"/>
                <p:cNvCxnSpPr>
                  <a:endCxn id="145" idx="4"/>
                </p:cNvCxnSpPr>
                <p:nvPr/>
              </p:nvCxnSpPr>
              <p:spPr>
                <a:xfrm flipV="1">
                  <a:off x="2105481" y="2780928"/>
                  <a:ext cx="279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7" name="146 Conector recto"/>
              <p:cNvCxnSpPr/>
              <p:nvPr/>
            </p:nvCxnSpPr>
            <p:spPr>
              <a:xfrm flipH="1">
                <a:off x="7775793" y="3107083"/>
                <a:ext cx="279" cy="180000"/>
              </a:xfrm>
              <a:prstGeom prst="line">
                <a:avLst/>
              </a:prstGeom>
              <a:ln w="38100">
                <a:solidFill>
                  <a:srgbClr val="00FF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147 Hexágono"/>
              <p:cNvSpPr/>
              <p:nvPr/>
            </p:nvSpPr>
            <p:spPr>
              <a:xfrm rot="1897366" flipH="1" flipV="1">
                <a:off x="7172151" y="3331359"/>
                <a:ext cx="1180789" cy="1017880"/>
              </a:xfrm>
              <a:prstGeom prst="hexagon">
                <a:avLst>
                  <a:gd name="adj" fmla="val 30021"/>
                  <a:gd name="vf" fmla="val 115470"/>
                </a:avLst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9" name="148 Proceso alternativo"/>
              <p:cNvSpPr/>
              <p:nvPr/>
            </p:nvSpPr>
            <p:spPr>
              <a:xfrm rot="16200000" flipH="1" flipV="1">
                <a:off x="7236012" y="4171462"/>
                <a:ext cx="1008112" cy="216024"/>
              </a:xfrm>
              <a:prstGeom prst="flowChartAlternateProcess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50" name="149 Proceso alternativo"/>
              <p:cNvSpPr/>
              <p:nvPr/>
            </p:nvSpPr>
            <p:spPr>
              <a:xfrm rot="12839257" flipH="1" flipV="1">
                <a:off x="6922219" y="3478398"/>
                <a:ext cx="1008112" cy="216024"/>
              </a:xfrm>
              <a:prstGeom prst="flowChartAlternateProcess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80" name="179 Elipse"/>
            <p:cNvSpPr/>
            <p:nvPr/>
          </p:nvSpPr>
          <p:spPr>
            <a:xfrm>
              <a:off x="7740352" y="3284984"/>
              <a:ext cx="432048" cy="410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6000" dirty="0">
                  <a:solidFill>
                    <a:schemeClr val="bg1">
                      <a:lumMod val="95000"/>
                    </a:schemeClr>
                  </a:solidFill>
                </a:rPr>
                <a:t>+</a:t>
              </a:r>
              <a:endParaRPr lang="es-ES" sz="66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81" name="180 Elipse"/>
            <p:cNvSpPr/>
            <p:nvPr/>
          </p:nvSpPr>
          <p:spPr>
            <a:xfrm>
              <a:off x="8316416" y="3983360"/>
              <a:ext cx="432048" cy="410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6000" dirty="0">
                  <a:solidFill>
                    <a:schemeClr val="bg1">
                      <a:lumMod val="95000"/>
                    </a:schemeClr>
                  </a:solidFill>
                </a:rPr>
                <a:t>+</a:t>
              </a:r>
              <a:endParaRPr lang="es-ES" sz="66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82" name="181 Elipse"/>
            <p:cNvSpPr/>
            <p:nvPr/>
          </p:nvSpPr>
          <p:spPr>
            <a:xfrm>
              <a:off x="8460432" y="4797152"/>
              <a:ext cx="432048" cy="410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66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83" name="182 CuadroTexto"/>
            <p:cNvSpPr txBox="1"/>
            <p:nvPr/>
          </p:nvSpPr>
          <p:spPr>
            <a:xfrm>
              <a:off x="8460432" y="4343400"/>
              <a:ext cx="43204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72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sp>
        <p:nvSpPr>
          <p:cNvPr id="33" name="32 Recortar rectángulo de esquina sencilla"/>
          <p:cNvSpPr/>
          <p:nvPr/>
        </p:nvSpPr>
        <p:spPr>
          <a:xfrm rot="10800000" flipH="1">
            <a:off x="-176" y="728768"/>
            <a:ext cx="3636072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4" name="33 CuadroTexto"/>
          <p:cNvSpPr txBox="1"/>
          <p:nvPr/>
        </p:nvSpPr>
        <p:spPr>
          <a:xfrm>
            <a:off x="441808" y="755993"/>
            <a:ext cx="26180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/>
              <a:t>NUCLEÓTIDOS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4211960" y="764704"/>
            <a:ext cx="46805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Imagina que tuviesen estos signos. Hay que emparejar + con -.</a:t>
            </a:r>
          </a:p>
        </p:txBody>
      </p:sp>
      <p:sp>
        <p:nvSpPr>
          <p:cNvPr id="36" name="35 Rectángulo"/>
          <p:cNvSpPr/>
          <p:nvPr/>
        </p:nvSpPr>
        <p:spPr>
          <a:xfrm>
            <a:off x="107504" y="2636912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Esto es solo ilustrativo. La razón de cómo se enlazan no es exactamente los polos.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159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</a:endParaRPr>
          </a:p>
        </p:txBody>
      </p:sp>
      <p:sp>
        <p:nvSpPr>
          <p:cNvPr id="125" name="124 Pentágono regular"/>
          <p:cNvSpPr/>
          <p:nvPr/>
        </p:nvSpPr>
        <p:spPr>
          <a:xfrm rot="20562844">
            <a:off x="3884529" y="4018895"/>
            <a:ext cx="960120" cy="914400"/>
          </a:xfrm>
          <a:prstGeom prst="pent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6" name="125 Hexágono"/>
          <p:cNvSpPr/>
          <p:nvPr/>
        </p:nvSpPr>
        <p:spPr>
          <a:xfrm rot="1897366">
            <a:off x="4723879" y="4014011"/>
            <a:ext cx="1180789" cy="1017880"/>
          </a:xfrm>
          <a:prstGeom prst="hexagon">
            <a:avLst>
              <a:gd name="adj" fmla="val 30021"/>
              <a:gd name="vf" fmla="val 11547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7" name="126 Pentágono regular"/>
          <p:cNvSpPr/>
          <p:nvPr/>
        </p:nvSpPr>
        <p:spPr>
          <a:xfrm>
            <a:off x="3275544" y="4918438"/>
            <a:ext cx="960120" cy="721106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" name="15 Grupo"/>
          <p:cNvGrpSpPr/>
          <p:nvPr/>
        </p:nvGrpSpPr>
        <p:grpSpPr>
          <a:xfrm>
            <a:off x="2987824" y="4163448"/>
            <a:ext cx="612000" cy="1030427"/>
            <a:chOff x="1799760" y="2168928"/>
            <a:chExt cx="612000" cy="1030427"/>
          </a:xfrm>
        </p:grpSpPr>
        <p:sp>
          <p:nvSpPr>
            <p:cNvPr id="129" name="12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cxnSp>
          <p:nvCxnSpPr>
            <p:cNvPr id="130" name="129 Conector recto"/>
            <p:cNvCxnSpPr>
              <a:endCxn id="129" idx="4"/>
            </p:cNvCxnSpPr>
            <p:nvPr/>
          </p:nvCxnSpPr>
          <p:spPr>
            <a:xfrm flipV="1">
              <a:off x="2105481" y="2780928"/>
              <a:ext cx="279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1" name="130 Conector recto"/>
          <p:cNvCxnSpPr/>
          <p:nvPr/>
        </p:nvCxnSpPr>
        <p:spPr>
          <a:xfrm flipV="1">
            <a:off x="4211648" y="4977850"/>
            <a:ext cx="279" cy="180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Proceso alternativo"/>
          <p:cNvSpPr/>
          <p:nvPr/>
        </p:nvSpPr>
        <p:spPr>
          <a:xfrm rot="16200000">
            <a:off x="4823716" y="4005742"/>
            <a:ext cx="1008112" cy="216024"/>
          </a:xfrm>
          <a:prstGeom prst="flowChartAlternate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4" name="133 Proceso alternativo"/>
          <p:cNvSpPr/>
          <p:nvPr/>
        </p:nvSpPr>
        <p:spPr>
          <a:xfrm rot="12839257">
            <a:off x="5137509" y="4698806"/>
            <a:ext cx="1008112" cy="216024"/>
          </a:xfrm>
          <a:prstGeom prst="flowChartAlternate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5" name="174 Elipse"/>
          <p:cNvSpPr/>
          <p:nvPr/>
        </p:nvSpPr>
        <p:spPr>
          <a:xfrm>
            <a:off x="5076056" y="3284984"/>
            <a:ext cx="432048" cy="4103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>
                <a:solidFill>
                  <a:schemeClr val="bg1">
                    <a:lumMod val="95000"/>
                  </a:schemeClr>
                </a:solidFill>
              </a:rPr>
              <a:t>+</a:t>
            </a:r>
            <a:endParaRPr lang="es-ES" sz="6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6" name="175 Elipse"/>
          <p:cNvSpPr/>
          <p:nvPr/>
        </p:nvSpPr>
        <p:spPr>
          <a:xfrm>
            <a:off x="5940152" y="4869160"/>
            <a:ext cx="432048" cy="4103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7" name="176 Elipse"/>
          <p:cNvSpPr/>
          <p:nvPr/>
        </p:nvSpPr>
        <p:spPr>
          <a:xfrm>
            <a:off x="5724128" y="4005064"/>
            <a:ext cx="432048" cy="4103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es-ES" sz="6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8" name="177 CuadroTexto"/>
          <p:cNvSpPr txBox="1"/>
          <p:nvPr/>
        </p:nvSpPr>
        <p:spPr>
          <a:xfrm>
            <a:off x="5724128" y="3551312"/>
            <a:ext cx="43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>
                <a:solidFill>
                  <a:schemeClr val="bg1"/>
                </a:solidFill>
              </a:rPr>
              <a:t>-</a:t>
            </a:r>
          </a:p>
        </p:txBody>
      </p:sp>
      <p:sp>
        <p:nvSpPr>
          <p:cNvPr id="179" name="178 CuadroTexto"/>
          <p:cNvSpPr txBox="1"/>
          <p:nvPr/>
        </p:nvSpPr>
        <p:spPr>
          <a:xfrm>
            <a:off x="5940152" y="4415408"/>
            <a:ext cx="43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>
                <a:solidFill>
                  <a:schemeClr val="bg1"/>
                </a:solidFill>
              </a:rPr>
              <a:t>-</a:t>
            </a:r>
          </a:p>
        </p:txBody>
      </p:sp>
      <p:grpSp>
        <p:nvGrpSpPr>
          <p:cNvPr id="3" name="183 Grupo"/>
          <p:cNvGrpSpPr/>
          <p:nvPr/>
        </p:nvGrpSpPr>
        <p:grpSpPr>
          <a:xfrm flipH="1">
            <a:off x="6444208" y="3356992"/>
            <a:ext cx="2186285" cy="2426568"/>
            <a:chOff x="6706195" y="3284984"/>
            <a:chExt cx="2186285" cy="2426568"/>
          </a:xfrm>
        </p:grpSpPr>
        <p:grpSp>
          <p:nvGrpSpPr>
            <p:cNvPr id="4" name="173 Grupo"/>
            <p:cNvGrpSpPr/>
            <p:nvPr/>
          </p:nvGrpSpPr>
          <p:grpSpPr>
            <a:xfrm flipH="1" flipV="1">
              <a:off x="6706195" y="3567033"/>
              <a:ext cx="2077677" cy="2144519"/>
              <a:chOff x="6922219" y="2639011"/>
              <a:chExt cx="2077677" cy="2144519"/>
            </a:xfrm>
          </p:grpSpPr>
          <p:sp>
            <p:nvSpPr>
              <p:cNvPr id="143" name="142 Pentágono regular"/>
              <p:cNvSpPr/>
              <p:nvPr/>
            </p:nvSpPr>
            <p:spPr>
              <a:xfrm flipH="1" flipV="1">
                <a:off x="7752056" y="2639011"/>
                <a:ext cx="960120" cy="721106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grpSp>
            <p:nvGrpSpPr>
              <p:cNvPr id="5" name="15 Grupo"/>
              <p:cNvGrpSpPr/>
              <p:nvPr/>
            </p:nvGrpSpPr>
            <p:grpSpPr>
              <a:xfrm flipH="1" flipV="1">
                <a:off x="8387896" y="3084680"/>
                <a:ext cx="612000" cy="1030427"/>
                <a:chOff x="1799760" y="2168928"/>
                <a:chExt cx="612000" cy="1030427"/>
              </a:xfrm>
            </p:grpSpPr>
            <p:sp>
              <p:nvSpPr>
                <p:cNvPr id="145" name="144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 dirty="0"/>
                </a:p>
              </p:txBody>
            </p:sp>
            <p:cxnSp>
              <p:nvCxnSpPr>
                <p:cNvPr id="146" name="145 Conector recto"/>
                <p:cNvCxnSpPr>
                  <a:endCxn id="145" idx="4"/>
                </p:cNvCxnSpPr>
                <p:nvPr/>
              </p:nvCxnSpPr>
              <p:spPr>
                <a:xfrm flipV="1">
                  <a:off x="2105481" y="2780928"/>
                  <a:ext cx="279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7" name="146 Conector recto"/>
              <p:cNvCxnSpPr/>
              <p:nvPr/>
            </p:nvCxnSpPr>
            <p:spPr>
              <a:xfrm flipH="1">
                <a:off x="7775793" y="3107083"/>
                <a:ext cx="279" cy="180000"/>
              </a:xfrm>
              <a:prstGeom prst="line">
                <a:avLst/>
              </a:prstGeom>
              <a:ln w="38100">
                <a:solidFill>
                  <a:srgbClr val="00FF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147 Hexágono"/>
              <p:cNvSpPr/>
              <p:nvPr/>
            </p:nvSpPr>
            <p:spPr>
              <a:xfrm rot="1897366" flipH="1" flipV="1">
                <a:off x="7172151" y="3331359"/>
                <a:ext cx="1180789" cy="1017880"/>
              </a:xfrm>
              <a:prstGeom prst="hexagon">
                <a:avLst>
                  <a:gd name="adj" fmla="val 30021"/>
                  <a:gd name="vf" fmla="val 115470"/>
                </a:avLst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9" name="148 Proceso alternativo"/>
              <p:cNvSpPr/>
              <p:nvPr/>
            </p:nvSpPr>
            <p:spPr>
              <a:xfrm rot="16200000" flipH="1" flipV="1">
                <a:off x="7236012" y="4171462"/>
                <a:ext cx="1008112" cy="216024"/>
              </a:xfrm>
              <a:prstGeom prst="flowChartAlternateProcess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50" name="149 Proceso alternativo"/>
              <p:cNvSpPr/>
              <p:nvPr/>
            </p:nvSpPr>
            <p:spPr>
              <a:xfrm rot="12839257" flipH="1" flipV="1">
                <a:off x="6922219" y="3478398"/>
                <a:ext cx="1008112" cy="216024"/>
              </a:xfrm>
              <a:prstGeom prst="flowChartAlternateProcess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80" name="179 Elipse"/>
            <p:cNvSpPr/>
            <p:nvPr/>
          </p:nvSpPr>
          <p:spPr>
            <a:xfrm>
              <a:off x="7740352" y="3284984"/>
              <a:ext cx="432048" cy="410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6000" dirty="0">
                  <a:solidFill>
                    <a:schemeClr val="bg1">
                      <a:lumMod val="95000"/>
                    </a:schemeClr>
                  </a:solidFill>
                </a:rPr>
                <a:t>+</a:t>
              </a:r>
              <a:endParaRPr lang="es-ES" sz="66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81" name="180 Elipse"/>
            <p:cNvSpPr/>
            <p:nvPr/>
          </p:nvSpPr>
          <p:spPr>
            <a:xfrm>
              <a:off x="8316416" y="3983360"/>
              <a:ext cx="432048" cy="410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6000" dirty="0">
                  <a:solidFill>
                    <a:schemeClr val="bg1">
                      <a:lumMod val="95000"/>
                    </a:schemeClr>
                  </a:solidFill>
                </a:rPr>
                <a:t>+</a:t>
              </a:r>
              <a:endParaRPr lang="es-ES" sz="66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82" name="181 Elipse"/>
            <p:cNvSpPr/>
            <p:nvPr/>
          </p:nvSpPr>
          <p:spPr>
            <a:xfrm>
              <a:off x="8460432" y="4797152"/>
              <a:ext cx="432048" cy="410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66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83" name="182 CuadroTexto"/>
            <p:cNvSpPr txBox="1"/>
            <p:nvPr/>
          </p:nvSpPr>
          <p:spPr>
            <a:xfrm>
              <a:off x="8460432" y="4343400"/>
              <a:ext cx="43204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72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cxnSp>
        <p:nvCxnSpPr>
          <p:cNvPr id="34" name="33 Conector recto"/>
          <p:cNvCxnSpPr>
            <a:endCxn id="181" idx="6"/>
          </p:cNvCxnSpPr>
          <p:nvPr/>
        </p:nvCxnSpPr>
        <p:spPr>
          <a:xfrm>
            <a:off x="6156176" y="4221088"/>
            <a:ext cx="432048" cy="39452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Recortar rectángulo de esquina sencilla"/>
          <p:cNvSpPr/>
          <p:nvPr/>
        </p:nvSpPr>
        <p:spPr>
          <a:xfrm rot="10800000" flipH="1">
            <a:off x="-176" y="728768"/>
            <a:ext cx="3636072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6" name="35 CuadroTexto"/>
          <p:cNvSpPr txBox="1"/>
          <p:nvPr/>
        </p:nvSpPr>
        <p:spPr>
          <a:xfrm>
            <a:off x="441808" y="755993"/>
            <a:ext cx="26180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/>
              <a:t>NUCLEÓTIDOS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4211960" y="764704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De esta forma no llegan a unirse bien.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159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</a:endParaRPr>
          </a:p>
        </p:txBody>
      </p:sp>
      <p:sp>
        <p:nvSpPr>
          <p:cNvPr id="125" name="124 Pentágono regular"/>
          <p:cNvSpPr/>
          <p:nvPr/>
        </p:nvSpPr>
        <p:spPr>
          <a:xfrm rot="20562844">
            <a:off x="3884529" y="4090903"/>
            <a:ext cx="960120" cy="914400"/>
          </a:xfrm>
          <a:prstGeom prst="pent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6" name="125 Hexágono"/>
          <p:cNvSpPr/>
          <p:nvPr/>
        </p:nvSpPr>
        <p:spPr>
          <a:xfrm rot="1897366">
            <a:off x="4723879" y="4086019"/>
            <a:ext cx="1180789" cy="1017880"/>
          </a:xfrm>
          <a:prstGeom prst="hexagon">
            <a:avLst>
              <a:gd name="adj" fmla="val 30021"/>
              <a:gd name="vf" fmla="val 11547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7" name="126 Pentágono regular"/>
          <p:cNvSpPr/>
          <p:nvPr/>
        </p:nvSpPr>
        <p:spPr>
          <a:xfrm>
            <a:off x="3275544" y="4990446"/>
            <a:ext cx="960120" cy="721106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" name="15 Grupo"/>
          <p:cNvGrpSpPr/>
          <p:nvPr/>
        </p:nvGrpSpPr>
        <p:grpSpPr>
          <a:xfrm>
            <a:off x="2987824" y="4235456"/>
            <a:ext cx="612000" cy="1030427"/>
            <a:chOff x="1799760" y="2168928"/>
            <a:chExt cx="612000" cy="1030427"/>
          </a:xfrm>
        </p:grpSpPr>
        <p:sp>
          <p:nvSpPr>
            <p:cNvPr id="129" name="12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cxnSp>
          <p:nvCxnSpPr>
            <p:cNvPr id="130" name="129 Conector recto"/>
            <p:cNvCxnSpPr>
              <a:endCxn id="129" idx="4"/>
            </p:cNvCxnSpPr>
            <p:nvPr/>
          </p:nvCxnSpPr>
          <p:spPr>
            <a:xfrm flipV="1">
              <a:off x="2105481" y="2780928"/>
              <a:ext cx="279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1" name="130 Conector recto"/>
          <p:cNvCxnSpPr/>
          <p:nvPr/>
        </p:nvCxnSpPr>
        <p:spPr>
          <a:xfrm flipV="1">
            <a:off x="4211648" y="5049858"/>
            <a:ext cx="279" cy="180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Proceso alternativo"/>
          <p:cNvSpPr/>
          <p:nvPr/>
        </p:nvSpPr>
        <p:spPr>
          <a:xfrm rot="16200000">
            <a:off x="4823716" y="4077750"/>
            <a:ext cx="1008112" cy="216024"/>
          </a:xfrm>
          <a:prstGeom prst="flowChartAlternate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4" name="133 Proceso alternativo"/>
          <p:cNvSpPr/>
          <p:nvPr/>
        </p:nvSpPr>
        <p:spPr>
          <a:xfrm rot="12839257">
            <a:off x="5137509" y="4770814"/>
            <a:ext cx="1008112" cy="216024"/>
          </a:xfrm>
          <a:prstGeom prst="flowChartAlternate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5" name="174 Elipse"/>
          <p:cNvSpPr/>
          <p:nvPr/>
        </p:nvSpPr>
        <p:spPr>
          <a:xfrm>
            <a:off x="5076056" y="3356992"/>
            <a:ext cx="432048" cy="4103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>
                <a:solidFill>
                  <a:schemeClr val="bg1">
                    <a:lumMod val="95000"/>
                  </a:schemeClr>
                </a:solidFill>
              </a:rPr>
              <a:t>+</a:t>
            </a:r>
            <a:endParaRPr lang="es-ES" sz="6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6" name="175 Elipse"/>
          <p:cNvSpPr/>
          <p:nvPr/>
        </p:nvSpPr>
        <p:spPr>
          <a:xfrm>
            <a:off x="5940152" y="4941168"/>
            <a:ext cx="432048" cy="4103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7" name="176 Elipse"/>
          <p:cNvSpPr/>
          <p:nvPr/>
        </p:nvSpPr>
        <p:spPr>
          <a:xfrm>
            <a:off x="5724128" y="4077072"/>
            <a:ext cx="432048" cy="4103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es-ES" sz="6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8" name="177 CuadroTexto"/>
          <p:cNvSpPr txBox="1"/>
          <p:nvPr/>
        </p:nvSpPr>
        <p:spPr>
          <a:xfrm>
            <a:off x="5724128" y="3623320"/>
            <a:ext cx="43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>
                <a:solidFill>
                  <a:schemeClr val="bg1"/>
                </a:solidFill>
              </a:rPr>
              <a:t>-</a:t>
            </a:r>
          </a:p>
        </p:txBody>
      </p:sp>
      <p:sp>
        <p:nvSpPr>
          <p:cNvPr id="179" name="178 CuadroTexto"/>
          <p:cNvSpPr txBox="1"/>
          <p:nvPr/>
        </p:nvSpPr>
        <p:spPr>
          <a:xfrm>
            <a:off x="5940152" y="4487416"/>
            <a:ext cx="43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>
                <a:solidFill>
                  <a:schemeClr val="bg1"/>
                </a:solidFill>
              </a:rPr>
              <a:t>-</a:t>
            </a:r>
          </a:p>
        </p:txBody>
      </p:sp>
      <p:grpSp>
        <p:nvGrpSpPr>
          <p:cNvPr id="3" name="183 Grupo"/>
          <p:cNvGrpSpPr/>
          <p:nvPr/>
        </p:nvGrpSpPr>
        <p:grpSpPr>
          <a:xfrm flipH="1" flipV="1">
            <a:off x="6274147" y="2348880"/>
            <a:ext cx="2186285" cy="2426568"/>
            <a:chOff x="6706195" y="3284984"/>
            <a:chExt cx="2186285" cy="2426568"/>
          </a:xfrm>
        </p:grpSpPr>
        <p:grpSp>
          <p:nvGrpSpPr>
            <p:cNvPr id="4" name="173 Grupo"/>
            <p:cNvGrpSpPr/>
            <p:nvPr/>
          </p:nvGrpSpPr>
          <p:grpSpPr>
            <a:xfrm flipH="1" flipV="1">
              <a:off x="6706195" y="3567033"/>
              <a:ext cx="2077677" cy="2144519"/>
              <a:chOff x="6922219" y="2639011"/>
              <a:chExt cx="2077677" cy="2144519"/>
            </a:xfrm>
          </p:grpSpPr>
          <p:sp>
            <p:nvSpPr>
              <p:cNvPr id="143" name="142 Pentágono regular"/>
              <p:cNvSpPr/>
              <p:nvPr/>
            </p:nvSpPr>
            <p:spPr>
              <a:xfrm flipH="1" flipV="1">
                <a:off x="7752056" y="2639011"/>
                <a:ext cx="960120" cy="721106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grpSp>
            <p:nvGrpSpPr>
              <p:cNvPr id="5" name="15 Grupo"/>
              <p:cNvGrpSpPr/>
              <p:nvPr/>
            </p:nvGrpSpPr>
            <p:grpSpPr>
              <a:xfrm flipH="1" flipV="1">
                <a:off x="8387896" y="3084680"/>
                <a:ext cx="612000" cy="1030427"/>
                <a:chOff x="1799760" y="2168928"/>
                <a:chExt cx="612000" cy="1030427"/>
              </a:xfrm>
            </p:grpSpPr>
            <p:sp>
              <p:nvSpPr>
                <p:cNvPr id="145" name="144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 dirty="0"/>
                </a:p>
              </p:txBody>
            </p:sp>
            <p:cxnSp>
              <p:nvCxnSpPr>
                <p:cNvPr id="146" name="145 Conector recto"/>
                <p:cNvCxnSpPr>
                  <a:endCxn id="145" idx="4"/>
                </p:cNvCxnSpPr>
                <p:nvPr/>
              </p:nvCxnSpPr>
              <p:spPr>
                <a:xfrm flipV="1">
                  <a:off x="2105481" y="2780928"/>
                  <a:ext cx="279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7" name="146 Conector recto"/>
              <p:cNvCxnSpPr/>
              <p:nvPr/>
            </p:nvCxnSpPr>
            <p:spPr>
              <a:xfrm flipH="1">
                <a:off x="7775793" y="3107083"/>
                <a:ext cx="279" cy="180000"/>
              </a:xfrm>
              <a:prstGeom prst="line">
                <a:avLst/>
              </a:prstGeom>
              <a:ln w="38100">
                <a:solidFill>
                  <a:srgbClr val="00FF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147 Hexágono"/>
              <p:cNvSpPr/>
              <p:nvPr/>
            </p:nvSpPr>
            <p:spPr>
              <a:xfrm rot="1897366" flipH="1" flipV="1">
                <a:off x="7172151" y="3331359"/>
                <a:ext cx="1180789" cy="1017880"/>
              </a:xfrm>
              <a:prstGeom prst="hexagon">
                <a:avLst>
                  <a:gd name="adj" fmla="val 30021"/>
                  <a:gd name="vf" fmla="val 115470"/>
                </a:avLst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9" name="148 Proceso alternativo"/>
              <p:cNvSpPr/>
              <p:nvPr/>
            </p:nvSpPr>
            <p:spPr>
              <a:xfrm rot="16200000" flipH="1" flipV="1">
                <a:off x="7236012" y="4171462"/>
                <a:ext cx="1008112" cy="216024"/>
              </a:xfrm>
              <a:prstGeom prst="flowChartAlternateProcess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50" name="149 Proceso alternativo"/>
              <p:cNvSpPr/>
              <p:nvPr/>
            </p:nvSpPr>
            <p:spPr>
              <a:xfrm rot="12839257" flipH="1" flipV="1">
                <a:off x="6922219" y="3478398"/>
                <a:ext cx="1008112" cy="216024"/>
              </a:xfrm>
              <a:prstGeom prst="flowChartAlternateProcess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80" name="179 Elipse"/>
            <p:cNvSpPr/>
            <p:nvPr/>
          </p:nvSpPr>
          <p:spPr>
            <a:xfrm>
              <a:off x="7740352" y="3284984"/>
              <a:ext cx="432048" cy="410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6000" dirty="0">
                  <a:solidFill>
                    <a:schemeClr val="bg1">
                      <a:lumMod val="95000"/>
                    </a:schemeClr>
                  </a:solidFill>
                </a:rPr>
                <a:t>+</a:t>
              </a:r>
              <a:endParaRPr lang="es-ES" sz="66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81" name="180 Elipse"/>
            <p:cNvSpPr/>
            <p:nvPr/>
          </p:nvSpPr>
          <p:spPr>
            <a:xfrm>
              <a:off x="8316416" y="3983360"/>
              <a:ext cx="432048" cy="410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6000" dirty="0">
                  <a:solidFill>
                    <a:schemeClr val="bg1">
                      <a:lumMod val="95000"/>
                    </a:schemeClr>
                  </a:solidFill>
                </a:rPr>
                <a:t>+</a:t>
              </a:r>
              <a:endParaRPr lang="es-ES" sz="66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82" name="181 Elipse"/>
            <p:cNvSpPr/>
            <p:nvPr/>
          </p:nvSpPr>
          <p:spPr>
            <a:xfrm>
              <a:off x="8460432" y="4797152"/>
              <a:ext cx="432048" cy="410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66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83" name="182 CuadroTexto"/>
            <p:cNvSpPr txBox="1"/>
            <p:nvPr/>
          </p:nvSpPr>
          <p:spPr>
            <a:xfrm>
              <a:off x="8460432" y="4343400"/>
              <a:ext cx="43204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72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sp>
        <p:nvSpPr>
          <p:cNvPr id="33" name="32 Recortar rectángulo de esquina sencilla"/>
          <p:cNvSpPr/>
          <p:nvPr/>
        </p:nvSpPr>
        <p:spPr>
          <a:xfrm rot="10800000" flipH="1">
            <a:off x="-176" y="728768"/>
            <a:ext cx="3636072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4" name="33 CuadroTexto"/>
          <p:cNvSpPr txBox="1"/>
          <p:nvPr/>
        </p:nvSpPr>
        <p:spPr>
          <a:xfrm>
            <a:off x="441808" y="755993"/>
            <a:ext cx="26180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/>
              <a:t>NUCLEÓTIDOS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4211960" y="764704"/>
            <a:ext cx="46805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Para que se unan hay que poner uno invertido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159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</a:endParaRPr>
          </a:p>
        </p:txBody>
      </p:sp>
      <p:sp>
        <p:nvSpPr>
          <p:cNvPr id="125" name="124 Pentágono regular"/>
          <p:cNvSpPr/>
          <p:nvPr/>
        </p:nvSpPr>
        <p:spPr>
          <a:xfrm rot="20562844">
            <a:off x="3884529" y="4090903"/>
            <a:ext cx="960120" cy="914400"/>
          </a:xfrm>
          <a:prstGeom prst="pent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6" name="125 Hexágono"/>
          <p:cNvSpPr/>
          <p:nvPr/>
        </p:nvSpPr>
        <p:spPr>
          <a:xfrm rot="1897366">
            <a:off x="4723879" y="4086019"/>
            <a:ext cx="1180789" cy="1017880"/>
          </a:xfrm>
          <a:prstGeom prst="hexagon">
            <a:avLst>
              <a:gd name="adj" fmla="val 30021"/>
              <a:gd name="vf" fmla="val 11547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7" name="126 Pentágono regular"/>
          <p:cNvSpPr/>
          <p:nvPr/>
        </p:nvSpPr>
        <p:spPr>
          <a:xfrm>
            <a:off x="3275544" y="4990446"/>
            <a:ext cx="960120" cy="721106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" name="15 Grupo"/>
          <p:cNvGrpSpPr/>
          <p:nvPr/>
        </p:nvGrpSpPr>
        <p:grpSpPr>
          <a:xfrm>
            <a:off x="2987824" y="4235456"/>
            <a:ext cx="612000" cy="1030427"/>
            <a:chOff x="1799760" y="2168928"/>
            <a:chExt cx="612000" cy="1030427"/>
          </a:xfrm>
        </p:grpSpPr>
        <p:sp>
          <p:nvSpPr>
            <p:cNvPr id="129" name="12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cxnSp>
          <p:nvCxnSpPr>
            <p:cNvPr id="130" name="129 Conector recto"/>
            <p:cNvCxnSpPr>
              <a:endCxn id="129" idx="4"/>
            </p:cNvCxnSpPr>
            <p:nvPr/>
          </p:nvCxnSpPr>
          <p:spPr>
            <a:xfrm flipV="1">
              <a:off x="2105481" y="2780928"/>
              <a:ext cx="279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1" name="130 Conector recto"/>
          <p:cNvCxnSpPr/>
          <p:nvPr/>
        </p:nvCxnSpPr>
        <p:spPr>
          <a:xfrm flipV="1">
            <a:off x="4211648" y="5049858"/>
            <a:ext cx="279" cy="180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Proceso alternativo"/>
          <p:cNvSpPr/>
          <p:nvPr/>
        </p:nvSpPr>
        <p:spPr>
          <a:xfrm rot="16200000">
            <a:off x="4823716" y="4077750"/>
            <a:ext cx="1008112" cy="216024"/>
          </a:xfrm>
          <a:prstGeom prst="flowChartAlternate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4" name="133 Proceso alternativo"/>
          <p:cNvSpPr/>
          <p:nvPr/>
        </p:nvSpPr>
        <p:spPr>
          <a:xfrm rot="12839257">
            <a:off x="5137509" y="4770814"/>
            <a:ext cx="1008112" cy="216024"/>
          </a:xfrm>
          <a:prstGeom prst="flowChartAlternate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5" name="174 Elipse"/>
          <p:cNvSpPr/>
          <p:nvPr/>
        </p:nvSpPr>
        <p:spPr>
          <a:xfrm>
            <a:off x="5076056" y="3356992"/>
            <a:ext cx="432048" cy="4103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>
                <a:solidFill>
                  <a:schemeClr val="bg1">
                    <a:lumMod val="95000"/>
                  </a:schemeClr>
                </a:solidFill>
              </a:rPr>
              <a:t>+</a:t>
            </a:r>
            <a:endParaRPr lang="es-ES" sz="6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6" name="175 Elipse"/>
          <p:cNvSpPr/>
          <p:nvPr/>
        </p:nvSpPr>
        <p:spPr>
          <a:xfrm>
            <a:off x="5940152" y="4941168"/>
            <a:ext cx="432048" cy="4103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7" name="176 Elipse"/>
          <p:cNvSpPr/>
          <p:nvPr/>
        </p:nvSpPr>
        <p:spPr>
          <a:xfrm>
            <a:off x="5724128" y="4077072"/>
            <a:ext cx="432048" cy="4103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es-ES" sz="6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8" name="177 CuadroTexto"/>
          <p:cNvSpPr txBox="1"/>
          <p:nvPr/>
        </p:nvSpPr>
        <p:spPr>
          <a:xfrm>
            <a:off x="5724128" y="3623320"/>
            <a:ext cx="43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>
                <a:solidFill>
                  <a:schemeClr val="bg1"/>
                </a:solidFill>
              </a:rPr>
              <a:t>-</a:t>
            </a:r>
          </a:p>
        </p:txBody>
      </p:sp>
      <p:sp>
        <p:nvSpPr>
          <p:cNvPr id="179" name="178 CuadroTexto"/>
          <p:cNvSpPr txBox="1"/>
          <p:nvPr/>
        </p:nvSpPr>
        <p:spPr>
          <a:xfrm>
            <a:off x="5940152" y="4487416"/>
            <a:ext cx="43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>
                <a:solidFill>
                  <a:schemeClr val="bg1"/>
                </a:solidFill>
              </a:rPr>
              <a:t>-</a:t>
            </a:r>
          </a:p>
        </p:txBody>
      </p:sp>
      <p:grpSp>
        <p:nvGrpSpPr>
          <p:cNvPr id="3" name="183 Grupo"/>
          <p:cNvGrpSpPr/>
          <p:nvPr/>
        </p:nvGrpSpPr>
        <p:grpSpPr>
          <a:xfrm flipH="1" flipV="1">
            <a:off x="6274147" y="2348880"/>
            <a:ext cx="2186285" cy="2426568"/>
            <a:chOff x="6706195" y="3284984"/>
            <a:chExt cx="2186285" cy="2426568"/>
          </a:xfrm>
        </p:grpSpPr>
        <p:grpSp>
          <p:nvGrpSpPr>
            <p:cNvPr id="4" name="173 Grupo"/>
            <p:cNvGrpSpPr/>
            <p:nvPr/>
          </p:nvGrpSpPr>
          <p:grpSpPr>
            <a:xfrm flipH="1" flipV="1">
              <a:off x="6706195" y="3567033"/>
              <a:ext cx="2077677" cy="2144519"/>
              <a:chOff x="6922219" y="2639011"/>
              <a:chExt cx="2077677" cy="2144519"/>
            </a:xfrm>
          </p:grpSpPr>
          <p:sp>
            <p:nvSpPr>
              <p:cNvPr id="143" name="142 Pentágono regular"/>
              <p:cNvSpPr/>
              <p:nvPr/>
            </p:nvSpPr>
            <p:spPr>
              <a:xfrm flipH="1" flipV="1">
                <a:off x="7752056" y="2639011"/>
                <a:ext cx="960120" cy="721106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grpSp>
            <p:nvGrpSpPr>
              <p:cNvPr id="5" name="15 Grupo"/>
              <p:cNvGrpSpPr/>
              <p:nvPr/>
            </p:nvGrpSpPr>
            <p:grpSpPr>
              <a:xfrm flipH="1" flipV="1">
                <a:off x="8387896" y="3084680"/>
                <a:ext cx="612000" cy="1030427"/>
                <a:chOff x="1799760" y="2168928"/>
                <a:chExt cx="612000" cy="1030427"/>
              </a:xfrm>
            </p:grpSpPr>
            <p:sp>
              <p:nvSpPr>
                <p:cNvPr id="145" name="144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 dirty="0"/>
                </a:p>
              </p:txBody>
            </p:sp>
            <p:cxnSp>
              <p:nvCxnSpPr>
                <p:cNvPr id="146" name="145 Conector recto"/>
                <p:cNvCxnSpPr>
                  <a:endCxn id="145" idx="4"/>
                </p:cNvCxnSpPr>
                <p:nvPr/>
              </p:nvCxnSpPr>
              <p:spPr>
                <a:xfrm flipV="1">
                  <a:off x="2105481" y="2780928"/>
                  <a:ext cx="279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7" name="146 Conector recto"/>
              <p:cNvCxnSpPr/>
              <p:nvPr/>
            </p:nvCxnSpPr>
            <p:spPr>
              <a:xfrm flipH="1">
                <a:off x="7775793" y="3107083"/>
                <a:ext cx="279" cy="180000"/>
              </a:xfrm>
              <a:prstGeom prst="line">
                <a:avLst/>
              </a:prstGeom>
              <a:ln w="38100">
                <a:solidFill>
                  <a:srgbClr val="00FF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147 Hexágono"/>
              <p:cNvSpPr/>
              <p:nvPr/>
            </p:nvSpPr>
            <p:spPr>
              <a:xfrm rot="1897366" flipH="1" flipV="1">
                <a:off x="7172151" y="3331359"/>
                <a:ext cx="1180789" cy="1017880"/>
              </a:xfrm>
              <a:prstGeom prst="hexagon">
                <a:avLst>
                  <a:gd name="adj" fmla="val 30021"/>
                  <a:gd name="vf" fmla="val 115470"/>
                </a:avLst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9" name="148 Proceso alternativo"/>
              <p:cNvSpPr/>
              <p:nvPr/>
            </p:nvSpPr>
            <p:spPr>
              <a:xfrm rot="16200000" flipH="1" flipV="1">
                <a:off x="7236012" y="4171462"/>
                <a:ext cx="1008112" cy="216024"/>
              </a:xfrm>
              <a:prstGeom prst="flowChartAlternateProcess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50" name="149 Proceso alternativo"/>
              <p:cNvSpPr/>
              <p:nvPr/>
            </p:nvSpPr>
            <p:spPr>
              <a:xfrm rot="12839257" flipH="1" flipV="1">
                <a:off x="6922219" y="3478398"/>
                <a:ext cx="1008112" cy="216024"/>
              </a:xfrm>
              <a:prstGeom prst="flowChartAlternateProcess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80" name="179 Elipse"/>
            <p:cNvSpPr/>
            <p:nvPr/>
          </p:nvSpPr>
          <p:spPr>
            <a:xfrm>
              <a:off x="7740352" y="3284984"/>
              <a:ext cx="432048" cy="410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6000" dirty="0">
                  <a:solidFill>
                    <a:schemeClr val="bg1">
                      <a:lumMod val="95000"/>
                    </a:schemeClr>
                  </a:solidFill>
                </a:rPr>
                <a:t>+</a:t>
              </a:r>
              <a:endParaRPr lang="es-ES" sz="66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81" name="180 Elipse"/>
            <p:cNvSpPr/>
            <p:nvPr/>
          </p:nvSpPr>
          <p:spPr>
            <a:xfrm>
              <a:off x="8316416" y="3983360"/>
              <a:ext cx="432048" cy="410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6000" dirty="0">
                  <a:solidFill>
                    <a:schemeClr val="bg1">
                      <a:lumMod val="95000"/>
                    </a:schemeClr>
                  </a:solidFill>
                </a:rPr>
                <a:t>+</a:t>
              </a:r>
              <a:endParaRPr lang="es-ES" sz="66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82" name="181 Elipse"/>
            <p:cNvSpPr/>
            <p:nvPr/>
          </p:nvSpPr>
          <p:spPr>
            <a:xfrm>
              <a:off x="8460432" y="4797152"/>
              <a:ext cx="432048" cy="410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66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83" name="182 CuadroTexto"/>
            <p:cNvSpPr txBox="1"/>
            <p:nvPr/>
          </p:nvSpPr>
          <p:spPr>
            <a:xfrm>
              <a:off x="8460432" y="4343400"/>
              <a:ext cx="43204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72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cxnSp>
        <p:nvCxnSpPr>
          <p:cNvPr id="34" name="33 Conector recto"/>
          <p:cNvCxnSpPr/>
          <p:nvPr/>
        </p:nvCxnSpPr>
        <p:spPr>
          <a:xfrm flipH="1">
            <a:off x="5580113" y="3140968"/>
            <a:ext cx="648071" cy="288032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flipH="1">
            <a:off x="6120208" y="4005064"/>
            <a:ext cx="324000" cy="144016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 flipH="1">
            <a:off x="6372201" y="4725144"/>
            <a:ext cx="648071" cy="288032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Recortar rectángulo de esquina sencilla"/>
          <p:cNvSpPr/>
          <p:nvPr/>
        </p:nvSpPr>
        <p:spPr>
          <a:xfrm rot="10800000" flipH="1">
            <a:off x="-176" y="728768"/>
            <a:ext cx="3636072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CuadroTexto"/>
          <p:cNvSpPr txBox="1"/>
          <p:nvPr/>
        </p:nvSpPr>
        <p:spPr>
          <a:xfrm>
            <a:off x="441808" y="755993"/>
            <a:ext cx="26180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/>
              <a:t>NUCLEÓTIDOS</a:t>
            </a:r>
          </a:p>
        </p:txBody>
      </p:sp>
      <p:sp>
        <p:nvSpPr>
          <p:cNvPr id="38" name="37 CuadroTexto"/>
          <p:cNvSpPr txBox="1"/>
          <p:nvPr/>
        </p:nvSpPr>
        <p:spPr>
          <a:xfrm>
            <a:off x="4211960" y="764704"/>
            <a:ext cx="46805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Para que se unan hay que poner uno invertido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25" name="124 Rectángulo"/>
          <p:cNvSpPr/>
          <p:nvPr/>
        </p:nvSpPr>
        <p:spPr>
          <a:xfrm rot="5400000" flipV="1">
            <a:off x="6320782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320780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Rectángulo"/>
          <p:cNvSpPr/>
          <p:nvPr/>
        </p:nvSpPr>
        <p:spPr>
          <a:xfrm rot="5400000" flipV="1">
            <a:off x="6498562" y="399641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98561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Rectángulo"/>
          <p:cNvSpPr/>
          <p:nvPr/>
        </p:nvSpPr>
        <p:spPr>
          <a:xfrm rot="5400000" flipV="1">
            <a:off x="6687446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87445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130 Rectángulo"/>
          <p:cNvSpPr/>
          <p:nvPr/>
        </p:nvSpPr>
        <p:spPr>
          <a:xfrm rot="5400000" flipV="1">
            <a:off x="6855446" y="399641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855445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Rectángulo"/>
          <p:cNvSpPr/>
          <p:nvPr/>
        </p:nvSpPr>
        <p:spPr>
          <a:xfrm rot="5400000" flipV="1">
            <a:off x="7023446" y="3996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7023445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Rectángulo"/>
          <p:cNvSpPr/>
          <p:nvPr/>
        </p:nvSpPr>
        <p:spPr>
          <a:xfrm>
            <a:off x="6336112" y="406508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209884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5438553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438552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5616333" y="399641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616332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5805218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805217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5973218" y="399641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73217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 rot="5400000" flipV="1">
            <a:off x="6141218" y="3996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141217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>
            <a:off x="5453884" y="406508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369884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85174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9" name="138 Rectángulo"/>
          <p:cNvSpPr/>
          <p:nvPr/>
        </p:nvSpPr>
        <p:spPr>
          <a:xfrm rot="16200000">
            <a:off x="8085172" y="39963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tángulo"/>
          <p:cNvSpPr/>
          <p:nvPr/>
        </p:nvSpPr>
        <p:spPr>
          <a:xfrm rot="5400000" flipV="1">
            <a:off x="8262954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262953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Rectángulo"/>
          <p:cNvSpPr/>
          <p:nvPr/>
        </p:nvSpPr>
        <p:spPr>
          <a:xfrm rot="5400000" flipV="1">
            <a:off x="8451838" y="3996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451837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4" name="143 Rectángulo"/>
          <p:cNvSpPr/>
          <p:nvPr/>
        </p:nvSpPr>
        <p:spPr>
          <a:xfrm rot="5400000" flipV="1">
            <a:off x="8619838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5" name="144 Rectángulo"/>
          <p:cNvSpPr/>
          <p:nvPr/>
        </p:nvSpPr>
        <p:spPr>
          <a:xfrm rot="5400000" flipV="1">
            <a:off x="8619837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6" name="145 Rectángulo"/>
          <p:cNvSpPr/>
          <p:nvPr/>
        </p:nvSpPr>
        <p:spPr>
          <a:xfrm rot="5400000" flipV="1">
            <a:off x="8787838" y="399635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7" name="146 Rectángulo"/>
          <p:cNvSpPr/>
          <p:nvPr/>
        </p:nvSpPr>
        <p:spPr>
          <a:xfrm rot="5400000" flipV="1">
            <a:off x="8787837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149 Rectángulo"/>
          <p:cNvSpPr/>
          <p:nvPr/>
        </p:nvSpPr>
        <p:spPr>
          <a:xfrm rot="5400000" flipV="1">
            <a:off x="7202945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202944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2" name="151 Rectángulo"/>
          <p:cNvSpPr/>
          <p:nvPr/>
        </p:nvSpPr>
        <p:spPr>
          <a:xfrm rot="5400000" flipV="1">
            <a:off x="7380725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80724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Rectángulo"/>
          <p:cNvSpPr/>
          <p:nvPr/>
        </p:nvSpPr>
        <p:spPr>
          <a:xfrm rot="5400000" flipV="1">
            <a:off x="7569610" y="3996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569609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6" name="155 Rectángulo"/>
          <p:cNvSpPr/>
          <p:nvPr/>
        </p:nvSpPr>
        <p:spPr>
          <a:xfrm rot="5400000" flipV="1">
            <a:off x="7737610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737609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8" name="157 Rectángulo"/>
          <p:cNvSpPr/>
          <p:nvPr/>
        </p:nvSpPr>
        <p:spPr>
          <a:xfrm rot="5400000" flipV="1">
            <a:off x="7905610" y="399635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905609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>
            <a:off x="7218276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134276" y="249289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99641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99641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996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406508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99641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99641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996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406508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9" name="238 Rectángulo"/>
          <p:cNvSpPr/>
          <p:nvPr/>
        </p:nvSpPr>
        <p:spPr>
          <a:xfrm rot="16200000">
            <a:off x="4556782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0" name="239 Rectángulo"/>
          <p:cNvSpPr/>
          <p:nvPr/>
        </p:nvSpPr>
        <p:spPr>
          <a:xfrm rot="16200000">
            <a:off x="4556780" y="39963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 rot="5400000" flipV="1">
            <a:off x="4734562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2" name="241 Rectángulo"/>
          <p:cNvSpPr/>
          <p:nvPr/>
        </p:nvSpPr>
        <p:spPr>
          <a:xfrm rot="5400000" flipV="1">
            <a:off x="4734561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Rectángulo"/>
          <p:cNvSpPr/>
          <p:nvPr/>
        </p:nvSpPr>
        <p:spPr>
          <a:xfrm rot="5400000" flipV="1">
            <a:off x="4923446" y="3996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4" name="243 Rectángulo"/>
          <p:cNvSpPr/>
          <p:nvPr/>
        </p:nvSpPr>
        <p:spPr>
          <a:xfrm rot="5400000" flipV="1">
            <a:off x="4923445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5" name="244 Rectángulo"/>
          <p:cNvSpPr/>
          <p:nvPr/>
        </p:nvSpPr>
        <p:spPr>
          <a:xfrm rot="5400000" flipV="1">
            <a:off x="509144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6" name="245 Rectángulo"/>
          <p:cNvSpPr/>
          <p:nvPr/>
        </p:nvSpPr>
        <p:spPr>
          <a:xfrm rot="5400000" flipV="1">
            <a:off x="5091445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7" name="246 Rectángulo"/>
          <p:cNvSpPr/>
          <p:nvPr/>
        </p:nvSpPr>
        <p:spPr>
          <a:xfrm rot="5400000" flipV="1">
            <a:off x="5259446" y="399635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8" name="247 Rectángulo"/>
          <p:cNvSpPr/>
          <p:nvPr/>
        </p:nvSpPr>
        <p:spPr>
          <a:xfrm rot="5400000" flipV="1">
            <a:off x="5259445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9" name="248 Rectángulo"/>
          <p:cNvSpPr/>
          <p:nvPr/>
        </p:nvSpPr>
        <p:spPr>
          <a:xfrm>
            <a:off x="4572112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0" name="249 Rectángulo"/>
          <p:cNvSpPr/>
          <p:nvPr/>
        </p:nvSpPr>
        <p:spPr>
          <a:xfrm>
            <a:off x="4445884" y="249289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996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5400000" flipV="1">
            <a:off x="4209218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8" name="257 Rectángulo"/>
          <p:cNvSpPr/>
          <p:nvPr/>
        </p:nvSpPr>
        <p:spPr>
          <a:xfrm rot="5400000" flipV="1">
            <a:off x="4209217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9" name="258 Rectángulo"/>
          <p:cNvSpPr/>
          <p:nvPr/>
        </p:nvSpPr>
        <p:spPr>
          <a:xfrm rot="5400000" flipV="1">
            <a:off x="4377218" y="399635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0" name="259 Rectángulo"/>
          <p:cNvSpPr/>
          <p:nvPr/>
        </p:nvSpPr>
        <p:spPr>
          <a:xfrm rot="5400000" flipV="1">
            <a:off x="4377217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249289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3" name="262 Rectángulo"/>
          <p:cNvSpPr/>
          <p:nvPr/>
        </p:nvSpPr>
        <p:spPr>
          <a:xfrm rot="16200000">
            <a:off x="8955838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4" name="263 Rectángulo"/>
          <p:cNvSpPr/>
          <p:nvPr/>
        </p:nvSpPr>
        <p:spPr>
          <a:xfrm rot="16200000">
            <a:off x="8955836" y="3996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Rectángulo"/>
          <p:cNvSpPr/>
          <p:nvPr/>
        </p:nvSpPr>
        <p:spPr>
          <a:xfrm>
            <a:off x="8100504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9" name="148 Rectángulo"/>
          <p:cNvSpPr/>
          <p:nvPr/>
        </p:nvSpPr>
        <p:spPr>
          <a:xfrm>
            <a:off x="7974276" y="2492896"/>
            <a:ext cx="116972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CuadroTexto"/>
          <p:cNvSpPr txBox="1"/>
          <p:nvPr/>
        </p:nvSpPr>
        <p:spPr>
          <a:xfrm>
            <a:off x="323528" y="5879013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Para ello primero se divide en dos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159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</a:endParaRPr>
          </a:p>
        </p:txBody>
      </p:sp>
      <p:grpSp>
        <p:nvGrpSpPr>
          <p:cNvPr id="2" name="158 Grupo"/>
          <p:cNvGrpSpPr/>
          <p:nvPr/>
        </p:nvGrpSpPr>
        <p:grpSpPr>
          <a:xfrm>
            <a:off x="3959904" y="2639011"/>
            <a:ext cx="5039992" cy="3094245"/>
            <a:chOff x="2016000" y="1788537"/>
            <a:chExt cx="5039992" cy="3094245"/>
          </a:xfrm>
        </p:grpSpPr>
        <p:sp>
          <p:nvSpPr>
            <p:cNvPr id="125" name="124 Pentágono regular"/>
            <p:cNvSpPr/>
            <p:nvPr/>
          </p:nvSpPr>
          <p:spPr>
            <a:xfrm rot="20562844">
              <a:off x="2912705" y="3262133"/>
              <a:ext cx="960120" cy="914400"/>
            </a:xfrm>
            <a:prstGeom prst="pent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26" name="125 Hexágono"/>
            <p:cNvSpPr/>
            <p:nvPr/>
          </p:nvSpPr>
          <p:spPr>
            <a:xfrm rot="1897366">
              <a:off x="3752055" y="3257249"/>
              <a:ext cx="1180789" cy="1017880"/>
            </a:xfrm>
            <a:prstGeom prst="hexagon">
              <a:avLst>
                <a:gd name="adj" fmla="val 30021"/>
                <a:gd name="vf" fmla="val 11547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27" name="126 Pentágono regular"/>
            <p:cNvSpPr/>
            <p:nvPr/>
          </p:nvSpPr>
          <p:spPr>
            <a:xfrm>
              <a:off x="2303720" y="4161676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3" name="15 Grupo"/>
            <p:cNvGrpSpPr/>
            <p:nvPr/>
          </p:nvGrpSpPr>
          <p:grpSpPr>
            <a:xfrm>
              <a:off x="2016000" y="3406686"/>
              <a:ext cx="612000" cy="1030427"/>
              <a:chOff x="1799760" y="2168928"/>
              <a:chExt cx="612000" cy="1030427"/>
            </a:xfrm>
          </p:grpSpPr>
          <p:sp>
            <p:nvSpPr>
              <p:cNvPr id="129" name="12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cxnSp>
            <p:nvCxnSpPr>
              <p:cNvPr id="130" name="129 Conector recto"/>
              <p:cNvCxnSpPr>
                <a:endCxn id="129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1" name="130 Conector recto"/>
            <p:cNvCxnSpPr/>
            <p:nvPr/>
          </p:nvCxnSpPr>
          <p:spPr>
            <a:xfrm flipV="1">
              <a:off x="3239824" y="4221088"/>
              <a:ext cx="279" cy="180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131 Proceso alternativo"/>
            <p:cNvSpPr/>
            <p:nvPr/>
          </p:nvSpPr>
          <p:spPr>
            <a:xfrm rot="16200000">
              <a:off x="3851892" y="3248980"/>
              <a:ext cx="1008112" cy="216024"/>
            </a:xfrm>
            <a:prstGeom prst="flowChartAlternateProces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34" name="133 Proceso alternativo"/>
            <p:cNvSpPr/>
            <p:nvPr/>
          </p:nvSpPr>
          <p:spPr>
            <a:xfrm rot="12839257">
              <a:off x="4165685" y="3942044"/>
              <a:ext cx="1008112" cy="216024"/>
            </a:xfrm>
            <a:prstGeom prst="flowChartAlternateProces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43" name="142 Pentágono regular"/>
            <p:cNvSpPr/>
            <p:nvPr/>
          </p:nvSpPr>
          <p:spPr>
            <a:xfrm flipH="1" flipV="1">
              <a:off x="5808152" y="1788537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4" name="15 Grupo"/>
            <p:cNvGrpSpPr/>
            <p:nvPr/>
          </p:nvGrpSpPr>
          <p:grpSpPr>
            <a:xfrm flipH="1" flipV="1">
              <a:off x="6443992" y="2234206"/>
              <a:ext cx="612000" cy="1030427"/>
              <a:chOff x="1799760" y="2168928"/>
              <a:chExt cx="612000" cy="1030427"/>
            </a:xfrm>
          </p:grpSpPr>
          <p:sp>
            <p:nvSpPr>
              <p:cNvPr id="145" name="14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cxnSp>
            <p:nvCxnSpPr>
              <p:cNvPr id="146" name="145 Conector recto"/>
              <p:cNvCxnSpPr>
                <a:endCxn id="145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7" name="146 Conector recto"/>
            <p:cNvCxnSpPr/>
            <p:nvPr/>
          </p:nvCxnSpPr>
          <p:spPr>
            <a:xfrm flipH="1">
              <a:off x="5831889" y="2256609"/>
              <a:ext cx="279" cy="180000"/>
            </a:xfrm>
            <a:prstGeom prst="line">
              <a:avLst/>
            </a:prstGeom>
            <a:ln w="381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147 Hexágono"/>
            <p:cNvSpPr/>
            <p:nvPr/>
          </p:nvSpPr>
          <p:spPr>
            <a:xfrm rot="1897366" flipH="1" flipV="1">
              <a:off x="5228247" y="2480885"/>
              <a:ext cx="1180789" cy="1017880"/>
            </a:xfrm>
            <a:prstGeom prst="hexagon">
              <a:avLst>
                <a:gd name="adj" fmla="val 30021"/>
                <a:gd name="vf" fmla="val 115470"/>
              </a:avLst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49" name="148 Proceso alternativo"/>
            <p:cNvSpPr/>
            <p:nvPr/>
          </p:nvSpPr>
          <p:spPr>
            <a:xfrm rot="16200000" flipH="1" flipV="1">
              <a:off x="5292108" y="3320988"/>
              <a:ext cx="1008112" cy="216024"/>
            </a:xfrm>
            <a:prstGeom prst="flowChartAlternateProcess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50" name="149 Proceso alternativo"/>
            <p:cNvSpPr/>
            <p:nvPr/>
          </p:nvSpPr>
          <p:spPr>
            <a:xfrm rot="12839257" flipH="1" flipV="1">
              <a:off x="4978315" y="2627924"/>
              <a:ext cx="1008112" cy="216024"/>
            </a:xfrm>
            <a:prstGeom prst="flowChartAlternateProcess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cxnSp>
          <p:nvCxnSpPr>
            <p:cNvPr id="154" name="153 Conector recto"/>
            <p:cNvCxnSpPr/>
            <p:nvPr/>
          </p:nvCxnSpPr>
          <p:spPr>
            <a:xfrm flipH="1">
              <a:off x="4572000" y="2564904"/>
              <a:ext cx="360040" cy="216024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154 Conector recto"/>
            <p:cNvCxnSpPr/>
            <p:nvPr/>
          </p:nvCxnSpPr>
          <p:spPr>
            <a:xfrm flipH="1">
              <a:off x="4932040" y="3212976"/>
              <a:ext cx="360040" cy="216024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155 Conector recto"/>
            <p:cNvCxnSpPr/>
            <p:nvPr/>
          </p:nvCxnSpPr>
          <p:spPr>
            <a:xfrm flipH="1">
              <a:off x="5220072" y="3933056"/>
              <a:ext cx="360040" cy="216024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7" name="166 Flecha abajo"/>
          <p:cNvSpPr/>
          <p:nvPr/>
        </p:nvSpPr>
        <p:spPr>
          <a:xfrm rot="16401479">
            <a:off x="3970268" y="5374147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8" name="167 CuadroTexto"/>
          <p:cNvSpPr txBox="1"/>
          <p:nvPr/>
        </p:nvSpPr>
        <p:spPr>
          <a:xfrm>
            <a:off x="3436168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69" name="168 Flecha abajo"/>
          <p:cNvSpPr/>
          <p:nvPr/>
        </p:nvSpPr>
        <p:spPr>
          <a:xfrm rot="10800000">
            <a:off x="8553773" y="3645024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0" name="169 CuadroTexto"/>
          <p:cNvSpPr txBox="1"/>
          <p:nvPr/>
        </p:nvSpPr>
        <p:spPr>
          <a:xfrm>
            <a:off x="8460432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54" name="53 Flecha abajo"/>
          <p:cNvSpPr/>
          <p:nvPr/>
        </p:nvSpPr>
        <p:spPr>
          <a:xfrm>
            <a:off x="8316416" y="222987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CuadroTexto"/>
          <p:cNvSpPr txBox="1"/>
          <p:nvPr/>
        </p:nvSpPr>
        <p:spPr>
          <a:xfrm>
            <a:off x="8230360" y="162880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56" name="55 Flecha abajo"/>
          <p:cNvSpPr/>
          <p:nvPr/>
        </p:nvSpPr>
        <p:spPr>
          <a:xfrm rot="16200000">
            <a:off x="3682236" y="4713881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CuadroTexto"/>
          <p:cNvSpPr txBox="1"/>
          <p:nvPr/>
        </p:nvSpPr>
        <p:spPr>
          <a:xfrm>
            <a:off x="3148136" y="450912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34" name="33 Recortar rectángulo de esquina sencilla"/>
          <p:cNvSpPr/>
          <p:nvPr/>
        </p:nvSpPr>
        <p:spPr>
          <a:xfrm rot="10800000" flipH="1">
            <a:off x="-176" y="728768"/>
            <a:ext cx="3636072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5" name="34 CuadroTexto"/>
          <p:cNvSpPr txBox="1"/>
          <p:nvPr/>
        </p:nvSpPr>
        <p:spPr>
          <a:xfrm>
            <a:off x="441808" y="755993"/>
            <a:ext cx="26180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/>
              <a:t>NUCLEÓTIDOS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4211960" y="764704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Pero fíjate en sus carbonos.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159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</a:endParaRPr>
          </a:p>
        </p:txBody>
      </p:sp>
      <p:grpSp>
        <p:nvGrpSpPr>
          <p:cNvPr id="2" name="158 Grupo"/>
          <p:cNvGrpSpPr/>
          <p:nvPr/>
        </p:nvGrpSpPr>
        <p:grpSpPr>
          <a:xfrm>
            <a:off x="3779912" y="895098"/>
            <a:ext cx="5219984" cy="4838158"/>
            <a:chOff x="1836008" y="44624"/>
            <a:chExt cx="5219984" cy="4838158"/>
          </a:xfrm>
        </p:grpSpPr>
        <p:sp>
          <p:nvSpPr>
            <p:cNvPr id="107" name="106 Pentágono regular"/>
            <p:cNvSpPr/>
            <p:nvPr/>
          </p:nvSpPr>
          <p:spPr>
            <a:xfrm rot="20562844">
              <a:off x="2732713" y="1403547"/>
              <a:ext cx="960120" cy="914400"/>
            </a:xfrm>
            <a:prstGeom prst="pentagon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8" name="107 Hexágono"/>
            <p:cNvSpPr/>
            <p:nvPr/>
          </p:nvSpPr>
          <p:spPr>
            <a:xfrm rot="1897366">
              <a:off x="3572063" y="1398663"/>
              <a:ext cx="1180789" cy="1017880"/>
            </a:xfrm>
            <a:prstGeom prst="hexagon">
              <a:avLst>
                <a:gd name="adj" fmla="val 30021"/>
                <a:gd name="vf" fmla="val 115470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9" name="108 Pentágono regular"/>
            <p:cNvSpPr/>
            <p:nvPr/>
          </p:nvSpPr>
          <p:spPr>
            <a:xfrm>
              <a:off x="2123728" y="2262452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3" name="15 Grupo"/>
            <p:cNvGrpSpPr/>
            <p:nvPr/>
          </p:nvGrpSpPr>
          <p:grpSpPr>
            <a:xfrm>
              <a:off x="1836008" y="1507462"/>
              <a:ext cx="612000" cy="1030427"/>
              <a:chOff x="1799760" y="2168928"/>
              <a:chExt cx="612000" cy="1030427"/>
            </a:xfrm>
          </p:grpSpPr>
          <p:sp>
            <p:nvSpPr>
              <p:cNvPr id="121" name="12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cxnSp>
            <p:nvCxnSpPr>
              <p:cNvPr id="122" name="121 Conector recto"/>
              <p:cNvCxnSpPr>
                <a:endCxn id="121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3" name="122 Conector recto"/>
            <p:cNvCxnSpPr/>
            <p:nvPr/>
          </p:nvCxnSpPr>
          <p:spPr>
            <a:xfrm flipV="1">
              <a:off x="3059832" y="2362502"/>
              <a:ext cx="279" cy="180000"/>
            </a:xfrm>
            <a:prstGeom prst="line">
              <a:avLst/>
            </a:prstGeom>
            <a:ln w="381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123 Rectángulo redondeado"/>
            <p:cNvSpPr/>
            <p:nvPr/>
          </p:nvSpPr>
          <p:spPr>
            <a:xfrm rot="16200000">
              <a:off x="3671900" y="1390394"/>
              <a:ext cx="1008112" cy="216024"/>
            </a:xfrm>
            <a:prstGeom prst="round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25" name="124 Pentágono regular"/>
            <p:cNvSpPr/>
            <p:nvPr/>
          </p:nvSpPr>
          <p:spPr>
            <a:xfrm rot="20562844">
              <a:off x="2912705" y="3262133"/>
              <a:ext cx="960120" cy="914400"/>
            </a:xfrm>
            <a:prstGeom prst="pent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26" name="125 Hexágono"/>
            <p:cNvSpPr/>
            <p:nvPr/>
          </p:nvSpPr>
          <p:spPr>
            <a:xfrm rot="1897366">
              <a:off x="3752055" y="3257249"/>
              <a:ext cx="1180789" cy="1017880"/>
            </a:xfrm>
            <a:prstGeom prst="hexagon">
              <a:avLst>
                <a:gd name="adj" fmla="val 30021"/>
                <a:gd name="vf" fmla="val 11547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27" name="126 Pentágono regular"/>
            <p:cNvSpPr/>
            <p:nvPr/>
          </p:nvSpPr>
          <p:spPr>
            <a:xfrm>
              <a:off x="2303720" y="4161676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4" name="15 Grupo"/>
            <p:cNvGrpSpPr/>
            <p:nvPr/>
          </p:nvGrpSpPr>
          <p:grpSpPr>
            <a:xfrm>
              <a:off x="2016000" y="3406686"/>
              <a:ext cx="612000" cy="1030427"/>
              <a:chOff x="1799760" y="2168928"/>
              <a:chExt cx="612000" cy="1030427"/>
            </a:xfrm>
          </p:grpSpPr>
          <p:sp>
            <p:nvSpPr>
              <p:cNvPr id="129" name="12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cxnSp>
            <p:nvCxnSpPr>
              <p:cNvPr id="130" name="129 Conector recto"/>
              <p:cNvCxnSpPr>
                <a:endCxn id="129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1" name="130 Conector recto"/>
            <p:cNvCxnSpPr/>
            <p:nvPr/>
          </p:nvCxnSpPr>
          <p:spPr>
            <a:xfrm flipV="1">
              <a:off x="3239824" y="4221088"/>
              <a:ext cx="279" cy="180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131 Proceso alternativo"/>
            <p:cNvSpPr/>
            <p:nvPr/>
          </p:nvSpPr>
          <p:spPr>
            <a:xfrm rot="16200000">
              <a:off x="3851892" y="3248980"/>
              <a:ext cx="1008112" cy="216024"/>
            </a:xfrm>
            <a:prstGeom prst="flowChartAlternateProces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cxnSp>
          <p:nvCxnSpPr>
            <p:cNvPr id="133" name="132 Conector recto"/>
            <p:cNvCxnSpPr/>
            <p:nvPr/>
          </p:nvCxnSpPr>
          <p:spPr>
            <a:xfrm flipV="1">
              <a:off x="2322000" y="2983558"/>
              <a:ext cx="279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133 Proceso alternativo"/>
            <p:cNvSpPr/>
            <p:nvPr/>
          </p:nvSpPr>
          <p:spPr>
            <a:xfrm rot="12839257">
              <a:off x="4165685" y="3942044"/>
              <a:ext cx="1008112" cy="216024"/>
            </a:xfrm>
            <a:prstGeom prst="flowChartAlternateProces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35" name="134 Hexágono"/>
            <p:cNvSpPr/>
            <p:nvPr/>
          </p:nvSpPr>
          <p:spPr>
            <a:xfrm rot="1897366" flipH="1" flipV="1">
              <a:off x="4989504" y="724284"/>
              <a:ext cx="1180789" cy="1017880"/>
            </a:xfrm>
            <a:prstGeom prst="hexagon">
              <a:avLst>
                <a:gd name="adj" fmla="val 30021"/>
                <a:gd name="vf" fmla="val 115470"/>
              </a:avLst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36" name="135 Pentágono regular"/>
            <p:cNvSpPr/>
            <p:nvPr/>
          </p:nvSpPr>
          <p:spPr>
            <a:xfrm flipH="1" flipV="1">
              <a:off x="5578700" y="44624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5" name="15 Grupo"/>
            <p:cNvGrpSpPr/>
            <p:nvPr/>
          </p:nvGrpSpPr>
          <p:grpSpPr>
            <a:xfrm flipH="1" flipV="1">
              <a:off x="6214540" y="490293"/>
              <a:ext cx="612000" cy="1030427"/>
              <a:chOff x="1799760" y="2168928"/>
              <a:chExt cx="612000" cy="1030427"/>
            </a:xfrm>
          </p:grpSpPr>
          <p:sp>
            <p:nvSpPr>
              <p:cNvPr id="138" name="13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cxnSp>
            <p:nvCxnSpPr>
              <p:cNvPr id="139" name="138 Conector recto"/>
              <p:cNvCxnSpPr>
                <a:endCxn id="138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0" name="139 Conector recto"/>
            <p:cNvCxnSpPr/>
            <p:nvPr/>
          </p:nvCxnSpPr>
          <p:spPr>
            <a:xfrm flipH="1">
              <a:off x="5602437" y="512696"/>
              <a:ext cx="279" cy="18000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140 Rectángulo redondeado"/>
            <p:cNvSpPr/>
            <p:nvPr/>
          </p:nvSpPr>
          <p:spPr>
            <a:xfrm rot="16200000" flipH="1" flipV="1">
              <a:off x="5062344" y="1534409"/>
              <a:ext cx="1008112" cy="216024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42" name="141 Proceso alternativo"/>
            <p:cNvSpPr/>
            <p:nvPr/>
          </p:nvSpPr>
          <p:spPr>
            <a:xfrm rot="12673287" flipH="1" flipV="1">
              <a:off x="4551401" y="1150490"/>
              <a:ext cx="2052000" cy="216024"/>
            </a:xfrm>
            <a:prstGeom prst="flowChartAlternateProcess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43" name="142 Pentágono regular"/>
            <p:cNvSpPr/>
            <p:nvPr/>
          </p:nvSpPr>
          <p:spPr>
            <a:xfrm flipH="1" flipV="1">
              <a:off x="5808152" y="1788537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6" name="15 Grupo"/>
            <p:cNvGrpSpPr/>
            <p:nvPr/>
          </p:nvGrpSpPr>
          <p:grpSpPr>
            <a:xfrm flipH="1" flipV="1">
              <a:off x="6443992" y="2234206"/>
              <a:ext cx="612000" cy="1030427"/>
              <a:chOff x="1799760" y="2168928"/>
              <a:chExt cx="612000" cy="1030427"/>
            </a:xfrm>
          </p:grpSpPr>
          <p:sp>
            <p:nvSpPr>
              <p:cNvPr id="145" name="14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cxnSp>
            <p:nvCxnSpPr>
              <p:cNvPr id="146" name="145 Conector recto"/>
              <p:cNvCxnSpPr>
                <a:endCxn id="145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7" name="146 Conector recto"/>
            <p:cNvCxnSpPr/>
            <p:nvPr/>
          </p:nvCxnSpPr>
          <p:spPr>
            <a:xfrm flipH="1">
              <a:off x="5831889" y="2256609"/>
              <a:ext cx="279" cy="180000"/>
            </a:xfrm>
            <a:prstGeom prst="line">
              <a:avLst/>
            </a:prstGeom>
            <a:ln w="381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147 Hexágono"/>
            <p:cNvSpPr/>
            <p:nvPr/>
          </p:nvSpPr>
          <p:spPr>
            <a:xfrm rot="1897366" flipH="1" flipV="1">
              <a:off x="5228247" y="2480885"/>
              <a:ext cx="1180789" cy="1017880"/>
            </a:xfrm>
            <a:prstGeom prst="hexagon">
              <a:avLst>
                <a:gd name="adj" fmla="val 30021"/>
                <a:gd name="vf" fmla="val 115470"/>
              </a:avLst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49" name="148 Proceso alternativo"/>
            <p:cNvSpPr/>
            <p:nvPr/>
          </p:nvSpPr>
          <p:spPr>
            <a:xfrm rot="16200000" flipH="1" flipV="1">
              <a:off x="5292108" y="3320988"/>
              <a:ext cx="1008112" cy="216024"/>
            </a:xfrm>
            <a:prstGeom prst="flowChartAlternateProcess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50" name="149 Proceso alternativo"/>
            <p:cNvSpPr/>
            <p:nvPr/>
          </p:nvSpPr>
          <p:spPr>
            <a:xfrm rot="12839257" flipH="1" flipV="1">
              <a:off x="4978315" y="2627924"/>
              <a:ext cx="1008112" cy="216024"/>
            </a:xfrm>
            <a:prstGeom prst="flowChartAlternateProcess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cxnSp>
          <p:nvCxnSpPr>
            <p:cNvPr id="151" name="150 Conector recto"/>
            <p:cNvCxnSpPr/>
            <p:nvPr/>
          </p:nvCxnSpPr>
          <p:spPr>
            <a:xfrm flipH="1">
              <a:off x="6516216" y="1484784"/>
              <a:ext cx="279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151 Conector recto"/>
            <p:cNvCxnSpPr/>
            <p:nvPr/>
          </p:nvCxnSpPr>
          <p:spPr>
            <a:xfrm flipV="1">
              <a:off x="4355976" y="836712"/>
              <a:ext cx="288032" cy="144016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152 Conector recto"/>
            <p:cNvCxnSpPr/>
            <p:nvPr/>
          </p:nvCxnSpPr>
          <p:spPr>
            <a:xfrm flipV="1">
              <a:off x="4716016" y="1484784"/>
              <a:ext cx="288032" cy="144016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153 Conector recto"/>
            <p:cNvCxnSpPr/>
            <p:nvPr/>
          </p:nvCxnSpPr>
          <p:spPr>
            <a:xfrm flipH="1">
              <a:off x="4572000" y="2564904"/>
              <a:ext cx="360040" cy="216024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154 Conector recto"/>
            <p:cNvCxnSpPr/>
            <p:nvPr/>
          </p:nvCxnSpPr>
          <p:spPr>
            <a:xfrm flipH="1">
              <a:off x="4932040" y="3212976"/>
              <a:ext cx="360040" cy="216024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155 Conector recto"/>
            <p:cNvCxnSpPr/>
            <p:nvPr/>
          </p:nvCxnSpPr>
          <p:spPr>
            <a:xfrm flipH="1">
              <a:off x="5220072" y="3933056"/>
              <a:ext cx="360040" cy="216024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" name="164 Flecha abajo"/>
          <p:cNvSpPr/>
          <p:nvPr/>
        </p:nvSpPr>
        <p:spPr>
          <a:xfrm rot="16200000">
            <a:off x="3593932" y="2709851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6" name="165 CuadroTexto"/>
          <p:cNvSpPr txBox="1"/>
          <p:nvPr/>
        </p:nvSpPr>
        <p:spPr>
          <a:xfrm>
            <a:off x="3059832" y="250509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67" name="166 Flecha abajo"/>
          <p:cNvSpPr/>
          <p:nvPr/>
        </p:nvSpPr>
        <p:spPr>
          <a:xfrm rot="17038477">
            <a:off x="3970268" y="5374147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8" name="167 CuadroTexto"/>
          <p:cNvSpPr txBox="1"/>
          <p:nvPr/>
        </p:nvSpPr>
        <p:spPr>
          <a:xfrm>
            <a:off x="3436168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69" name="168 Flecha abajo"/>
          <p:cNvSpPr/>
          <p:nvPr/>
        </p:nvSpPr>
        <p:spPr>
          <a:xfrm rot="10800000">
            <a:off x="8553773" y="3645024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0" name="169 CuadroTexto"/>
          <p:cNvSpPr txBox="1"/>
          <p:nvPr/>
        </p:nvSpPr>
        <p:spPr>
          <a:xfrm>
            <a:off x="8460432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71" name="170 Flecha abajo"/>
          <p:cNvSpPr/>
          <p:nvPr/>
        </p:nvSpPr>
        <p:spPr>
          <a:xfrm rot="15009359">
            <a:off x="7891032" y="863565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2" name="171 CuadroTexto"/>
          <p:cNvSpPr txBox="1"/>
          <p:nvPr/>
        </p:nvSpPr>
        <p:spPr>
          <a:xfrm>
            <a:off x="7308304" y="77689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54" name="53 Recortar rectángulo de esquina sencilla"/>
          <p:cNvSpPr/>
          <p:nvPr/>
        </p:nvSpPr>
        <p:spPr>
          <a:xfrm rot="10800000" flipH="1">
            <a:off x="-176" y="728768"/>
            <a:ext cx="3636072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CuadroTexto"/>
          <p:cNvSpPr txBox="1"/>
          <p:nvPr/>
        </p:nvSpPr>
        <p:spPr>
          <a:xfrm>
            <a:off x="441808" y="755993"/>
            <a:ext cx="26180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/>
              <a:t>NUCLEÓTIDOS</a:t>
            </a:r>
          </a:p>
        </p:txBody>
      </p:sp>
      <p:sp>
        <p:nvSpPr>
          <p:cNvPr id="56" name="55 CuadroTexto"/>
          <p:cNvSpPr txBox="1"/>
          <p:nvPr/>
        </p:nvSpPr>
        <p:spPr>
          <a:xfrm>
            <a:off x="0" y="1412776"/>
            <a:ext cx="46805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Si seguimos añadiendo nucleótidos, pasa lo mismo. Para que enlacen, ambas cadenas deben ser antiparalelas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159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</a:endParaRPr>
          </a:p>
        </p:txBody>
      </p:sp>
      <p:grpSp>
        <p:nvGrpSpPr>
          <p:cNvPr id="2" name="158 Grupo"/>
          <p:cNvGrpSpPr/>
          <p:nvPr/>
        </p:nvGrpSpPr>
        <p:grpSpPr>
          <a:xfrm>
            <a:off x="3779912" y="895098"/>
            <a:ext cx="5219984" cy="4838158"/>
            <a:chOff x="1836008" y="44624"/>
            <a:chExt cx="5219984" cy="4838158"/>
          </a:xfrm>
        </p:grpSpPr>
        <p:sp>
          <p:nvSpPr>
            <p:cNvPr id="107" name="106 Pentágono regular"/>
            <p:cNvSpPr/>
            <p:nvPr/>
          </p:nvSpPr>
          <p:spPr>
            <a:xfrm rot="20562844">
              <a:off x="2732713" y="1403547"/>
              <a:ext cx="960120" cy="914400"/>
            </a:xfrm>
            <a:prstGeom prst="pentagon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8" name="107 Hexágono"/>
            <p:cNvSpPr/>
            <p:nvPr/>
          </p:nvSpPr>
          <p:spPr>
            <a:xfrm rot="1897366">
              <a:off x="3572063" y="1398663"/>
              <a:ext cx="1180789" cy="1017880"/>
            </a:xfrm>
            <a:prstGeom prst="hexagon">
              <a:avLst>
                <a:gd name="adj" fmla="val 30021"/>
                <a:gd name="vf" fmla="val 115470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9" name="108 Pentágono regular"/>
            <p:cNvSpPr/>
            <p:nvPr/>
          </p:nvSpPr>
          <p:spPr>
            <a:xfrm>
              <a:off x="2123728" y="2262452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3" name="15 Grupo"/>
            <p:cNvGrpSpPr/>
            <p:nvPr/>
          </p:nvGrpSpPr>
          <p:grpSpPr>
            <a:xfrm>
              <a:off x="1836008" y="1507462"/>
              <a:ext cx="612000" cy="1030427"/>
              <a:chOff x="1799760" y="2168928"/>
              <a:chExt cx="612000" cy="1030427"/>
            </a:xfrm>
          </p:grpSpPr>
          <p:sp>
            <p:nvSpPr>
              <p:cNvPr id="121" name="12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cxnSp>
            <p:nvCxnSpPr>
              <p:cNvPr id="122" name="121 Conector recto"/>
              <p:cNvCxnSpPr>
                <a:endCxn id="121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3" name="122 Conector recto"/>
            <p:cNvCxnSpPr/>
            <p:nvPr/>
          </p:nvCxnSpPr>
          <p:spPr>
            <a:xfrm flipV="1">
              <a:off x="3059832" y="2362502"/>
              <a:ext cx="279" cy="180000"/>
            </a:xfrm>
            <a:prstGeom prst="line">
              <a:avLst/>
            </a:prstGeom>
            <a:ln w="381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123 Rectángulo redondeado"/>
            <p:cNvSpPr/>
            <p:nvPr/>
          </p:nvSpPr>
          <p:spPr>
            <a:xfrm rot="16200000">
              <a:off x="3671900" y="1390394"/>
              <a:ext cx="1008112" cy="216024"/>
            </a:xfrm>
            <a:prstGeom prst="round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25" name="124 Pentágono regular"/>
            <p:cNvSpPr/>
            <p:nvPr/>
          </p:nvSpPr>
          <p:spPr>
            <a:xfrm rot="20562844">
              <a:off x="2912705" y="3262133"/>
              <a:ext cx="960120" cy="914400"/>
            </a:xfrm>
            <a:prstGeom prst="pent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26" name="125 Hexágono"/>
            <p:cNvSpPr/>
            <p:nvPr/>
          </p:nvSpPr>
          <p:spPr>
            <a:xfrm rot="1897366">
              <a:off x="3752055" y="3257249"/>
              <a:ext cx="1180789" cy="1017880"/>
            </a:xfrm>
            <a:prstGeom prst="hexagon">
              <a:avLst>
                <a:gd name="adj" fmla="val 30021"/>
                <a:gd name="vf" fmla="val 11547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27" name="126 Pentágono regular"/>
            <p:cNvSpPr/>
            <p:nvPr/>
          </p:nvSpPr>
          <p:spPr>
            <a:xfrm>
              <a:off x="2303720" y="4161676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4" name="15 Grupo"/>
            <p:cNvGrpSpPr/>
            <p:nvPr/>
          </p:nvGrpSpPr>
          <p:grpSpPr>
            <a:xfrm>
              <a:off x="2016000" y="3406686"/>
              <a:ext cx="612000" cy="1030427"/>
              <a:chOff x="1799760" y="2168928"/>
              <a:chExt cx="612000" cy="1030427"/>
            </a:xfrm>
          </p:grpSpPr>
          <p:sp>
            <p:nvSpPr>
              <p:cNvPr id="129" name="12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cxnSp>
            <p:nvCxnSpPr>
              <p:cNvPr id="130" name="129 Conector recto"/>
              <p:cNvCxnSpPr>
                <a:endCxn id="129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1" name="130 Conector recto"/>
            <p:cNvCxnSpPr/>
            <p:nvPr/>
          </p:nvCxnSpPr>
          <p:spPr>
            <a:xfrm flipV="1">
              <a:off x="3239824" y="4221088"/>
              <a:ext cx="279" cy="180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131 Proceso alternativo"/>
            <p:cNvSpPr/>
            <p:nvPr/>
          </p:nvSpPr>
          <p:spPr>
            <a:xfrm rot="16200000">
              <a:off x="3851892" y="3248980"/>
              <a:ext cx="1008112" cy="216024"/>
            </a:xfrm>
            <a:prstGeom prst="flowChartAlternateProces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cxnSp>
          <p:nvCxnSpPr>
            <p:cNvPr id="133" name="132 Conector recto"/>
            <p:cNvCxnSpPr/>
            <p:nvPr/>
          </p:nvCxnSpPr>
          <p:spPr>
            <a:xfrm flipV="1">
              <a:off x="2322000" y="2983558"/>
              <a:ext cx="279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133 Proceso alternativo"/>
            <p:cNvSpPr/>
            <p:nvPr/>
          </p:nvSpPr>
          <p:spPr>
            <a:xfrm rot="12839257">
              <a:off x="4165685" y="3942044"/>
              <a:ext cx="1008112" cy="216024"/>
            </a:xfrm>
            <a:prstGeom prst="flowChartAlternateProces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35" name="134 Hexágono"/>
            <p:cNvSpPr/>
            <p:nvPr/>
          </p:nvSpPr>
          <p:spPr>
            <a:xfrm rot="1897366" flipH="1" flipV="1">
              <a:off x="4989504" y="724284"/>
              <a:ext cx="1180789" cy="1017880"/>
            </a:xfrm>
            <a:prstGeom prst="hexagon">
              <a:avLst>
                <a:gd name="adj" fmla="val 30021"/>
                <a:gd name="vf" fmla="val 115470"/>
              </a:avLst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36" name="135 Pentágono regular"/>
            <p:cNvSpPr/>
            <p:nvPr/>
          </p:nvSpPr>
          <p:spPr>
            <a:xfrm flipH="1" flipV="1">
              <a:off x="5578700" y="44624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5" name="15 Grupo"/>
            <p:cNvGrpSpPr/>
            <p:nvPr/>
          </p:nvGrpSpPr>
          <p:grpSpPr>
            <a:xfrm flipH="1" flipV="1">
              <a:off x="6214540" y="490293"/>
              <a:ext cx="612000" cy="1030427"/>
              <a:chOff x="1799760" y="2168928"/>
              <a:chExt cx="612000" cy="1030427"/>
            </a:xfrm>
          </p:grpSpPr>
          <p:sp>
            <p:nvSpPr>
              <p:cNvPr id="138" name="13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cxnSp>
            <p:nvCxnSpPr>
              <p:cNvPr id="139" name="138 Conector recto"/>
              <p:cNvCxnSpPr>
                <a:endCxn id="138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0" name="139 Conector recto"/>
            <p:cNvCxnSpPr/>
            <p:nvPr/>
          </p:nvCxnSpPr>
          <p:spPr>
            <a:xfrm flipH="1">
              <a:off x="5602437" y="512696"/>
              <a:ext cx="279" cy="18000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140 Rectángulo redondeado"/>
            <p:cNvSpPr/>
            <p:nvPr/>
          </p:nvSpPr>
          <p:spPr>
            <a:xfrm rot="16200000" flipH="1" flipV="1">
              <a:off x="5062344" y="1534409"/>
              <a:ext cx="1008112" cy="216024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42" name="141 Proceso alternativo"/>
            <p:cNvSpPr/>
            <p:nvPr/>
          </p:nvSpPr>
          <p:spPr>
            <a:xfrm rot="12673287" flipH="1" flipV="1">
              <a:off x="4551401" y="1150490"/>
              <a:ext cx="2052000" cy="216024"/>
            </a:xfrm>
            <a:prstGeom prst="flowChartAlternateProcess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43" name="142 Pentágono regular"/>
            <p:cNvSpPr/>
            <p:nvPr/>
          </p:nvSpPr>
          <p:spPr>
            <a:xfrm flipH="1" flipV="1">
              <a:off x="5808152" y="1788537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6" name="15 Grupo"/>
            <p:cNvGrpSpPr/>
            <p:nvPr/>
          </p:nvGrpSpPr>
          <p:grpSpPr>
            <a:xfrm flipH="1" flipV="1">
              <a:off x="6443992" y="2234206"/>
              <a:ext cx="612000" cy="1030427"/>
              <a:chOff x="1799760" y="2168928"/>
              <a:chExt cx="612000" cy="1030427"/>
            </a:xfrm>
          </p:grpSpPr>
          <p:sp>
            <p:nvSpPr>
              <p:cNvPr id="145" name="14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cxnSp>
            <p:nvCxnSpPr>
              <p:cNvPr id="146" name="145 Conector recto"/>
              <p:cNvCxnSpPr>
                <a:endCxn id="145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7" name="146 Conector recto"/>
            <p:cNvCxnSpPr/>
            <p:nvPr/>
          </p:nvCxnSpPr>
          <p:spPr>
            <a:xfrm flipH="1">
              <a:off x="5831889" y="2256609"/>
              <a:ext cx="279" cy="180000"/>
            </a:xfrm>
            <a:prstGeom prst="line">
              <a:avLst/>
            </a:prstGeom>
            <a:ln w="381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147 Hexágono"/>
            <p:cNvSpPr/>
            <p:nvPr/>
          </p:nvSpPr>
          <p:spPr>
            <a:xfrm rot="1897366" flipH="1" flipV="1">
              <a:off x="5228247" y="2480885"/>
              <a:ext cx="1180789" cy="1017880"/>
            </a:xfrm>
            <a:prstGeom prst="hexagon">
              <a:avLst>
                <a:gd name="adj" fmla="val 30021"/>
                <a:gd name="vf" fmla="val 115470"/>
              </a:avLst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49" name="148 Proceso alternativo"/>
            <p:cNvSpPr/>
            <p:nvPr/>
          </p:nvSpPr>
          <p:spPr>
            <a:xfrm rot="16200000" flipH="1" flipV="1">
              <a:off x="5292108" y="3320988"/>
              <a:ext cx="1008112" cy="216024"/>
            </a:xfrm>
            <a:prstGeom prst="flowChartAlternateProcess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50" name="149 Proceso alternativo"/>
            <p:cNvSpPr/>
            <p:nvPr/>
          </p:nvSpPr>
          <p:spPr>
            <a:xfrm rot="12839257" flipH="1" flipV="1">
              <a:off x="4978315" y="2627924"/>
              <a:ext cx="1008112" cy="216024"/>
            </a:xfrm>
            <a:prstGeom prst="flowChartAlternateProcess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cxnSp>
          <p:nvCxnSpPr>
            <p:cNvPr id="151" name="150 Conector recto"/>
            <p:cNvCxnSpPr/>
            <p:nvPr/>
          </p:nvCxnSpPr>
          <p:spPr>
            <a:xfrm flipH="1">
              <a:off x="6516216" y="1484784"/>
              <a:ext cx="279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151 Conector recto"/>
            <p:cNvCxnSpPr/>
            <p:nvPr/>
          </p:nvCxnSpPr>
          <p:spPr>
            <a:xfrm flipV="1">
              <a:off x="4355976" y="836712"/>
              <a:ext cx="288032" cy="144016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152 Conector recto"/>
            <p:cNvCxnSpPr/>
            <p:nvPr/>
          </p:nvCxnSpPr>
          <p:spPr>
            <a:xfrm flipV="1">
              <a:off x="4716016" y="1484784"/>
              <a:ext cx="288032" cy="144016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153 Conector recto"/>
            <p:cNvCxnSpPr/>
            <p:nvPr/>
          </p:nvCxnSpPr>
          <p:spPr>
            <a:xfrm flipH="1">
              <a:off x="4572000" y="2564904"/>
              <a:ext cx="360040" cy="216024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154 Conector recto"/>
            <p:cNvCxnSpPr/>
            <p:nvPr/>
          </p:nvCxnSpPr>
          <p:spPr>
            <a:xfrm flipH="1">
              <a:off x="4932040" y="3212976"/>
              <a:ext cx="360040" cy="216024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155 Conector recto"/>
            <p:cNvCxnSpPr/>
            <p:nvPr/>
          </p:nvCxnSpPr>
          <p:spPr>
            <a:xfrm flipH="1">
              <a:off x="5220072" y="3933056"/>
              <a:ext cx="360040" cy="216024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" name="164 Flecha abajo"/>
          <p:cNvSpPr/>
          <p:nvPr/>
        </p:nvSpPr>
        <p:spPr>
          <a:xfrm rot="16200000">
            <a:off x="3593932" y="2709851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6" name="165 CuadroTexto"/>
          <p:cNvSpPr txBox="1"/>
          <p:nvPr/>
        </p:nvSpPr>
        <p:spPr>
          <a:xfrm>
            <a:off x="3059832" y="250509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67" name="166 Flecha abajo"/>
          <p:cNvSpPr/>
          <p:nvPr/>
        </p:nvSpPr>
        <p:spPr>
          <a:xfrm rot="17038477">
            <a:off x="3970268" y="5374147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8" name="167 CuadroTexto"/>
          <p:cNvSpPr txBox="1"/>
          <p:nvPr/>
        </p:nvSpPr>
        <p:spPr>
          <a:xfrm>
            <a:off x="3436168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69" name="168 Flecha abajo"/>
          <p:cNvSpPr/>
          <p:nvPr/>
        </p:nvSpPr>
        <p:spPr>
          <a:xfrm rot="10800000">
            <a:off x="8553773" y="3645024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0" name="169 CuadroTexto"/>
          <p:cNvSpPr txBox="1"/>
          <p:nvPr/>
        </p:nvSpPr>
        <p:spPr>
          <a:xfrm>
            <a:off x="8460432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71" name="170 Flecha abajo"/>
          <p:cNvSpPr/>
          <p:nvPr/>
        </p:nvSpPr>
        <p:spPr>
          <a:xfrm rot="15009359">
            <a:off x="7891032" y="863565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2" name="171 CuadroTexto"/>
          <p:cNvSpPr txBox="1"/>
          <p:nvPr/>
        </p:nvSpPr>
        <p:spPr>
          <a:xfrm>
            <a:off x="7308304" y="77689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54" name="53 Recortar rectángulo de esquina sencilla"/>
          <p:cNvSpPr/>
          <p:nvPr/>
        </p:nvSpPr>
        <p:spPr>
          <a:xfrm rot="10800000" flipH="1">
            <a:off x="-176" y="728768"/>
            <a:ext cx="3636072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CuadroTexto"/>
          <p:cNvSpPr txBox="1"/>
          <p:nvPr/>
        </p:nvSpPr>
        <p:spPr>
          <a:xfrm>
            <a:off x="441808" y="755993"/>
            <a:ext cx="26180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/>
              <a:t>NUCLEÓTIDOS</a:t>
            </a:r>
          </a:p>
        </p:txBody>
      </p:sp>
      <p:sp>
        <p:nvSpPr>
          <p:cNvPr id="56" name="55 Flecha abajo"/>
          <p:cNvSpPr/>
          <p:nvPr/>
        </p:nvSpPr>
        <p:spPr>
          <a:xfrm>
            <a:off x="4355976" y="1556792"/>
            <a:ext cx="484632" cy="3816424"/>
          </a:xfrm>
          <a:prstGeom prst="downArrow">
            <a:avLst>
              <a:gd name="adj1" fmla="val 50000"/>
              <a:gd name="adj2" fmla="val 122720"/>
            </a:avLst>
          </a:prstGeom>
          <a:solidFill>
            <a:srgbClr val="CC0099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Flecha abajo"/>
          <p:cNvSpPr/>
          <p:nvPr/>
        </p:nvSpPr>
        <p:spPr>
          <a:xfrm rot="10800000">
            <a:off x="7452320" y="1340768"/>
            <a:ext cx="484632" cy="3816424"/>
          </a:xfrm>
          <a:prstGeom prst="downArrow">
            <a:avLst>
              <a:gd name="adj1" fmla="val 50000"/>
              <a:gd name="adj2" fmla="val 122720"/>
            </a:avLst>
          </a:prstGeom>
          <a:solidFill>
            <a:srgbClr val="CC0099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CuadroTexto"/>
          <p:cNvSpPr txBox="1"/>
          <p:nvPr/>
        </p:nvSpPr>
        <p:spPr>
          <a:xfrm>
            <a:off x="0" y="1412776"/>
            <a:ext cx="3995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O sea: paralelas pero de sentidos contrarios.</a:t>
            </a:r>
          </a:p>
          <a:p>
            <a:r>
              <a:rPr lang="es-ES" sz="3600" dirty="0">
                <a:solidFill>
                  <a:schemeClr val="bg1"/>
                </a:solidFill>
              </a:rPr>
              <a:t>Una va en sentido 3'-5' y otra en sentido 5'-3'</a:t>
            </a:r>
          </a:p>
          <a:p>
            <a:r>
              <a:rPr lang="es-ES" sz="3600" dirty="0">
                <a:solidFill>
                  <a:schemeClr val="bg1"/>
                </a:solidFill>
              </a:rPr>
              <a:t>Esto es muy importante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1" name="10 Rectángulo"/>
          <p:cNvSpPr/>
          <p:nvPr/>
        </p:nvSpPr>
        <p:spPr>
          <a:xfrm rot="5400000">
            <a:off x="292735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 rot="16200000">
            <a:off x="290516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Rectángulo"/>
          <p:cNvSpPr/>
          <p:nvPr/>
        </p:nvSpPr>
        <p:spPr>
          <a:xfrm rot="5400000">
            <a:off x="3575426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"/>
          <p:cNvSpPr/>
          <p:nvPr/>
        </p:nvSpPr>
        <p:spPr>
          <a:xfrm rot="16200000">
            <a:off x="3553240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>
            <a:off x="4223498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16200000">
            <a:off x="420131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 rot="16200000">
            <a:off x="4849384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16200000">
            <a:off x="5497456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16200000">
            <a:off x="614552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16200000">
            <a:off x="6792710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744078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>
            <a:off x="4871570" y="26477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>
            <a:off x="5519642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>
            <a:off x="616771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>
            <a:off x="6814896" y="26477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5400000">
            <a:off x="7462968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02 Grupo"/>
          <p:cNvGrpSpPr/>
          <p:nvPr/>
        </p:nvGrpSpPr>
        <p:grpSpPr>
          <a:xfrm flipH="1">
            <a:off x="3131840" y="1772816"/>
            <a:ext cx="5832648" cy="563728"/>
            <a:chOff x="3131840" y="1772816"/>
            <a:chExt cx="5832648" cy="563728"/>
          </a:xfrm>
        </p:grpSpPr>
        <p:sp>
          <p:nvSpPr>
            <p:cNvPr id="7" name="6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" name="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20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23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32" name="31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5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35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4" name="43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47" name="46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4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6" name="55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5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59" name="58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59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8" name="67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9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1" name="70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71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0" name="79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1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83" name="8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8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92" name="91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5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95" name="9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9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04" name="103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7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7" name="106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10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06" name="105 Rectángulo"/>
          <p:cNvSpPr/>
          <p:nvPr/>
        </p:nvSpPr>
        <p:spPr>
          <a:xfrm rot="5400000">
            <a:off x="8111040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Pentágono regular"/>
          <p:cNvSpPr/>
          <p:nvPr/>
        </p:nvSpPr>
        <p:spPr>
          <a:xfrm rot="5400000" flipH="1">
            <a:off x="826811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1" name="15 Grupo"/>
          <p:cNvGrpSpPr/>
          <p:nvPr/>
        </p:nvGrpSpPr>
        <p:grpSpPr>
          <a:xfrm rot="5400000" flipH="1">
            <a:off x="8605588" y="4726284"/>
            <a:ext cx="288032" cy="429768"/>
            <a:chOff x="1799760" y="2168928"/>
            <a:chExt cx="612000" cy="841317"/>
          </a:xfrm>
        </p:grpSpPr>
        <p:cxnSp>
          <p:nvCxnSpPr>
            <p:cNvPr id="17" name="1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" name="25 Pentágono regular"/>
          <p:cNvSpPr/>
          <p:nvPr/>
        </p:nvSpPr>
        <p:spPr>
          <a:xfrm rot="5400000" flipH="1">
            <a:off x="762004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3" name="15 Grupo"/>
          <p:cNvGrpSpPr/>
          <p:nvPr/>
        </p:nvGrpSpPr>
        <p:grpSpPr>
          <a:xfrm rot="5400000" flipH="1">
            <a:off x="7957516" y="4726284"/>
            <a:ext cx="288032" cy="429768"/>
            <a:chOff x="1799760" y="2168928"/>
            <a:chExt cx="612000" cy="841317"/>
          </a:xfrm>
        </p:grpSpPr>
        <p:cxnSp>
          <p:nvCxnSpPr>
            <p:cNvPr id="29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" name="37 Pentágono regular"/>
          <p:cNvSpPr/>
          <p:nvPr/>
        </p:nvSpPr>
        <p:spPr>
          <a:xfrm rot="5400000" flipH="1">
            <a:off x="697197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7" name="15 Grupo"/>
          <p:cNvGrpSpPr/>
          <p:nvPr/>
        </p:nvGrpSpPr>
        <p:grpSpPr>
          <a:xfrm rot="5400000" flipH="1">
            <a:off x="7309444" y="4726284"/>
            <a:ext cx="288032" cy="429768"/>
            <a:chOff x="1799760" y="2168928"/>
            <a:chExt cx="612000" cy="841317"/>
          </a:xfrm>
        </p:grpSpPr>
        <p:cxnSp>
          <p:nvCxnSpPr>
            <p:cNvPr id="41" name="4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0" name="49 Pentágono regular"/>
          <p:cNvSpPr/>
          <p:nvPr/>
        </p:nvSpPr>
        <p:spPr>
          <a:xfrm rot="5400000" flipH="1">
            <a:off x="632389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9" name="15 Grupo"/>
          <p:cNvGrpSpPr/>
          <p:nvPr/>
        </p:nvGrpSpPr>
        <p:grpSpPr>
          <a:xfrm rot="5400000" flipH="1">
            <a:off x="6661372" y="4726284"/>
            <a:ext cx="288032" cy="429768"/>
            <a:chOff x="1799760" y="2168928"/>
            <a:chExt cx="612000" cy="841317"/>
          </a:xfrm>
        </p:grpSpPr>
        <p:cxnSp>
          <p:nvCxnSpPr>
            <p:cNvPr id="53" name="5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2" name="61 Pentágono regular"/>
          <p:cNvSpPr/>
          <p:nvPr/>
        </p:nvSpPr>
        <p:spPr>
          <a:xfrm rot="5400000" flipH="1">
            <a:off x="5675827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3" name="15 Grupo"/>
          <p:cNvGrpSpPr/>
          <p:nvPr/>
        </p:nvGrpSpPr>
        <p:grpSpPr>
          <a:xfrm rot="5400000" flipH="1">
            <a:off x="6013300" y="4726284"/>
            <a:ext cx="288032" cy="429768"/>
            <a:chOff x="1799760" y="2168928"/>
            <a:chExt cx="612000" cy="841317"/>
          </a:xfrm>
        </p:grpSpPr>
        <p:cxnSp>
          <p:nvCxnSpPr>
            <p:cNvPr id="65" name="6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6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4" name="73 Pentágono regular"/>
          <p:cNvSpPr/>
          <p:nvPr/>
        </p:nvSpPr>
        <p:spPr>
          <a:xfrm rot="5400000" flipH="1">
            <a:off x="502775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5" name="15 Grupo"/>
          <p:cNvGrpSpPr/>
          <p:nvPr/>
        </p:nvGrpSpPr>
        <p:grpSpPr>
          <a:xfrm rot="5400000" flipH="1">
            <a:off x="5365228" y="4726284"/>
            <a:ext cx="288032" cy="429768"/>
            <a:chOff x="1799760" y="2168928"/>
            <a:chExt cx="612000" cy="841317"/>
          </a:xfrm>
        </p:grpSpPr>
        <p:cxnSp>
          <p:nvCxnSpPr>
            <p:cNvPr id="77" name="7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7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6" name="85 Pentágono regular"/>
          <p:cNvSpPr/>
          <p:nvPr/>
        </p:nvSpPr>
        <p:spPr>
          <a:xfrm rot="5400000" flipH="1">
            <a:off x="438057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9" name="15 Grupo"/>
          <p:cNvGrpSpPr/>
          <p:nvPr/>
        </p:nvGrpSpPr>
        <p:grpSpPr>
          <a:xfrm rot="5400000" flipH="1">
            <a:off x="4718046" y="4726284"/>
            <a:ext cx="288032" cy="429768"/>
            <a:chOff x="1799760" y="2168928"/>
            <a:chExt cx="612000" cy="841317"/>
          </a:xfrm>
        </p:grpSpPr>
        <p:cxnSp>
          <p:nvCxnSpPr>
            <p:cNvPr id="89" name="8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8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8" name="97 Pentágono regular"/>
          <p:cNvSpPr/>
          <p:nvPr/>
        </p:nvSpPr>
        <p:spPr>
          <a:xfrm rot="5400000" flipH="1">
            <a:off x="373250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1" name="15 Grupo"/>
          <p:cNvGrpSpPr/>
          <p:nvPr/>
        </p:nvGrpSpPr>
        <p:grpSpPr>
          <a:xfrm rot="5400000" flipH="1">
            <a:off x="4069974" y="4726284"/>
            <a:ext cx="288032" cy="429768"/>
            <a:chOff x="1799760" y="2168928"/>
            <a:chExt cx="612000" cy="841317"/>
          </a:xfrm>
        </p:grpSpPr>
        <p:cxnSp>
          <p:nvCxnSpPr>
            <p:cNvPr id="101" name="10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10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0" name="109 Pentágono regular"/>
          <p:cNvSpPr/>
          <p:nvPr/>
        </p:nvSpPr>
        <p:spPr>
          <a:xfrm rot="5400000" flipH="1">
            <a:off x="308442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5" name="15 Grupo"/>
          <p:cNvGrpSpPr/>
          <p:nvPr/>
        </p:nvGrpSpPr>
        <p:grpSpPr>
          <a:xfrm rot="5400000" flipH="1">
            <a:off x="3421902" y="4726284"/>
            <a:ext cx="288032" cy="429768"/>
            <a:chOff x="1799760" y="2168928"/>
            <a:chExt cx="612000" cy="841317"/>
          </a:xfrm>
        </p:grpSpPr>
        <p:cxnSp>
          <p:nvCxnSpPr>
            <p:cNvPr id="113" name="11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11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Rectángulo"/>
          <p:cNvSpPr/>
          <p:nvPr/>
        </p:nvSpPr>
        <p:spPr>
          <a:xfrm rot="16200000">
            <a:off x="8088854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Flecha abajo"/>
          <p:cNvSpPr/>
          <p:nvPr/>
        </p:nvSpPr>
        <p:spPr>
          <a:xfrm rot="20584570">
            <a:off x="8629687" y="147449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CuadroTexto"/>
          <p:cNvSpPr txBox="1"/>
          <p:nvPr/>
        </p:nvSpPr>
        <p:spPr>
          <a:xfrm>
            <a:off x="8460432" y="8489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5" name="114 Flecha abajo"/>
          <p:cNvSpPr/>
          <p:nvPr/>
        </p:nvSpPr>
        <p:spPr>
          <a:xfrm rot="11939956">
            <a:off x="2912763" y="492239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CuadroTexto"/>
          <p:cNvSpPr txBox="1"/>
          <p:nvPr/>
        </p:nvSpPr>
        <p:spPr>
          <a:xfrm>
            <a:off x="27718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7" name="116 Flecha abajo"/>
          <p:cNvSpPr/>
          <p:nvPr/>
        </p:nvSpPr>
        <p:spPr>
          <a:xfrm rot="11939956">
            <a:off x="8385371" y="490762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CuadroTexto"/>
          <p:cNvSpPr txBox="1"/>
          <p:nvPr/>
        </p:nvSpPr>
        <p:spPr>
          <a:xfrm>
            <a:off x="8244408" y="515461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19" name="118 Flecha abajo"/>
          <p:cNvSpPr/>
          <p:nvPr/>
        </p:nvSpPr>
        <p:spPr>
          <a:xfrm rot="2275430">
            <a:off x="3559473" y="1462298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CuadroTexto"/>
          <p:cNvSpPr txBox="1"/>
          <p:nvPr/>
        </p:nvSpPr>
        <p:spPr>
          <a:xfrm>
            <a:off x="3851920" y="106493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05" name="104 CuadroTexto"/>
          <p:cNvSpPr txBox="1"/>
          <p:nvPr/>
        </p:nvSpPr>
        <p:spPr>
          <a:xfrm>
            <a:off x="179512" y="607413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Volvemos a la replicación. Recuerda: cadenas antiparalelas</a:t>
            </a:r>
          </a:p>
        </p:txBody>
      </p:sp>
      <p:sp>
        <p:nvSpPr>
          <p:cNvPr id="122" name="121 Flecha derecha"/>
          <p:cNvSpPr/>
          <p:nvPr/>
        </p:nvSpPr>
        <p:spPr>
          <a:xfrm flipH="1">
            <a:off x="3419872" y="5229200"/>
            <a:ext cx="4752528" cy="504056"/>
          </a:xfrm>
          <a:prstGeom prst="rightArrow">
            <a:avLst>
              <a:gd name="adj1" fmla="val 50000"/>
              <a:gd name="adj2" fmla="val 121808"/>
            </a:avLst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Flecha derecha"/>
          <p:cNvSpPr/>
          <p:nvPr/>
        </p:nvSpPr>
        <p:spPr>
          <a:xfrm>
            <a:off x="4427984" y="1124744"/>
            <a:ext cx="4104456" cy="504056"/>
          </a:xfrm>
          <a:prstGeom prst="rightArrow">
            <a:avLst>
              <a:gd name="adj1" fmla="val 50000"/>
              <a:gd name="adj2" fmla="val 121808"/>
            </a:avLst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1" name="10 Rectángulo"/>
          <p:cNvSpPr/>
          <p:nvPr/>
        </p:nvSpPr>
        <p:spPr>
          <a:xfrm rot="5400000">
            <a:off x="292735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 rot="16200000">
            <a:off x="290516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Rectángulo"/>
          <p:cNvSpPr/>
          <p:nvPr/>
        </p:nvSpPr>
        <p:spPr>
          <a:xfrm rot="5087382">
            <a:off x="3575426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"/>
          <p:cNvSpPr/>
          <p:nvPr/>
        </p:nvSpPr>
        <p:spPr>
          <a:xfrm rot="16405950">
            <a:off x="3553240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4848041">
            <a:off x="4284513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16678563">
            <a:off x="4310066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Pentágono regular"/>
          <p:cNvSpPr/>
          <p:nvPr/>
        </p:nvSpPr>
        <p:spPr>
          <a:xfrm rot="16200000" flipH="1">
            <a:off x="4668605" y="1928203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1" name="15 Grupo"/>
          <p:cNvGrpSpPr/>
          <p:nvPr/>
        </p:nvGrpSpPr>
        <p:grpSpPr>
          <a:xfrm rot="16200000" flipH="1">
            <a:off x="4498852" y="1701948"/>
            <a:ext cx="288032" cy="429768"/>
            <a:chOff x="1799760" y="2168928"/>
            <a:chExt cx="612000" cy="841317"/>
          </a:xfrm>
        </p:grpSpPr>
        <p:cxnSp>
          <p:nvCxnSpPr>
            <p:cNvPr id="83" name="8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8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2" name="91 Pentágono regular"/>
          <p:cNvSpPr/>
          <p:nvPr/>
        </p:nvSpPr>
        <p:spPr>
          <a:xfrm rot="16200000" flipH="1">
            <a:off x="4020533" y="1928203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5" name="92 Grupo"/>
          <p:cNvGrpSpPr/>
          <p:nvPr/>
        </p:nvGrpSpPr>
        <p:grpSpPr>
          <a:xfrm rot="16200000" flipH="1">
            <a:off x="3850780" y="1701948"/>
            <a:ext cx="288032" cy="429768"/>
            <a:chOff x="1799760" y="2168928"/>
            <a:chExt cx="612000" cy="841317"/>
          </a:xfrm>
        </p:grpSpPr>
        <p:cxnSp>
          <p:nvCxnSpPr>
            <p:cNvPr id="95" name="9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9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4" name="103 Pentágono regular"/>
          <p:cNvSpPr/>
          <p:nvPr/>
        </p:nvSpPr>
        <p:spPr>
          <a:xfrm rot="16200000" flipH="1">
            <a:off x="3372461" y="1928203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7" name="15 Grupo"/>
          <p:cNvGrpSpPr/>
          <p:nvPr/>
        </p:nvGrpSpPr>
        <p:grpSpPr>
          <a:xfrm rot="16200000" flipH="1">
            <a:off x="3202708" y="1701948"/>
            <a:ext cx="288032" cy="429768"/>
            <a:chOff x="1799760" y="2168928"/>
            <a:chExt cx="612000" cy="841317"/>
          </a:xfrm>
        </p:grpSpPr>
        <p:cxnSp>
          <p:nvCxnSpPr>
            <p:cNvPr id="107" name="10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10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6" name="45 Rectángulo"/>
          <p:cNvSpPr/>
          <p:nvPr/>
        </p:nvSpPr>
        <p:spPr>
          <a:xfrm rot="4327539">
            <a:off x="5086971" y="253455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4327539">
            <a:off x="5703761" y="233564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4327539">
            <a:off x="6320552" y="2136730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4327539">
            <a:off x="6936496" y="1938090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4327539">
            <a:off x="7553287" y="1739177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Pentágono regular"/>
          <p:cNvSpPr/>
          <p:nvPr/>
        </p:nvSpPr>
        <p:spPr>
          <a:xfrm rot="14205658" flipH="1">
            <a:off x="8380341" y="88803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5 Grupo"/>
          <p:cNvGrpSpPr/>
          <p:nvPr/>
        </p:nvGrpSpPr>
        <p:grpSpPr>
          <a:xfrm rot="15846782" flipH="1">
            <a:off x="8163948" y="715117"/>
            <a:ext cx="288032" cy="429768"/>
            <a:chOff x="1799760" y="2168928"/>
            <a:chExt cx="612000" cy="841317"/>
          </a:xfrm>
        </p:grpSpPr>
        <p:cxnSp>
          <p:nvCxnSpPr>
            <p:cNvPr id="10" name="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0" name="19 Pentágono regular"/>
          <p:cNvSpPr/>
          <p:nvPr/>
        </p:nvSpPr>
        <p:spPr>
          <a:xfrm rot="15127539" flipH="1">
            <a:off x="7763550" y="1014776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15 Grupo"/>
          <p:cNvGrpSpPr/>
          <p:nvPr/>
        </p:nvGrpSpPr>
        <p:grpSpPr>
          <a:xfrm rot="15127539" flipH="1">
            <a:off x="7547158" y="875622"/>
            <a:ext cx="288032" cy="429768"/>
            <a:chOff x="1799760" y="2168928"/>
            <a:chExt cx="612000" cy="841317"/>
          </a:xfrm>
        </p:grpSpPr>
        <p:cxnSp>
          <p:nvCxnSpPr>
            <p:cNvPr id="23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2" name="31 Pentágono regular"/>
          <p:cNvSpPr/>
          <p:nvPr/>
        </p:nvSpPr>
        <p:spPr>
          <a:xfrm rot="15127539" flipH="1">
            <a:off x="7146759" y="1213689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15127539" flipH="1">
            <a:off x="6930367" y="1074535"/>
            <a:ext cx="288032" cy="429768"/>
            <a:chOff x="1799760" y="2168928"/>
            <a:chExt cx="612000" cy="841317"/>
          </a:xfrm>
        </p:grpSpPr>
        <p:cxnSp>
          <p:nvCxnSpPr>
            <p:cNvPr id="35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4" name="43 Pentágono regular"/>
          <p:cNvSpPr/>
          <p:nvPr/>
        </p:nvSpPr>
        <p:spPr>
          <a:xfrm rot="15127539" flipH="1">
            <a:off x="6529969" y="141260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15 Grupo"/>
          <p:cNvGrpSpPr/>
          <p:nvPr/>
        </p:nvGrpSpPr>
        <p:grpSpPr>
          <a:xfrm rot="15127539" flipH="1">
            <a:off x="6313577" y="1273448"/>
            <a:ext cx="288032" cy="429768"/>
            <a:chOff x="1799760" y="2168928"/>
            <a:chExt cx="612000" cy="841317"/>
          </a:xfrm>
        </p:grpSpPr>
        <p:cxnSp>
          <p:nvCxnSpPr>
            <p:cNvPr id="47" name="4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4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6" name="55 Pentágono regular"/>
          <p:cNvSpPr/>
          <p:nvPr/>
        </p:nvSpPr>
        <p:spPr>
          <a:xfrm rot="15127539" flipH="1">
            <a:off x="5913178" y="161151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5127539" flipH="1">
            <a:off x="5696786" y="1472362"/>
            <a:ext cx="288032" cy="429768"/>
            <a:chOff x="1799760" y="2168928"/>
            <a:chExt cx="612000" cy="841317"/>
          </a:xfrm>
        </p:grpSpPr>
        <p:cxnSp>
          <p:nvCxnSpPr>
            <p:cNvPr id="59" name="5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5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8" name="67 Pentágono regular"/>
          <p:cNvSpPr/>
          <p:nvPr/>
        </p:nvSpPr>
        <p:spPr>
          <a:xfrm rot="15127539" flipH="1">
            <a:off x="5296387" y="1810429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" name="15 Grupo"/>
          <p:cNvGrpSpPr/>
          <p:nvPr/>
        </p:nvGrpSpPr>
        <p:grpSpPr>
          <a:xfrm rot="15127539" flipH="1">
            <a:off x="5079995" y="1671275"/>
            <a:ext cx="288032" cy="429768"/>
            <a:chOff x="1799760" y="2168928"/>
            <a:chExt cx="612000" cy="841317"/>
          </a:xfrm>
        </p:grpSpPr>
        <p:cxnSp>
          <p:nvCxnSpPr>
            <p:cNvPr id="71" name="7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7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6" name="105 Rectángulo"/>
          <p:cNvSpPr/>
          <p:nvPr/>
        </p:nvSpPr>
        <p:spPr>
          <a:xfrm rot="5230384">
            <a:off x="8192870" y="1613110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Pentágono regular"/>
          <p:cNvSpPr/>
          <p:nvPr/>
        </p:nvSpPr>
        <p:spPr>
          <a:xfrm rot="5400000" flipH="1">
            <a:off x="438057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1" name="15 Grupo"/>
          <p:cNvGrpSpPr/>
          <p:nvPr/>
        </p:nvGrpSpPr>
        <p:grpSpPr>
          <a:xfrm rot="5400000" flipH="1">
            <a:off x="4718046" y="4726284"/>
            <a:ext cx="288032" cy="429768"/>
            <a:chOff x="1799760" y="2168928"/>
            <a:chExt cx="612000" cy="841317"/>
          </a:xfrm>
        </p:grpSpPr>
        <p:cxnSp>
          <p:nvCxnSpPr>
            <p:cNvPr id="89" name="8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8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8" name="97 Pentágono regular"/>
          <p:cNvSpPr/>
          <p:nvPr/>
        </p:nvSpPr>
        <p:spPr>
          <a:xfrm rot="5400000" flipH="1">
            <a:off x="373250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5" name="15 Grupo"/>
          <p:cNvGrpSpPr/>
          <p:nvPr/>
        </p:nvGrpSpPr>
        <p:grpSpPr>
          <a:xfrm rot="5400000" flipH="1">
            <a:off x="4069974" y="4726284"/>
            <a:ext cx="288032" cy="429768"/>
            <a:chOff x="1799760" y="2168928"/>
            <a:chExt cx="612000" cy="841317"/>
          </a:xfrm>
        </p:grpSpPr>
        <p:cxnSp>
          <p:nvCxnSpPr>
            <p:cNvPr id="101" name="10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10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0" name="109 Pentágono regular"/>
          <p:cNvSpPr/>
          <p:nvPr/>
        </p:nvSpPr>
        <p:spPr>
          <a:xfrm rot="5400000" flipH="1">
            <a:off x="308442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7" name="15 Grupo"/>
          <p:cNvGrpSpPr/>
          <p:nvPr/>
        </p:nvGrpSpPr>
        <p:grpSpPr>
          <a:xfrm rot="5400000" flipH="1">
            <a:off x="3421902" y="4726284"/>
            <a:ext cx="288032" cy="429768"/>
            <a:chOff x="1799760" y="2168928"/>
            <a:chExt cx="612000" cy="841317"/>
          </a:xfrm>
        </p:grpSpPr>
        <p:cxnSp>
          <p:nvCxnSpPr>
            <p:cNvPr id="113" name="11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11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2" name="51 Rectángulo"/>
          <p:cNvSpPr/>
          <p:nvPr/>
        </p:nvSpPr>
        <p:spPr>
          <a:xfrm rot="17017136">
            <a:off x="5046215" y="3966721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17017136">
            <a:off x="5676065" y="411931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17017136">
            <a:off x="6305916" y="4271915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17017136">
            <a:off x="6934900" y="4424302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7017136">
            <a:off x="7564751" y="4576900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Pentágono regular"/>
          <p:cNvSpPr/>
          <p:nvPr/>
        </p:nvSpPr>
        <p:spPr>
          <a:xfrm rot="5138161" flipH="1">
            <a:off x="8251298" y="537128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Pentágono regular"/>
          <p:cNvSpPr/>
          <p:nvPr/>
        </p:nvSpPr>
        <p:spPr>
          <a:xfrm rot="6217136" flipH="1">
            <a:off x="7572510" y="529361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7" name="15 Grupo"/>
          <p:cNvGrpSpPr/>
          <p:nvPr/>
        </p:nvGrpSpPr>
        <p:grpSpPr>
          <a:xfrm rot="5138161" flipH="1">
            <a:off x="7906619" y="5430430"/>
            <a:ext cx="288032" cy="429768"/>
            <a:chOff x="1799760" y="2168928"/>
            <a:chExt cx="612000" cy="841317"/>
          </a:xfrm>
        </p:grpSpPr>
        <p:cxnSp>
          <p:nvCxnSpPr>
            <p:cNvPr id="29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" name="37 Pentágono regular"/>
          <p:cNvSpPr/>
          <p:nvPr/>
        </p:nvSpPr>
        <p:spPr>
          <a:xfrm rot="6217136" flipH="1">
            <a:off x="6942660" y="514101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9" name="15 Grupo"/>
          <p:cNvGrpSpPr/>
          <p:nvPr/>
        </p:nvGrpSpPr>
        <p:grpSpPr>
          <a:xfrm rot="6217136" flipH="1">
            <a:off x="7227832" y="5352757"/>
            <a:ext cx="288032" cy="429768"/>
            <a:chOff x="1799760" y="2168928"/>
            <a:chExt cx="612000" cy="841317"/>
          </a:xfrm>
        </p:grpSpPr>
        <p:cxnSp>
          <p:nvCxnSpPr>
            <p:cNvPr id="41" name="4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0" name="49 Pentágono regular"/>
          <p:cNvSpPr/>
          <p:nvPr/>
        </p:nvSpPr>
        <p:spPr>
          <a:xfrm rot="6217136" flipH="1">
            <a:off x="6312810" y="4988420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3" name="15 Grupo"/>
          <p:cNvGrpSpPr/>
          <p:nvPr/>
        </p:nvGrpSpPr>
        <p:grpSpPr>
          <a:xfrm rot="6217136" flipH="1">
            <a:off x="6597982" y="5200160"/>
            <a:ext cx="288032" cy="429768"/>
            <a:chOff x="1799760" y="2168928"/>
            <a:chExt cx="612000" cy="841317"/>
          </a:xfrm>
        </p:grpSpPr>
        <p:cxnSp>
          <p:nvCxnSpPr>
            <p:cNvPr id="53" name="5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2" name="61 Pentágono regular"/>
          <p:cNvSpPr/>
          <p:nvPr/>
        </p:nvSpPr>
        <p:spPr>
          <a:xfrm rot="6217136" flipH="1">
            <a:off x="5682959" y="4835823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5" name="15 Grupo"/>
          <p:cNvGrpSpPr/>
          <p:nvPr/>
        </p:nvGrpSpPr>
        <p:grpSpPr>
          <a:xfrm rot="6217136" flipH="1">
            <a:off x="5968131" y="5047563"/>
            <a:ext cx="288032" cy="429768"/>
            <a:chOff x="1799760" y="2168928"/>
            <a:chExt cx="612000" cy="841317"/>
          </a:xfrm>
        </p:grpSpPr>
        <p:cxnSp>
          <p:nvCxnSpPr>
            <p:cNvPr id="65" name="6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6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4" name="73 Pentágono regular"/>
          <p:cNvSpPr/>
          <p:nvPr/>
        </p:nvSpPr>
        <p:spPr>
          <a:xfrm rot="6217136" flipH="1">
            <a:off x="5053109" y="4683226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9" name="15 Grupo"/>
          <p:cNvGrpSpPr/>
          <p:nvPr/>
        </p:nvGrpSpPr>
        <p:grpSpPr>
          <a:xfrm rot="6217136" flipH="1">
            <a:off x="5338281" y="4894966"/>
            <a:ext cx="288032" cy="429768"/>
            <a:chOff x="1799760" y="2168928"/>
            <a:chExt cx="612000" cy="841317"/>
          </a:xfrm>
        </p:grpSpPr>
        <p:cxnSp>
          <p:nvCxnSpPr>
            <p:cNvPr id="77" name="7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7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Rectángulo"/>
          <p:cNvSpPr/>
          <p:nvPr/>
        </p:nvSpPr>
        <p:spPr>
          <a:xfrm rot="16200000">
            <a:off x="8219256" y="4627985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CuadroTexto"/>
          <p:cNvSpPr txBox="1"/>
          <p:nvPr/>
        </p:nvSpPr>
        <p:spPr>
          <a:xfrm>
            <a:off x="8460432" y="755993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09" name="108 Flecha abajo"/>
          <p:cNvSpPr/>
          <p:nvPr/>
        </p:nvSpPr>
        <p:spPr>
          <a:xfrm rot="11939956">
            <a:off x="2912763" y="492239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CuadroTexto"/>
          <p:cNvSpPr txBox="1"/>
          <p:nvPr/>
        </p:nvSpPr>
        <p:spPr>
          <a:xfrm>
            <a:off x="27718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6" name="115 CuadroTexto"/>
          <p:cNvSpPr txBox="1"/>
          <p:nvPr/>
        </p:nvSpPr>
        <p:spPr>
          <a:xfrm>
            <a:off x="8604448" y="5292497"/>
            <a:ext cx="53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17" name="116 Flecha abajo"/>
          <p:cNvSpPr/>
          <p:nvPr/>
        </p:nvSpPr>
        <p:spPr>
          <a:xfrm rot="2275430">
            <a:off x="3559473" y="1462298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CuadroTexto"/>
          <p:cNvSpPr txBox="1"/>
          <p:nvPr/>
        </p:nvSpPr>
        <p:spPr>
          <a:xfrm>
            <a:off x="3851920" y="106493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99" name="98 CuadroTexto"/>
          <p:cNvSpPr txBox="1"/>
          <p:nvPr/>
        </p:nvSpPr>
        <p:spPr>
          <a:xfrm>
            <a:off x="144016" y="6023029"/>
            <a:ext cx="7236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Primero las dos cadenas se separan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1" name="10 Rectángulo"/>
          <p:cNvSpPr/>
          <p:nvPr/>
        </p:nvSpPr>
        <p:spPr>
          <a:xfrm rot="5400000">
            <a:off x="292735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Rectángulo"/>
          <p:cNvSpPr/>
          <p:nvPr/>
        </p:nvSpPr>
        <p:spPr>
          <a:xfrm rot="5087382">
            <a:off x="3575426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4848041">
            <a:off x="4284513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Pentágono regular"/>
          <p:cNvSpPr/>
          <p:nvPr/>
        </p:nvSpPr>
        <p:spPr>
          <a:xfrm rot="16200000" flipH="1">
            <a:off x="4668605" y="1928203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5 Grupo"/>
          <p:cNvGrpSpPr/>
          <p:nvPr/>
        </p:nvGrpSpPr>
        <p:grpSpPr>
          <a:xfrm rot="16200000" flipH="1">
            <a:off x="4498852" y="1701948"/>
            <a:ext cx="288032" cy="429768"/>
            <a:chOff x="1799760" y="2168928"/>
            <a:chExt cx="612000" cy="841317"/>
          </a:xfrm>
        </p:grpSpPr>
        <p:cxnSp>
          <p:nvCxnSpPr>
            <p:cNvPr id="83" name="8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8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2" name="91 Pentágono regular"/>
          <p:cNvSpPr/>
          <p:nvPr/>
        </p:nvSpPr>
        <p:spPr>
          <a:xfrm rot="16200000" flipH="1">
            <a:off x="4020533" y="1928203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92 Grupo"/>
          <p:cNvGrpSpPr/>
          <p:nvPr/>
        </p:nvGrpSpPr>
        <p:grpSpPr>
          <a:xfrm rot="16200000" flipH="1">
            <a:off x="3850780" y="1701948"/>
            <a:ext cx="288032" cy="429768"/>
            <a:chOff x="1799760" y="2168928"/>
            <a:chExt cx="612000" cy="841317"/>
          </a:xfrm>
        </p:grpSpPr>
        <p:cxnSp>
          <p:nvCxnSpPr>
            <p:cNvPr id="95" name="9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9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4" name="103 Pentágono regular"/>
          <p:cNvSpPr/>
          <p:nvPr/>
        </p:nvSpPr>
        <p:spPr>
          <a:xfrm rot="16200000" flipH="1">
            <a:off x="3372461" y="1928203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15 Grupo"/>
          <p:cNvGrpSpPr/>
          <p:nvPr/>
        </p:nvGrpSpPr>
        <p:grpSpPr>
          <a:xfrm rot="16200000" flipH="1">
            <a:off x="3202708" y="1701948"/>
            <a:ext cx="288032" cy="429768"/>
            <a:chOff x="1799760" y="2168928"/>
            <a:chExt cx="612000" cy="841317"/>
          </a:xfrm>
        </p:grpSpPr>
        <p:cxnSp>
          <p:nvCxnSpPr>
            <p:cNvPr id="107" name="10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10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6" name="45 Rectángulo"/>
          <p:cNvSpPr/>
          <p:nvPr/>
        </p:nvSpPr>
        <p:spPr>
          <a:xfrm rot="4327539">
            <a:off x="5086971" y="253455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4327539">
            <a:off x="5703761" y="233564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4327539">
            <a:off x="6320552" y="2136730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4327539">
            <a:off x="6936496" y="1938090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4327539">
            <a:off x="7553287" y="1739177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Pentágono regular"/>
          <p:cNvSpPr/>
          <p:nvPr/>
        </p:nvSpPr>
        <p:spPr>
          <a:xfrm rot="14205658" flipH="1">
            <a:off x="8380341" y="88803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15846782" flipH="1">
            <a:off x="8163948" y="715117"/>
            <a:ext cx="288032" cy="429768"/>
            <a:chOff x="1799760" y="2168928"/>
            <a:chExt cx="612000" cy="841317"/>
          </a:xfrm>
        </p:grpSpPr>
        <p:cxnSp>
          <p:nvCxnSpPr>
            <p:cNvPr id="10" name="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0" name="19 Pentágono regular"/>
          <p:cNvSpPr/>
          <p:nvPr/>
        </p:nvSpPr>
        <p:spPr>
          <a:xfrm rot="15127539" flipH="1">
            <a:off x="7763550" y="1014776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15 Grupo"/>
          <p:cNvGrpSpPr/>
          <p:nvPr/>
        </p:nvGrpSpPr>
        <p:grpSpPr>
          <a:xfrm rot="15127539" flipH="1">
            <a:off x="7547158" y="875622"/>
            <a:ext cx="288032" cy="429768"/>
            <a:chOff x="1799760" y="2168928"/>
            <a:chExt cx="612000" cy="841317"/>
          </a:xfrm>
        </p:grpSpPr>
        <p:cxnSp>
          <p:nvCxnSpPr>
            <p:cNvPr id="23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2" name="31 Pentágono regular"/>
          <p:cNvSpPr/>
          <p:nvPr/>
        </p:nvSpPr>
        <p:spPr>
          <a:xfrm rot="15127539" flipH="1">
            <a:off x="7146759" y="1213689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5127539" flipH="1">
            <a:off x="6930367" y="1074535"/>
            <a:ext cx="288032" cy="429768"/>
            <a:chOff x="1799760" y="2168928"/>
            <a:chExt cx="612000" cy="841317"/>
          </a:xfrm>
        </p:grpSpPr>
        <p:cxnSp>
          <p:nvCxnSpPr>
            <p:cNvPr id="35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4" name="43 Pentágono regular"/>
          <p:cNvSpPr/>
          <p:nvPr/>
        </p:nvSpPr>
        <p:spPr>
          <a:xfrm rot="15127539" flipH="1">
            <a:off x="6529969" y="141260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5 Grupo"/>
          <p:cNvGrpSpPr/>
          <p:nvPr/>
        </p:nvGrpSpPr>
        <p:grpSpPr>
          <a:xfrm rot="15127539" flipH="1">
            <a:off x="6313577" y="1273448"/>
            <a:ext cx="288032" cy="429768"/>
            <a:chOff x="1799760" y="2168928"/>
            <a:chExt cx="612000" cy="841317"/>
          </a:xfrm>
        </p:grpSpPr>
        <p:cxnSp>
          <p:nvCxnSpPr>
            <p:cNvPr id="47" name="4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4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6" name="55 Pentágono regular"/>
          <p:cNvSpPr/>
          <p:nvPr/>
        </p:nvSpPr>
        <p:spPr>
          <a:xfrm rot="15127539" flipH="1">
            <a:off x="5913178" y="161151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" name="15 Grupo"/>
          <p:cNvGrpSpPr/>
          <p:nvPr/>
        </p:nvGrpSpPr>
        <p:grpSpPr>
          <a:xfrm rot="15127539" flipH="1">
            <a:off x="5696786" y="1472362"/>
            <a:ext cx="288032" cy="429768"/>
            <a:chOff x="1799760" y="2168928"/>
            <a:chExt cx="612000" cy="841317"/>
          </a:xfrm>
        </p:grpSpPr>
        <p:cxnSp>
          <p:nvCxnSpPr>
            <p:cNvPr id="59" name="5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5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8" name="67 Pentágono regular"/>
          <p:cNvSpPr/>
          <p:nvPr/>
        </p:nvSpPr>
        <p:spPr>
          <a:xfrm rot="15127539" flipH="1">
            <a:off x="5296387" y="1810429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" name="15 Grupo"/>
          <p:cNvGrpSpPr/>
          <p:nvPr/>
        </p:nvGrpSpPr>
        <p:grpSpPr>
          <a:xfrm rot="15127539" flipH="1">
            <a:off x="5079995" y="1671275"/>
            <a:ext cx="288032" cy="429768"/>
            <a:chOff x="1799760" y="2168928"/>
            <a:chExt cx="612000" cy="841317"/>
          </a:xfrm>
        </p:grpSpPr>
        <p:cxnSp>
          <p:nvCxnSpPr>
            <p:cNvPr id="71" name="7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7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6" name="105 Rectángulo"/>
          <p:cNvSpPr/>
          <p:nvPr/>
        </p:nvSpPr>
        <p:spPr>
          <a:xfrm rot="5230384">
            <a:off x="8192870" y="1613110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CuadroTexto"/>
          <p:cNvSpPr txBox="1"/>
          <p:nvPr/>
        </p:nvSpPr>
        <p:spPr>
          <a:xfrm>
            <a:off x="8460432" y="755993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7" name="116 Flecha abajo"/>
          <p:cNvSpPr/>
          <p:nvPr/>
        </p:nvSpPr>
        <p:spPr>
          <a:xfrm rot="2275430">
            <a:off x="3559473" y="1462298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CuadroTexto"/>
          <p:cNvSpPr txBox="1"/>
          <p:nvPr/>
        </p:nvSpPr>
        <p:spPr>
          <a:xfrm>
            <a:off x="3851920" y="106493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53" name="52 CuadroTexto"/>
          <p:cNvSpPr txBox="1"/>
          <p:nvPr/>
        </p:nvSpPr>
        <p:spPr>
          <a:xfrm>
            <a:off x="0" y="6095037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Empezamos con la de sentido 3'-5'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4" name="53 Rectángulo"/>
          <p:cNvSpPr/>
          <p:nvPr/>
        </p:nvSpPr>
        <p:spPr>
          <a:xfrm>
            <a:off x="8892480" y="692696"/>
            <a:ext cx="251520" cy="5184576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1" name="10 Rectángulo"/>
          <p:cNvSpPr/>
          <p:nvPr/>
        </p:nvSpPr>
        <p:spPr>
          <a:xfrm rot="5400000">
            <a:off x="292735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Rectángulo"/>
          <p:cNvSpPr/>
          <p:nvPr/>
        </p:nvSpPr>
        <p:spPr>
          <a:xfrm rot="5087382">
            <a:off x="3575426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4848041">
            <a:off x="4284513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Pentágono regular"/>
          <p:cNvSpPr/>
          <p:nvPr/>
        </p:nvSpPr>
        <p:spPr>
          <a:xfrm rot="16200000" flipH="1">
            <a:off x="4668605" y="1928203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5 Grupo"/>
          <p:cNvGrpSpPr/>
          <p:nvPr/>
        </p:nvGrpSpPr>
        <p:grpSpPr>
          <a:xfrm rot="16200000" flipH="1">
            <a:off x="4498852" y="1701948"/>
            <a:ext cx="288032" cy="429768"/>
            <a:chOff x="1799760" y="2168928"/>
            <a:chExt cx="612000" cy="841317"/>
          </a:xfrm>
        </p:grpSpPr>
        <p:cxnSp>
          <p:nvCxnSpPr>
            <p:cNvPr id="83" name="8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8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2" name="91 Pentágono regular"/>
          <p:cNvSpPr/>
          <p:nvPr/>
        </p:nvSpPr>
        <p:spPr>
          <a:xfrm rot="16200000" flipH="1">
            <a:off x="4020533" y="1928203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92 Grupo"/>
          <p:cNvGrpSpPr/>
          <p:nvPr/>
        </p:nvGrpSpPr>
        <p:grpSpPr>
          <a:xfrm rot="16200000" flipH="1">
            <a:off x="3850780" y="1701948"/>
            <a:ext cx="288032" cy="429768"/>
            <a:chOff x="1799760" y="2168928"/>
            <a:chExt cx="612000" cy="841317"/>
          </a:xfrm>
        </p:grpSpPr>
        <p:cxnSp>
          <p:nvCxnSpPr>
            <p:cNvPr id="95" name="9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9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4" name="103 Pentágono regular"/>
          <p:cNvSpPr/>
          <p:nvPr/>
        </p:nvSpPr>
        <p:spPr>
          <a:xfrm rot="16200000" flipH="1">
            <a:off x="3372461" y="1928203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15 Grupo"/>
          <p:cNvGrpSpPr/>
          <p:nvPr/>
        </p:nvGrpSpPr>
        <p:grpSpPr>
          <a:xfrm rot="16200000" flipH="1">
            <a:off x="3202708" y="1701948"/>
            <a:ext cx="288032" cy="429768"/>
            <a:chOff x="1799760" y="2168928"/>
            <a:chExt cx="612000" cy="841317"/>
          </a:xfrm>
        </p:grpSpPr>
        <p:cxnSp>
          <p:nvCxnSpPr>
            <p:cNvPr id="107" name="10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10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6" name="45 Rectángulo"/>
          <p:cNvSpPr/>
          <p:nvPr/>
        </p:nvSpPr>
        <p:spPr>
          <a:xfrm rot="4327539">
            <a:off x="5086971" y="253455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4327539">
            <a:off x="5703761" y="233564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4327539">
            <a:off x="6320552" y="2136730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4327539">
            <a:off x="6936496" y="1938090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4327539">
            <a:off x="7553287" y="1739177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Pentágono regular"/>
          <p:cNvSpPr/>
          <p:nvPr/>
        </p:nvSpPr>
        <p:spPr>
          <a:xfrm rot="14205658" flipH="1">
            <a:off x="8380341" y="88803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15846782" flipH="1">
            <a:off x="8163948" y="715117"/>
            <a:ext cx="288032" cy="429768"/>
            <a:chOff x="1799760" y="2168928"/>
            <a:chExt cx="612000" cy="841317"/>
          </a:xfrm>
        </p:grpSpPr>
        <p:cxnSp>
          <p:nvCxnSpPr>
            <p:cNvPr id="10" name="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0" name="19 Pentágono regular"/>
          <p:cNvSpPr/>
          <p:nvPr/>
        </p:nvSpPr>
        <p:spPr>
          <a:xfrm rot="15127539" flipH="1">
            <a:off x="7763550" y="1014776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15 Grupo"/>
          <p:cNvGrpSpPr/>
          <p:nvPr/>
        </p:nvGrpSpPr>
        <p:grpSpPr>
          <a:xfrm rot="15127539" flipH="1">
            <a:off x="7547158" y="875622"/>
            <a:ext cx="288032" cy="429768"/>
            <a:chOff x="1799760" y="2168928"/>
            <a:chExt cx="612000" cy="841317"/>
          </a:xfrm>
        </p:grpSpPr>
        <p:cxnSp>
          <p:nvCxnSpPr>
            <p:cNvPr id="23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2" name="31 Pentágono regular"/>
          <p:cNvSpPr/>
          <p:nvPr/>
        </p:nvSpPr>
        <p:spPr>
          <a:xfrm rot="15127539" flipH="1">
            <a:off x="7146759" y="1213689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" name="15 Grupo"/>
          <p:cNvGrpSpPr/>
          <p:nvPr/>
        </p:nvGrpSpPr>
        <p:grpSpPr>
          <a:xfrm rot="15127539" flipH="1">
            <a:off x="6930367" y="1074535"/>
            <a:ext cx="288032" cy="429768"/>
            <a:chOff x="1799760" y="2168928"/>
            <a:chExt cx="612000" cy="841317"/>
          </a:xfrm>
        </p:grpSpPr>
        <p:cxnSp>
          <p:nvCxnSpPr>
            <p:cNvPr id="35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4" name="43 Pentágono regular"/>
          <p:cNvSpPr/>
          <p:nvPr/>
        </p:nvSpPr>
        <p:spPr>
          <a:xfrm rot="15127539" flipH="1">
            <a:off x="6529969" y="141260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5127539" flipH="1">
            <a:off x="6313577" y="1273448"/>
            <a:ext cx="288032" cy="429768"/>
            <a:chOff x="1799760" y="2168928"/>
            <a:chExt cx="612000" cy="841317"/>
          </a:xfrm>
        </p:grpSpPr>
        <p:cxnSp>
          <p:nvCxnSpPr>
            <p:cNvPr id="47" name="4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4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6" name="55 Pentágono regular"/>
          <p:cNvSpPr/>
          <p:nvPr/>
        </p:nvSpPr>
        <p:spPr>
          <a:xfrm rot="15127539" flipH="1">
            <a:off x="5913178" y="161151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15 Grupo"/>
          <p:cNvGrpSpPr/>
          <p:nvPr/>
        </p:nvGrpSpPr>
        <p:grpSpPr>
          <a:xfrm rot="15127539" flipH="1">
            <a:off x="5696786" y="1472362"/>
            <a:ext cx="288032" cy="429768"/>
            <a:chOff x="1799760" y="2168928"/>
            <a:chExt cx="612000" cy="841317"/>
          </a:xfrm>
        </p:grpSpPr>
        <p:cxnSp>
          <p:nvCxnSpPr>
            <p:cNvPr id="59" name="5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5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8" name="67 Pentágono regular"/>
          <p:cNvSpPr/>
          <p:nvPr/>
        </p:nvSpPr>
        <p:spPr>
          <a:xfrm rot="15127539" flipH="1">
            <a:off x="5296387" y="1810429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5 Grupo"/>
          <p:cNvGrpSpPr/>
          <p:nvPr/>
        </p:nvGrpSpPr>
        <p:grpSpPr>
          <a:xfrm rot="15127539" flipH="1">
            <a:off x="5079995" y="1671275"/>
            <a:ext cx="288032" cy="429768"/>
            <a:chOff x="1799760" y="2168928"/>
            <a:chExt cx="612000" cy="841317"/>
          </a:xfrm>
        </p:grpSpPr>
        <p:cxnSp>
          <p:nvCxnSpPr>
            <p:cNvPr id="71" name="7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7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6" name="105 Rectángulo"/>
          <p:cNvSpPr/>
          <p:nvPr/>
        </p:nvSpPr>
        <p:spPr>
          <a:xfrm rot="5230384">
            <a:off x="8192870" y="1613110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CuadroTexto"/>
          <p:cNvSpPr txBox="1"/>
          <p:nvPr/>
        </p:nvSpPr>
        <p:spPr>
          <a:xfrm>
            <a:off x="8460432" y="755993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7" name="116 Flecha abajo"/>
          <p:cNvSpPr/>
          <p:nvPr/>
        </p:nvSpPr>
        <p:spPr>
          <a:xfrm rot="2275430">
            <a:off x="3559473" y="1462298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CuadroTexto"/>
          <p:cNvSpPr txBox="1"/>
          <p:nvPr/>
        </p:nvSpPr>
        <p:spPr>
          <a:xfrm>
            <a:off x="3851920" y="106493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53" name="52 CuadroTexto"/>
          <p:cNvSpPr txBox="1"/>
          <p:nvPr/>
        </p:nvSpPr>
        <p:spPr>
          <a:xfrm>
            <a:off x="0" y="6095037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Sentido 3'-5'</a:t>
            </a:r>
          </a:p>
        </p:txBody>
      </p:sp>
      <p:sp>
        <p:nvSpPr>
          <p:cNvPr id="55" name="54 Flecha derecha"/>
          <p:cNvSpPr/>
          <p:nvPr/>
        </p:nvSpPr>
        <p:spPr>
          <a:xfrm flipH="1">
            <a:off x="7410016" y="3356992"/>
            <a:ext cx="978408" cy="484632"/>
          </a:xfrm>
          <a:prstGeom prst="rightArrow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53" name="52 Rectángulo"/>
          <p:cNvSpPr/>
          <p:nvPr/>
        </p:nvSpPr>
        <p:spPr>
          <a:xfrm rot="5400000">
            <a:off x="292735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5400000">
            <a:off x="3575426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>
            <a:off x="4223498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>
            <a:off x="4871570" y="26477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>
            <a:off x="5519642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>
            <a:off x="616771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62 Rectángulo"/>
          <p:cNvSpPr/>
          <p:nvPr/>
        </p:nvSpPr>
        <p:spPr>
          <a:xfrm rot="5400000">
            <a:off x="6814896" y="26477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5400000">
            <a:off x="7462968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5" name="64 Grupo"/>
          <p:cNvGrpSpPr/>
          <p:nvPr/>
        </p:nvGrpSpPr>
        <p:grpSpPr>
          <a:xfrm flipH="1">
            <a:off x="3131840" y="1772816"/>
            <a:ext cx="5832648" cy="563728"/>
            <a:chOff x="3131840" y="1772816"/>
            <a:chExt cx="5832648" cy="563728"/>
          </a:xfrm>
        </p:grpSpPr>
        <p:sp>
          <p:nvSpPr>
            <p:cNvPr id="66" name="65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67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9" name="118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119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9" name="68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3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5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74" name="73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5" name="74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3" name="11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11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76" name="75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7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1" name="110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111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78" name="77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9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9" name="108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109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1" name="80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5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2" name="10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10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6" name="85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7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0" name="9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10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8" name="87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9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98" name="9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9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90" name="89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1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93" name="9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9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21" name="120 Rectángulo"/>
          <p:cNvSpPr/>
          <p:nvPr/>
        </p:nvSpPr>
        <p:spPr>
          <a:xfrm rot="5400000">
            <a:off x="8111040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Flecha abajo"/>
          <p:cNvSpPr/>
          <p:nvPr/>
        </p:nvSpPr>
        <p:spPr>
          <a:xfrm rot="20584570">
            <a:off x="8629687" y="147449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CuadroTexto"/>
          <p:cNvSpPr txBox="1"/>
          <p:nvPr/>
        </p:nvSpPr>
        <p:spPr>
          <a:xfrm>
            <a:off x="8460432" y="8489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24" name="123 Flecha abajo"/>
          <p:cNvSpPr/>
          <p:nvPr/>
        </p:nvSpPr>
        <p:spPr>
          <a:xfrm rot="2275430">
            <a:off x="3559473" y="1462298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CuadroTexto"/>
          <p:cNvSpPr txBox="1"/>
          <p:nvPr/>
        </p:nvSpPr>
        <p:spPr>
          <a:xfrm>
            <a:off x="3851920" y="106493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56" name="55 CuadroTexto"/>
          <p:cNvSpPr txBox="1"/>
          <p:nvPr/>
        </p:nvSpPr>
        <p:spPr>
          <a:xfrm>
            <a:off x="216024" y="5931277"/>
            <a:ext cx="8820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En esta es muy sencillo. Recuerda que los nucleótidos de la nueva se añaden en sentido 5'-3'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53" name="52 Rectángulo"/>
          <p:cNvSpPr/>
          <p:nvPr/>
        </p:nvSpPr>
        <p:spPr>
          <a:xfrm rot="5400000">
            <a:off x="292735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5400000">
            <a:off x="3575426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>
            <a:off x="4223498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>
            <a:off x="4871570" y="26477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>
            <a:off x="5519642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>
            <a:off x="616771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62 Rectángulo"/>
          <p:cNvSpPr/>
          <p:nvPr/>
        </p:nvSpPr>
        <p:spPr>
          <a:xfrm rot="5400000">
            <a:off x="6814896" y="26477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5400000">
            <a:off x="7462968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64 Grupo"/>
          <p:cNvGrpSpPr/>
          <p:nvPr/>
        </p:nvGrpSpPr>
        <p:grpSpPr>
          <a:xfrm flipH="1">
            <a:off x="3131840" y="1772816"/>
            <a:ext cx="5832648" cy="563728"/>
            <a:chOff x="3131840" y="1772816"/>
            <a:chExt cx="5832648" cy="563728"/>
          </a:xfrm>
        </p:grpSpPr>
        <p:sp>
          <p:nvSpPr>
            <p:cNvPr id="66" name="65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9" name="118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119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9" name="68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5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74" name="73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74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3" name="11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11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76" name="75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1" name="110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111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78" name="77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9" name="108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109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1" name="80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2" name="10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10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6" name="85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0" name="9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10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8" name="87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98" name="9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9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90" name="89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4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93" name="9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9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21" name="120 Rectángulo"/>
          <p:cNvSpPr/>
          <p:nvPr/>
        </p:nvSpPr>
        <p:spPr>
          <a:xfrm rot="5400000">
            <a:off x="8111040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Flecha abajo"/>
          <p:cNvSpPr/>
          <p:nvPr/>
        </p:nvSpPr>
        <p:spPr>
          <a:xfrm rot="20584570">
            <a:off x="8629687" y="147449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CuadroTexto"/>
          <p:cNvSpPr txBox="1"/>
          <p:nvPr/>
        </p:nvSpPr>
        <p:spPr>
          <a:xfrm>
            <a:off x="8460432" y="8489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24" name="123 Flecha abajo"/>
          <p:cNvSpPr/>
          <p:nvPr/>
        </p:nvSpPr>
        <p:spPr>
          <a:xfrm rot="2275430">
            <a:off x="3559473" y="1462298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CuadroTexto"/>
          <p:cNvSpPr txBox="1"/>
          <p:nvPr/>
        </p:nvSpPr>
        <p:spPr>
          <a:xfrm>
            <a:off x="3851920" y="106493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grpSp>
        <p:nvGrpSpPr>
          <p:cNvPr id="65" name="64 Grupo"/>
          <p:cNvGrpSpPr/>
          <p:nvPr/>
        </p:nvGrpSpPr>
        <p:grpSpPr>
          <a:xfrm>
            <a:off x="8315526" y="3465040"/>
            <a:ext cx="648962" cy="1620144"/>
            <a:chOff x="8315526" y="3465040"/>
            <a:chExt cx="648962" cy="1620144"/>
          </a:xfrm>
        </p:grpSpPr>
        <p:sp>
          <p:nvSpPr>
            <p:cNvPr id="127" name="126 Pentágono regular"/>
            <p:cNvSpPr/>
            <p:nvPr/>
          </p:nvSpPr>
          <p:spPr>
            <a:xfrm rot="5400000" flipH="1">
              <a:off x="8268115" y="4568867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5" name="15 Grupo"/>
            <p:cNvGrpSpPr/>
            <p:nvPr/>
          </p:nvGrpSpPr>
          <p:grpSpPr>
            <a:xfrm rot="5400000" flipH="1">
              <a:off x="8605588" y="4726284"/>
              <a:ext cx="288032" cy="429768"/>
              <a:chOff x="1799760" y="2168928"/>
              <a:chExt cx="612000" cy="841317"/>
            </a:xfrm>
          </p:grpSpPr>
          <p:cxnSp>
            <p:nvCxnSpPr>
              <p:cNvPr id="161" name="160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2" name="1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63" name="162 Rectángulo"/>
            <p:cNvSpPr/>
            <p:nvPr/>
          </p:nvSpPr>
          <p:spPr>
            <a:xfrm rot="16200000">
              <a:off x="8088854" y="3799928"/>
              <a:ext cx="1080120" cy="410344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4" name="163 Flecha abajo"/>
          <p:cNvSpPr/>
          <p:nvPr/>
        </p:nvSpPr>
        <p:spPr>
          <a:xfrm rot="11939956">
            <a:off x="7977476" y="492239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CuadroTexto"/>
          <p:cNvSpPr txBox="1"/>
          <p:nvPr/>
        </p:nvSpPr>
        <p:spPr>
          <a:xfrm>
            <a:off x="7740352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66" name="165 Flecha abajo"/>
          <p:cNvSpPr/>
          <p:nvPr/>
        </p:nvSpPr>
        <p:spPr>
          <a:xfrm rot="11939956">
            <a:off x="8457379" y="490762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7" name="166 CuadroTexto"/>
          <p:cNvSpPr txBox="1"/>
          <p:nvPr/>
        </p:nvSpPr>
        <p:spPr>
          <a:xfrm>
            <a:off x="8316416" y="515461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grpSp>
        <p:nvGrpSpPr>
          <p:cNvPr id="79" name="78 Grupo"/>
          <p:cNvGrpSpPr/>
          <p:nvPr/>
        </p:nvGrpSpPr>
        <p:grpSpPr>
          <a:xfrm>
            <a:off x="3131840" y="1772816"/>
            <a:ext cx="5832648" cy="1620144"/>
            <a:chOff x="3131840" y="1772816"/>
            <a:chExt cx="5832648" cy="1620144"/>
          </a:xfrm>
        </p:grpSpPr>
        <p:sp>
          <p:nvSpPr>
            <p:cNvPr id="53" name="52 Rectángulo"/>
            <p:cNvSpPr/>
            <p:nvPr/>
          </p:nvSpPr>
          <p:spPr>
            <a:xfrm rot="5400000">
              <a:off x="2927354" y="2647728"/>
              <a:ext cx="1080120" cy="41034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4" name="53 Rectángulo"/>
            <p:cNvSpPr/>
            <p:nvPr/>
          </p:nvSpPr>
          <p:spPr>
            <a:xfrm rot="5400000">
              <a:off x="3575426" y="2647728"/>
              <a:ext cx="1080120" cy="410344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5" name="54 Rectángulo"/>
            <p:cNvSpPr/>
            <p:nvPr/>
          </p:nvSpPr>
          <p:spPr>
            <a:xfrm rot="5400000">
              <a:off x="4223498" y="2647728"/>
              <a:ext cx="1080120" cy="410344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7" name="56 Rectángulo"/>
            <p:cNvSpPr/>
            <p:nvPr/>
          </p:nvSpPr>
          <p:spPr>
            <a:xfrm rot="5400000">
              <a:off x="4871570" y="2647728"/>
              <a:ext cx="1080120" cy="410344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1" name="60 Rectángulo"/>
            <p:cNvSpPr/>
            <p:nvPr/>
          </p:nvSpPr>
          <p:spPr>
            <a:xfrm rot="5400000">
              <a:off x="5519642" y="2647728"/>
              <a:ext cx="1080120" cy="41034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2" name="61 Rectángulo"/>
            <p:cNvSpPr/>
            <p:nvPr/>
          </p:nvSpPr>
          <p:spPr>
            <a:xfrm rot="5400000">
              <a:off x="6167714" y="2647728"/>
              <a:ext cx="1080120" cy="41034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3" name="62 Rectángulo"/>
            <p:cNvSpPr/>
            <p:nvPr/>
          </p:nvSpPr>
          <p:spPr>
            <a:xfrm rot="5400000">
              <a:off x="6814896" y="2647728"/>
              <a:ext cx="1080120" cy="410344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>
              <a:off x="7462968" y="2647728"/>
              <a:ext cx="1080120" cy="410344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" name="64 Grupo"/>
            <p:cNvGrpSpPr/>
            <p:nvPr/>
          </p:nvGrpSpPr>
          <p:grpSpPr>
            <a:xfrm flipH="1">
              <a:off x="3131840" y="1772816"/>
              <a:ext cx="5832648" cy="563728"/>
              <a:chOff x="3131840" y="1772816"/>
              <a:chExt cx="5832648" cy="563728"/>
            </a:xfrm>
          </p:grpSpPr>
          <p:sp>
            <p:nvSpPr>
              <p:cNvPr id="66" name="65 Pentágono regular"/>
              <p:cNvSpPr/>
              <p:nvPr/>
            </p:nvSpPr>
            <p:spPr>
              <a:xfrm rot="5400000">
                <a:off x="3084429" y="1928203"/>
                <a:ext cx="455752" cy="360930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3" name="15 Grupo"/>
              <p:cNvGrpSpPr/>
              <p:nvPr/>
            </p:nvGrpSpPr>
            <p:grpSpPr>
              <a:xfrm rot="5400000">
                <a:off x="3421902" y="1701948"/>
                <a:ext cx="288032" cy="429768"/>
                <a:chOff x="1799760" y="2168928"/>
                <a:chExt cx="612000" cy="841317"/>
              </a:xfrm>
            </p:grpSpPr>
            <p:cxnSp>
              <p:nvCxnSpPr>
                <p:cNvPr id="119" name="118 Conector recto"/>
                <p:cNvCxnSpPr/>
                <p:nvPr/>
              </p:nvCxnSpPr>
              <p:spPr>
                <a:xfrm flipV="1">
                  <a:off x="2105482" y="2591818"/>
                  <a:ext cx="278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0" name="119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  <p:sp>
            <p:nvSpPr>
              <p:cNvPr id="69" name="68 Pentágono regular"/>
              <p:cNvSpPr/>
              <p:nvPr/>
            </p:nvSpPr>
            <p:spPr>
              <a:xfrm rot="5400000">
                <a:off x="3732501" y="1928203"/>
                <a:ext cx="455752" cy="360930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7" name="15 Grupo"/>
              <p:cNvGrpSpPr/>
              <p:nvPr/>
            </p:nvGrpSpPr>
            <p:grpSpPr>
              <a:xfrm rot="5400000">
                <a:off x="4069974" y="1701948"/>
                <a:ext cx="288032" cy="429768"/>
                <a:chOff x="1799760" y="2168928"/>
                <a:chExt cx="612000" cy="841317"/>
              </a:xfrm>
            </p:grpSpPr>
            <p:cxnSp>
              <p:nvCxnSpPr>
                <p:cNvPr id="115" name="22 Conector recto"/>
                <p:cNvCxnSpPr/>
                <p:nvPr/>
              </p:nvCxnSpPr>
              <p:spPr>
                <a:xfrm flipV="1">
                  <a:off x="2105482" y="2591818"/>
                  <a:ext cx="278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6" name="23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  <p:sp>
            <p:nvSpPr>
              <p:cNvPr id="74" name="73 Pentágono regular"/>
              <p:cNvSpPr/>
              <p:nvPr/>
            </p:nvSpPr>
            <p:spPr>
              <a:xfrm rot="5400000">
                <a:off x="4380573" y="1928203"/>
                <a:ext cx="455752" cy="360930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8" name="74 Grupo"/>
              <p:cNvGrpSpPr/>
              <p:nvPr/>
            </p:nvGrpSpPr>
            <p:grpSpPr>
              <a:xfrm rot="5400000">
                <a:off x="4718046" y="1701948"/>
                <a:ext cx="288032" cy="429768"/>
                <a:chOff x="1799760" y="2168928"/>
                <a:chExt cx="612000" cy="841317"/>
              </a:xfrm>
            </p:grpSpPr>
            <p:cxnSp>
              <p:nvCxnSpPr>
                <p:cNvPr id="113" name="112 Conector recto"/>
                <p:cNvCxnSpPr/>
                <p:nvPr/>
              </p:nvCxnSpPr>
              <p:spPr>
                <a:xfrm flipV="1">
                  <a:off x="2105482" y="2591818"/>
                  <a:ext cx="278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4" name="113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  <p:sp>
            <p:nvSpPr>
              <p:cNvPr id="76" name="75 Pentágono regular"/>
              <p:cNvSpPr/>
              <p:nvPr/>
            </p:nvSpPr>
            <p:spPr>
              <a:xfrm rot="5400000">
                <a:off x="5028645" y="1928203"/>
                <a:ext cx="455752" cy="360930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9" name="15 Grupo"/>
              <p:cNvGrpSpPr/>
              <p:nvPr/>
            </p:nvGrpSpPr>
            <p:grpSpPr>
              <a:xfrm rot="5400000">
                <a:off x="5366118" y="1701948"/>
                <a:ext cx="288032" cy="429768"/>
                <a:chOff x="1799760" y="2168928"/>
                <a:chExt cx="612000" cy="841317"/>
              </a:xfrm>
            </p:grpSpPr>
            <p:cxnSp>
              <p:nvCxnSpPr>
                <p:cNvPr id="111" name="110 Conector recto"/>
                <p:cNvCxnSpPr/>
                <p:nvPr/>
              </p:nvCxnSpPr>
              <p:spPr>
                <a:xfrm flipV="1">
                  <a:off x="2105482" y="2591818"/>
                  <a:ext cx="278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2" name="111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  <p:sp>
            <p:nvSpPr>
              <p:cNvPr id="78" name="77 Pentágono regular"/>
              <p:cNvSpPr/>
              <p:nvPr/>
            </p:nvSpPr>
            <p:spPr>
              <a:xfrm rot="5400000">
                <a:off x="5676717" y="1928203"/>
                <a:ext cx="455752" cy="360930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10" name="15 Grupo"/>
              <p:cNvGrpSpPr/>
              <p:nvPr/>
            </p:nvGrpSpPr>
            <p:grpSpPr>
              <a:xfrm rot="5400000">
                <a:off x="6014190" y="1701948"/>
                <a:ext cx="288032" cy="429768"/>
                <a:chOff x="1799760" y="2168928"/>
                <a:chExt cx="612000" cy="841317"/>
              </a:xfrm>
            </p:grpSpPr>
            <p:cxnSp>
              <p:nvCxnSpPr>
                <p:cNvPr id="109" name="108 Conector recto"/>
                <p:cNvCxnSpPr/>
                <p:nvPr/>
              </p:nvCxnSpPr>
              <p:spPr>
                <a:xfrm flipV="1">
                  <a:off x="2105482" y="2591818"/>
                  <a:ext cx="278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0" name="109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  <p:sp>
            <p:nvSpPr>
              <p:cNvPr id="81" name="80 Pentágono regular"/>
              <p:cNvSpPr/>
              <p:nvPr/>
            </p:nvSpPr>
            <p:spPr>
              <a:xfrm rot="5400000">
                <a:off x="6324789" y="1928203"/>
                <a:ext cx="455752" cy="360930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11" name="15 Grupo"/>
              <p:cNvGrpSpPr/>
              <p:nvPr/>
            </p:nvGrpSpPr>
            <p:grpSpPr>
              <a:xfrm rot="5400000">
                <a:off x="6662262" y="1701948"/>
                <a:ext cx="288032" cy="429768"/>
                <a:chOff x="1799760" y="2168928"/>
                <a:chExt cx="612000" cy="841317"/>
              </a:xfrm>
            </p:grpSpPr>
            <p:cxnSp>
              <p:nvCxnSpPr>
                <p:cNvPr id="102" name="101 Conector recto"/>
                <p:cNvCxnSpPr/>
                <p:nvPr/>
              </p:nvCxnSpPr>
              <p:spPr>
                <a:xfrm flipV="1">
                  <a:off x="2105482" y="2591818"/>
                  <a:ext cx="278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3" name="102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  <p:sp>
            <p:nvSpPr>
              <p:cNvPr id="86" name="85 Pentágono regular"/>
              <p:cNvSpPr/>
              <p:nvPr/>
            </p:nvSpPr>
            <p:spPr>
              <a:xfrm rot="5400000">
                <a:off x="6971971" y="1928203"/>
                <a:ext cx="455752" cy="360930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12" name="15 Grupo"/>
              <p:cNvGrpSpPr/>
              <p:nvPr/>
            </p:nvGrpSpPr>
            <p:grpSpPr>
              <a:xfrm rot="5400000">
                <a:off x="7309444" y="1701948"/>
                <a:ext cx="288032" cy="429768"/>
                <a:chOff x="1799760" y="2168928"/>
                <a:chExt cx="612000" cy="841317"/>
              </a:xfrm>
            </p:grpSpPr>
            <p:cxnSp>
              <p:nvCxnSpPr>
                <p:cNvPr id="100" name="99 Conector recto"/>
                <p:cNvCxnSpPr/>
                <p:nvPr/>
              </p:nvCxnSpPr>
              <p:spPr>
                <a:xfrm flipV="1">
                  <a:off x="2105482" y="2591818"/>
                  <a:ext cx="278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1" name="100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  <p:sp>
            <p:nvSpPr>
              <p:cNvPr id="88" name="87 Pentágono regular"/>
              <p:cNvSpPr/>
              <p:nvPr/>
            </p:nvSpPr>
            <p:spPr>
              <a:xfrm rot="5400000">
                <a:off x="7620043" y="1928203"/>
                <a:ext cx="455752" cy="360930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13" name="92 Grupo"/>
              <p:cNvGrpSpPr/>
              <p:nvPr/>
            </p:nvGrpSpPr>
            <p:grpSpPr>
              <a:xfrm rot="5400000">
                <a:off x="7957516" y="1701948"/>
                <a:ext cx="288032" cy="429768"/>
                <a:chOff x="1799760" y="2168928"/>
                <a:chExt cx="612000" cy="841317"/>
              </a:xfrm>
            </p:grpSpPr>
            <p:cxnSp>
              <p:nvCxnSpPr>
                <p:cNvPr id="98" name="97 Conector recto"/>
                <p:cNvCxnSpPr/>
                <p:nvPr/>
              </p:nvCxnSpPr>
              <p:spPr>
                <a:xfrm flipV="1">
                  <a:off x="2105482" y="2591818"/>
                  <a:ext cx="278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9" name="98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  <p:sp>
            <p:nvSpPr>
              <p:cNvPr id="90" name="89 Pentágono regular"/>
              <p:cNvSpPr/>
              <p:nvPr/>
            </p:nvSpPr>
            <p:spPr>
              <a:xfrm rot="5400000">
                <a:off x="8268115" y="1928203"/>
                <a:ext cx="455752" cy="360930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14" name="15 Grupo"/>
              <p:cNvGrpSpPr/>
              <p:nvPr/>
            </p:nvGrpSpPr>
            <p:grpSpPr>
              <a:xfrm rot="5400000">
                <a:off x="8605588" y="1701948"/>
                <a:ext cx="288032" cy="429768"/>
                <a:chOff x="1799760" y="2168928"/>
                <a:chExt cx="612000" cy="841317"/>
              </a:xfrm>
            </p:grpSpPr>
            <p:cxnSp>
              <p:nvCxnSpPr>
                <p:cNvPr id="93" name="92 Conector recto"/>
                <p:cNvCxnSpPr/>
                <p:nvPr/>
              </p:nvCxnSpPr>
              <p:spPr>
                <a:xfrm flipV="1">
                  <a:off x="2105482" y="2591818"/>
                  <a:ext cx="278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7" name="96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  <p:sp>
          <p:nvSpPr>
            <p:cNvPr id="121" name="120 Rectángulo"/>
            <p:cNvSpPr/>
            <p:nvPr/>
          </p:nvSpPr>
          <p:spPr>
            <a:xfrm rot="5400000">
              <a:off x="8111040" y="2647728"/>
              <a:ext cx="1080120" cy="41034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2" name="121 Flecha abajo"/>
          <p:cNvSpPr/>
          <p:nvPr/>
        </p:nvSpPr>
        <p:spPr>
          <a:xfrm rot="20584570">
            <a:off x="8629687" y="147449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CuadroTexto"/>
          <p:cNvSpPr txBox="1"/>
          <p:nvPr/>
        </p:nvSpPr>
        <p:spPr>
          <a:xfrm>
            <a:off x="8460432" y="8489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24" name="123 Flecha abajo"/>
          <p:cNvSpPr/>
          <p:nvPr/>
        </p:nvSpPr>
        <p:spPr>
          <a:xfrm rot="2275430">
            <a:off x="3559473" y="1462298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CuadroTexto"/>
          <p:cNvSpPr txBox="1"/>
          <p:nvPr/>
        </p:nvSpPr>
        <p:spPr>
          <a:xfrm>
            <a:off x="3851920" y="106493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grpSp>
        <p:nvGrpSpPr>
          <p:cNvPr id="80" name="79 Grupo"/>
          <p:cNvGrpSpPr/>
          <p:nvPr/>
        </p:nvGrpSpPr>
        <p:grpSpPr>
          <a:xfrm>
            <a:off x="8315526" y="3465040"/>
            <a:ext cx="648962" cy="1620144"/>
            <a:chOff x="8315526" y="3465040"/>
            <a:chExt cx="648962" cy="1620144"/>
          </a:xfrm>
        </p:grpSpPr>
        <p:sp>
          <p:nvSpPr>
            <p:cNvPr id="127" name="126 Pentágono regular"/>
            <p:cNvSpPr/>
            <p:nvPr/>
          </p:nvSpPr>
          <p:spPr>
            <a:xfrm rot="5400000" flipH="1">
              <a:off x="8268115" y="4568867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5" name="15 Grupo"/>
            <p:cNvGrpSpPr/>
            <p:nvPr/>
          </p:nvGrpSpPr>
          <p:grpSpPr>
            <a:xfrm rot="5400000" flipH="1">
              <a:off x="8605588" y="4726284"/>
              <a:ext cx="288032" cy="429768"/>
              <a:chOff x="1799760" y="2168928"/>
              <a:chExt cx="612000" cy="841317"/>
            </a:xfrm>
          </p:grpSpPr>
          <p:cxnSp>
            <p:nvCxnSpPr>
              <p:cNvPr id="161" name="160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2" name="1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63" name="162 Rectángulo"/>
            <p:cNvSpPr/>
            <p:nvPr/>
          </p:nvSpPr>
          <p:spPr>
            <a:xfrm rot="16200000">
              <a:off x="8088854" y="3799928"/>
              <a:ext cx="1080120" cy="410344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4" name="163 Flecha abajo"/>
          <p:cNvSpPr/>
          <p:nvPr/>
        </p:nvSpPr>
        <p:spPr>
          <a:xfrm rot="11939956">
            <a:off x="6825348" y="492239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CuadroTexto"/>
          <p:cNvSpPr txBox="1"/>
          <p:nvPr/>
        </p:nvSpPr>
        <p:spPr>
          <a:xfrm>
            <a:off x="6588224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66" name="165 Flecha abajo"/>
          <p:cNvSpPr/>
          <p:nvPr/>
        </p:nvSpPr>
        <p:spPr>
          <a:xfrm rot="11939956">
            <a:off x="8457379" y="490762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7" name="166 CuadroTexto"/>
          <p:cNvSpPr txBox="1"/>
          <p:nvPr/>
        </p:nvSpPr>
        <p:spPr>
          <a:xfrm>
            <a:off x="8316416" y="515461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grpSp>
        <p:nvGrpSpPr>
          <p:cNvPr id="75" name="74 Grupo"/>
          <p:cNvGrpSpPr/>
          <p:nvPr/>
        </p:nvGrpSpPr>
        <p:grpSpPr>
          <a:xfrm>
            <a:off x="7667454" y="3465040"/>
            <a:ext cx="648962" cy="1620144"/>
            <a:chOff x="7667454" y="3465040"/>
            <a:chExt cx="648962" cy="1620144"/>
          </a:xfrm>
        </p:grpSpPr>
        <p:sp>
          <p:nvSpPr>
            <p:cNvPr id="169" name="168 Rectángulo"/>
            <p:cNvSpPr/>
            <p:nvPr/>
          </p:nvSpPr>
          <p:spPr>
            <a:xfrm rot="16200000">
              <a:off x="7440782" y="3799928"/>
              <a:ext cx="1080120" cy="41034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0" name="169 Pentágono regular"/>
            <p:cNvSpPr/>
            <p:nvPr/>
          </p:nvSpPr>
          <p:spPr>
            <a:xfrm rot="5400000" flipH="1">
              <a:off x="7620043" y="4568867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6" name="15 Grupo"/>
            <p:cNvGrpSpPr/>
            <p:nvPr/>
          </p:nvGrpSpPr>
          <p:grpSpPr>
            <a:xfrm rot="5400000" flipH="1">
              <a:off x="7957516" y="4726284"/>
              <a:ext cx="288032" cy="429768"/>
              <a:chOff x="1799760" y="2168928"/>
              <a:chExt cx="612000" cy="841317"/>
            </a:xfrm>
          </p:grpSpPr>
          <p:cxnSp>
            <p:nvCxnSpPr>
              <p:cNvPr id="172" name="17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3" name="17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77" name="76 Grupo"/>
          <p:cNvGrpSpPr/>
          <p:nvPr/>
        </p:nvGrpSpPr>
        <p:grpSpPr>
          <a:xfrm>
            <a:off x="7019382" y="3465040"/>
            <a:ext cx="648962" cy="1620144"/>
            <a:chOff x="7019382" y="3465040"/>
            <a:chExt cx="648962" cy="1620144"/>
          </a:xfrm>
        </p:grpSpPr>
        <p:sp>
          <p:nvSpPr>
            <p:cNvPr id="168" name="167 Rectángulo"/>
            <p:cNvSpPr/>
            <p:nvPr/>
          </p:nvSpPr>
          <p:spPr>
            <a:xfrm rot="16200000">
              <a:off x="6792710" y="3799928"/>
              <a:ext cx="1080120" cy="41034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4" name="173 Pentágono regular"/>
            <p:cNvSpPr/>
            <p:nvPr/>
          </p:nvSpPr>
          <p:spPr>
            <a:xfrm rot="5400000" flipH="1">
              <a:off x="6971971" y="4568867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7" name="15 Grupo"/>
            <p:cNvGrpSpPr/>
            <p:nvPr/>
          </p:nvGrpSpPr>
          <p:grpSpPr>
            <a:xfrm rot="5400000" flipH="1">
              <a:off x="7309444" y="4726284"/>
              <a:ext cx="288032" cy="429768"/>
              <a:chOff x="1799760" y="2168928"/>
              <a:chExt cx="612000" cy="841317"/>
            </a:xfrm>
          </p:grpSpPr>
          <p:cxnSp>
            <p:nvCxnSpPr>
              <p:cNvPr id="176" name="175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7" name="17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25" name="124 Rectángulo"/>
          <p:cNvSpPr/>
          <p:nvPr/>
        </p:nvSpPr>
        <p:spPr>
          <a:xfrm rot="5400000" flipV="1">
            <a:off x="6320782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320780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Rectángulo"/>
          <p:cNvSpPr/>
          <p:nvPr/>
        </p:nvSpPr>
        <p:spPr>
          <a:xfrm rot="5400000" flipV="1">
            <a:off x="6498562" y="399641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98561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Rectángulo"/>
          <p:cNvSpPr/>
          <p:nvPr/>
        </p:nvSpPr>
        <p:spPr>
          <a:xfrm rot="5400000" flipV="1">
            <a:off x="6687446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87445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130 Rectángulo"/>
          <p:cNvSpPr/>
          <p:nvPr/>
        </p:nvSpPr>
        <p:spPr>
          <a:xfrm rot="5400000" flipV="1">
            <a:off x="6855446" y="399641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855445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Rectángulo"/>
          <p:cNvSpPr/>
          <p:nvPr/>
        </p:nvSpPr>
        <p:spPr>
          <a:xfrm rot="5400000" flipV="1">
            <a:off x="7023446" y="3996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7023445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Rectángulo"/>
          <p:cNvSpPr/>
          <p:nvPr/>
        </p:nvSpPr>
        <p:spPr>
          <a:xfrm>
            <a:off x="6336112" y="406508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209884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5438553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438552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5616333" y="399641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616332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5805218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805217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5973218" y="399641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73217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 rot="5400000" flipV="1">
            <a:off x="6141218" y="3996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141217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>
            <a:off x="5453884" y="406508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369884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85174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9" name="138 Rectángulo"/>
          <p:cNvSpPr/>
          <p:nvPr/>
        </p:nvSpPr>
        <p:spPr>
          <a:xfrm rot="16200000">
            <a:off x="8085172" y="39963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tángulo"/>
          <p:cNvSpPr/>
          <p:nvPr/>
        </p:nvSpPr>
        <p:spPr>
          <a:xfrm rot="5400000" flipV="1">
            <a:off x="8262954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262953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Rectángulo"/>
          <p:cNvSpPr/>
          <p:nvPr/>
        </p:nvSpPr>
        <p:spPr>
          <a:xfrm rot="5400000" flipV="1">
            <a:off x="8451838" y="3996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451837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4" name="143 Rectángulo"/>
          <p:cNvSpPr/>
          <p:nvPr/>
        </p:nvSpPr>
        <p:spPr>
          <a:xfrm rot="5400000" flipV="1">
            <a:off x="8619838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5" name="144 Rectángulo"/>
          <p:cNvSpPr/>
          <p:nvPr/>
        </p:nvSpPr>
        <p:spPr>
          <a:xfrm rot="5400000" flipV="1">
            <a:off x="8619837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6" name="145 Rectángulo"/>
          <p:cNvSpPr/>
          <p:nvPr/>
        </p:nvSpPr>
        <p:spPr>
          <a:xfrm rot="5400000" flipV="1">
            <a:off x="8787838" y="399635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7" name="146 Rectángulo"/>
          <p:cNvSpPr/>
          <p:nvPr/>
        </p:nvSpPr>
        <p:spPr>
          <a:xfrm rot="5400000" flipV="1">
            <a:off x="8787837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149 Rectángulo"/>
          <p:cNvSpPr/>
          <p:nvPr/>
        </p:nvSpPr>
        <p:spPr>
          <a:xfrm rot="5400000" flipV="1">
            <a:off x="7202945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202944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2" name="151 Rectángulo"/>
          <p:cNvSpPr/>
          <p:nvPr/>
        </p:nvSpPr>
        <p:spPr>
          <a:xfrm rot="5400000" flipV="1">
            <a:off x="7380725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80724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Rectángulo"/>
          <p:cNvSpPr/>
          <p:nvPr/>
        </p:nvSpPr>
        <p:spPr>
          <a:xfrm rot="5400000" flipV="1">
            <a:off x="7569610" y="3996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569609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6" name="155 Rectángulo"/>
          <p:cNvSpPr/>
          <p:nvPr/>
        </p:nvSpPr>
        <p:spPr>
          <a:xfrm rot="5400000" flipV="1">
            <a:off x="7737610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737609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8" name="157 Rectángulo"/>
          <p:cNvSpPr/>
          <p:nvPr/>
        </p:nvSpPr>
        <p:spPr>
          <a:xfrm rot="5400000" flipV="1">
            <a:off x="7905610" y="399635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905609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>
            <a:off x="7218276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134276" y="249289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99641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99641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996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406508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99641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99641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996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406508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9" name="238 Rectángulo"/>
          <p:cNvSpPr/>
          <p:nvPr/>
        </p:nvSpPr>
        <p:spPr>
          <a:xfrm rot="16200000">
            <a:off x="4556782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0" name="239 Rectángulo"/>
          <p:cNvSpPr/>
          <p:nvPr/>
        </p:nvSpPr>
        <p:spPr>
          <a:xfrm rot="16200000">
            <a:off x="4556780" y="39963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 rot="5400000" flipV="1">
            <a:off x="4734562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2" name="241 Rectángulo"/>
          <p:cNvSpPr/>
          <p:nvPr/>
        </p:nvSpPr>
        <p:spPr>
          <a:xfrm rot="5400000" flipV="1">
            <a:off x="4734561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Rectángulo"/>
          <p:cNvSpPr/>
          <p:nvPr/>
        </p:nvSpPr>
        <p:spPr>
          <a:xfrm rot="5400000" flipV="1">
            <a:off x="4923446" y="3996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4" name="243 Rectángulo"/>
          <p:cNvSpPr/>
          <p:nvPr/>
        </p:nvSpPr>
        <p:spPr>
          <a:xfrm rot="5400000" flipV="1">
            <a:off x="4923445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5" name="244 Rectángulo"/>
          <p:cNvSpPr/>
          <p:nvPr/>
        </p:nvSpPr>
        <p:spPr>
          <a:xfrm rot="5400000" flipV="1">
            <a:off x="509144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6" name="245 Rectángulo"/>
          <p:cNvSpPr/>
          <p:nvPr/>
        </p:nvSpPr>
        <p:spPr>
          <a:xfrm rot="5400000" flipV="1">
            <a:off x="5091445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7" name="246 Rectángulo"/>
          <p:cNvSpPr/>
          <p:nvPr/>
        </p:nvSpPr>
        <p:spPr>
          <a:xfrm rot="5400000" flipV="1">
            <a:off x="5259446" y="399635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8" name="247 Rectángulo"/>
          <p:cNvSpPr/>
          <p:nvPr/>
        </p:nvSpPr>
        <p:spPr>
          <a:xfrm rot="5400000" flipV="1">
            <a:off x="5259445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9" name="248 Rectángulo"/>
          <p:cNvSpPr/>
          <p:nvPr/>
        </p:nvSpPr>
        <p:spPr>
          <a:xfrm>
            <a:off x="4572112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0" name="249 Rectángulo"/>
          <p:cNvSpPr/>
          <p:nvPr/>
        </p:nvSpPr>
        <p:spPr>
          <a:xfrm>
            <a:off x="4445884" y="249289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996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5400000" flipV="1">
            <a:off x="4209218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8" name="257 Rectángulo"/>
          <p:cNvSpPr/>
          <p:nvPr/>
        </p:nvSpPr>
        <p:spPr>
          <a:xfrm rot="5400000" flipV="1">
            <a:off x="4209217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9" name="258 Rectángulo"/>
          <p:cNvSpPr/>
          <p:nvPr/>
        </p:nvSpPr>
        <p:spPr>
          <a:xfrm rot="5400000" flipV="1">
            <a:off x="4377218" y="399635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0" name="259 Rectángulo"/>
          <p:cNvSpPr/>
          <p:nvPr/>
        </p:nvSpPr>
        <p:spPr>
          <a:xfrm rot="5400000" flipV="1">
            <a:off x="4377217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249289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3" name="262 Rectángulo"/>
          <p:cNvSpPr/>
          <p:nvPr/>
        </p:nvSpPr>
        <p:spPr>
          <a:xfrm rot="16200000">
            <a:off x="8955838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4" name="263 Rectángulo"/>
          <p:cNvSpPr/>
          <p:nvPr/>
        </p:nvSpPr>
        <p:spPr>
          <a:xfrm rot="16200000">
            <a:off x="8955836" y="3996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Rectángulo"/>
          <p:cNvSpPr/>
          <p:nvPr/>
        </p:nvSpPr>
        <p:spPr>
          <a:xfrm>
            <a:off x="8100504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9" name="148 Rectángulo"/>
          <p:cNvSpPr/>
          <p:nvPr/>
        </p:nvSpPr>
        <p:spPr>
          <a:xfrm>
            <a:off x="7974276" y="2492896"/>
            <a:ext cx="116972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6320782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6498562" y="2844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6687446" y="2844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6855446" y="2844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7023446" y="2844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>
            <a:off x="6336112" y="291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 rot="5400000" flipV="1">
            <a:off x="5438553" y="284428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 rot="5400000" flipV="1">
            <a:off x="5616333" y="2844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5805218" y="2844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5400000" flipV="1">
            <a:off x="5973218" y="2844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7" name="136 Rectángulo"/>
          <p:cNvSpPr/>
          <p:nvPr/>
        </p:nvSpPr>
        <p:spPr>
          <a:xfrm rot="5400000" flipV="1">
            <a:off x="6141218" y="2844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2" name="161 Rectángulo"/>
          <p:cNvSpPr/>
          <p:nvPr/>
        </p:nvSpPr>
        <p:spPr>
          <a:xfrm>
            <a:off x="5453884" y="291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162 Rectángulo"/>
          <p:cNvSpPr/>
          <p:nvPr/>
        </p:nvSpPr>
        <p:spPr>
          <a:xfrm rot="16200000">
            <a:off x="8085172" y="284423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4" name="163 Rectángulo"/>
          <p:cNvSpPr/>
          <p:nvPr/>
        </p:nvSpPr>
        <p:spPr>
          <a:xfrm rot="5400000" flipV="1">
            <a:off x="8262954" y="2844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5400000" flipV="1">
            <a:off x="8451838" y="2844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6" name="165 Rectángulo"/>
          <p:cNvSpPr/>
          <p:nvPr/>
        </p:nvSpPr>
        <p:spPr>
          <a:xfrm rot="5400000" flipV="1">
            <a:off x="8619838" y="2844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7" name="166 Rectángulo"/>
          <p:cNvSpPr/>
          <p:nvPr/>
        </p:nvSpPr>
        <p:spPr>
          <a:xfrm rot="5400000" flipV="1">
            <a:off x="8787838" y="2844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rot="5400000" flipV="1">
            <a:off x="7202945" y="284423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5400000" flipV="1">
            <a:off x="7380725" y="2844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5400000" flipV="1">
            <a:off x="7569610" y="2844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5400000" flipV="1">
            <a:off x="7737610" y="2844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2" name="171 Rectángulo"/>
          <p:cNvSpPr/>
          <p:nvPr/>
        </p:nvSpPr>
        <p:spPr>
          <a:xfrm rot="5400000" flipV="1">
            <a:off x="7905610" y="2844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Rectángulo"/>
          <p:cNvSpPr/>
          <p:nvPr/>
        </p:nvSpPr>
        <p:spPr>
          <a:xfrm>
            <a:off x="7218276" y="291289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rot="5400000" flipV="1">
            <a:off x="2792390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2970170" y="2844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Rectángulo"/>
          <p:cNvSpPr/>
          <p:nvPr/>
        </p:nvSpPr>
        <p:spPr>
          <a:xfrm rot="5400000" flipV="1">
            <a:off x="3159054" y="2844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5400000" flipV="1">
            <a:off x="3327054" y="2844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5400000" flipV="1">
            <a:off x="3495054" y="2844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>
            <a:off x="2807720" y="291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5400000" flipV="1">
            <a:off x="1910161" y="284428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1" name="180 Rectángulo"/>
          <p:cNvSpPr/>
          <p:nvPr/>
        </p:nvSpPr>
        <p:spPr>
          <a:xfrm rot="5400000" flipV="1">
            <a:off x="2087941" y="2844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181 Rectángulo"/>
          <p:cNvSpPr/>
          <p:nvPr/>
        </p:nvSpPr>
        <p:spPr>
          <a:xfrm rot="5400000" flipV="1">
            <a:off x="2276826" y="2844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rot="5400000" flipV="1">
            <a:off x="2444826" y="2844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4" name="183 Rectángulo"/>
          <p:cNvSpPr/>
          <p:nvPr/>
        </p:nvSpPr>
        <p:spPr>
          <a:xfrm rot="5400000" flipV="1">
            <a:off x="2612826" y="2844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184 Rectángulo"/>
          <p:cNvSpPr/>
          <p:nvPr/>
        </p:nvSpPr>
        <p:spPr>
          <a:xfrm>
            <a:off x="1925492" y="291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185 Rectángulo"/>
          <p:cNvSpPr/>
          <p:nvPr/>
        </p:nvSpPr>
        <p:spPr>
          <a:xfrm rot="16200000">
            <a:off x="4556780" y="284423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5400000" flipV="1">
            <a:off x="4734562" y="2844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5400000" flipV="1">
            <a:off x="4923446" y="2844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5400000" flipV="1">
            <a:off x="5091446" y="2844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0" name="189 Rectángulo"/>
          <p:cNvSpPr/>
          <p:nvPr/>
        </p:nvSpPr>
        <p:spPr>
          <a:xfrm rot="5400000" flipV="1">
            <a:off x="5259446" y="2844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>
            <a:off x="4572112" y="291289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2" name="191 Rectángulo"/>
          <p:cNvSpPr/>
          <p:nvPr/>
        </p:nvSpPr>
        <p:spPr>
          <a:xfrm rot="5400000" flipV="1">
            <a:off x="3674553" y="284423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3" name="192 Rectángulo"/>
          <p:cNvSpPr/>
          <p:nvPr/>
        </p:nvSpPr>
        <p:spPr>
          <a:xfrm rot="5400000" flipV="1">
            <a:off x="3852333" y="2844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4" name="193 Rectángulo"/>
          <p:cNvSpPr/>
          <p:nvPr/>
        </p:nvSpPr>
        <p:spPr>
          <a:xfrm rot="5400000" flipV="1">
            <a:off x="4041218" y="2844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5" name="194 Rectángulo"/>
          <p:cNvSpPr/>
          <p:nvPr/>
        </p:nvSpPr>
        <p:spPr>
          <a:xfrm rot="5400000" flipV="1">
            <a:off x="4209218" y="2844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5400000" flipV="1">
            <a:off x="4377218" y="2844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>
            <a:off x="3689884" y="291289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8955836" y="2844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>
            <a:off x="8100504" y="291289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5400000" flipV="1">
            <a:off x="6314984" y="3744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5400000" flipV="1">
            <a:off x="6492765" y="3744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5400000" flipV="1">
            <a:off x="6681649" y="374441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5400000" flipV="1">
            <a:off x="6849649" y="3744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5400000" flipV="1">
            <a:off x="7017649" y="374441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>
            <a:off x="6204088" y="364508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5400000" flipV="1">
            <a:off x="5432756" y="3744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5400000" flipV="1">
            <a:off x="5610536" y="3744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5400000" flipV="1">
            <a:off x="5799421" y="374441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5400000" flipV="1">
            <a:off x="5967421" y="3744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5400000" flipV="1">
            <a:off x="6135421" y="374441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>
            <a:off x="5364088" y="364508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16200000">
            <a:off x="8079378" y="37443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3" name="212 Rectángulo"/>
          <p:cNvSpPr/>
          <p:nvPr/>
        </p:nvSpPr>
        <p:spPr>
          <a:xfrm rot="5400000" flipV="1">
            <a:off x="8257157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5400000" flipV="1">
            <a:off x="8446041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Rectángulo"/>
          <p:cNvSpPr/>
          <p:nvPr/>
        </p:nvSpPr>
        <p:spPr>
          <a:xfrm rot="5400000" flipV="1">
            <a:off x="8614041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6" name="265 Rectángulo"/>
          <p:cNvSpPr/>
          <p:nvPr/>
        </p:nvSpPr>
        <p:spPr>
          <a:xfrm rot="5400000" flipV="1">
            <a:off x="8782041" y="3744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7" name="266 Rectángulo"/>
          <p:cNvSpPr/>
          <p:nvPr/>
        </p:nvSpPr>
        <p:spPr>
          <a:xfrm rot="5400000" flipV="1">
            <a:off x="7197148" y="3744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8" name="267 Rectángulo"/>
          <p:cNvSpPr/>
          <p:nvPr/>
        </p:nvSpPr>
        <p:spPr>
          <a:xfrm rot="5400000" flipV="1">
            <a:off x="7374928" y="374435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9" name="268 Rectángulo"/>
          <p:cNvSpPr/>
          <p:nvPr/>
        </p:nvSpPr>
        <p:spPr>
          <a:xfrm rot="5400000" flipV="1">
            <a:off x="7563813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0" name="269 Rectángulo"/>
          <p:cNvSpPr/>
          <p:nvPr/>
        </p:nvSpPr>
        <p:spPr>
          <a:xfrm rot="5400000" flipV="1">
            <a:off x="7731813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1" name="270 Rectángulo"/>
          <p:cNvSpPr/>
          <p:nvPr/>
        </p:nvSpPr>
        <p:spPr>
          <a:xfrm rot="5400000" flipV="1">
            <a:off x="7899813" y="3744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2" name="271 Rectángulo"/>
          <p:cNvSpPr/>
          <p:nvPr/>
        </p:nvSpPr>
        <p:spPr>
          <a:xfrm>
            <a:off x="7128480" y="364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3" name="272 Rectángulo"/>
          <p:cNvSpPr/>
          <p:nvPr/>
        </p:nvSpPr>
        <p:spPr>
          <a:xfrm rot="5400000" flipV="1">
            <a:off x="2786592" y="3744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4" name="273 Rectángulo"/>
          <p:cNvSpPr/>
          <p:nvPr/>
        </p:nvSpPr>
        <p:spPr>
          <a:xfrm rot="5400000" flipV="1">
            <a:off x="2964373" y="3744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5" name="274 Rectángulo"/>
          <p:cNvSpPr/>
          <p:nvPr/>
        </p:nvSpPr>
        <p:spPr>
          <a:xfrm rot="5400000" flipV="1">
            <a:off x="3153257" y="374441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6" name="275 Rectángulo"/>
          <p:cNvSpPr/>
          <p:nvPr/>
        </p:nvSpPr>
        <p:spPr>
          <a:xfrm rot="5400000" flipV="1">
            <a:off x="3321257" y="3744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7" name="276 Rectángulo"/>
          <p:cNvSpPr/>
          <p:nvPr/>
        </p:nvSpPr>
        <p:spPr>
          <a:xfrm rot="5400000" flipV="1">
            <a:off x="3489257" y="374441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8" name="277 Rectángulo"/>
          <p:cNvSpPr/>
          <p:nvPr/>
        </p:nvSpPr>
        <p:spPr>
          <a:xfrm>
            <a:off x="2675696" y="364508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9" name="278 Rectángulo"/>
          <p:cNvSpPr/>
          <p:nvPr/>
        </p:nvSpPr>
        <p:spPr>
          <a:xfrm rot="5400000" flipV="1">
            <a:off x="1904364" y="3744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0" name="279 Rectángulo"/>
          <p:cNvSpPr/>
          <p:nvPr/>
        </p:nvSpPr>
        <p:spPr>
          <a:xfrm rot="5400000" flipV="1">
            <a:off x="2082144" y="3744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1" name="280 Rectángulo"/>
          <p:cNvSpPr/>
          <p:nvPr/>
        </p:nvSpPr>
        <p:spPr>
          <a:xfrm rot="5400000" flipV="1">
            <a:off x="2271029" y="374441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2" name="281 Rectángulo"/>
          <p:cNvSpPr/>
          <p:nvPr/>
        </p:nvSpPr>
        <p:spPr>
          <a:xfrm rot="5400000" flipV="1">
            <a:off x="2439029" y="3744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3" name="282 Rectángulo"/>
          <p:cNvSpPr/>
          <p:nvPr/>
        </p:nvSpPr>
        <p:spPr>
          <a:xfrm rot="5400000" flipV="1">
            <a:off x="2607029" y="374441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4" name="283 Rectángulo"/>
          <p:cNvSpPr/>
          <p:nvPr/>
        </p:nvSpPr>
        <p:spPr>
          <a:xfrm>
            <a:off x="1835696" y="364508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5" name="284 Rectángulo"/>
          <p:cNvSpPr/>
          <p:nvPr/>
        </p:nvSpPr>
        <p:spPr>
          <a:xfrm rot="16200000">
            <a:off x="4550986" y="37443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6" name="285 Rectángulo"/>
          <p:cNvSpPr/>
          <p:nvPr/>
        </p:nvSpPr>
        <p:spPr>
          <a:xfrm rot="5400000" flipV="1">
            <a:off x="4728765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7" name="286 Rectángulo"/>
          <p:cNvSpPr/>
          <p:nvPr/>
        </p:nvSpPr>
        <p:spPr>
          <a:xfrm rot="5400000" flipV="1">
            <a:off x="4917649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8" name="287 Rectángulo"/>
          <p:cNvSpPr/>
          <p:nvPr/>
        </p:nvSpPr>
        <p:spPr>
          <a:xfrm rot="5400000" flipV="1">
            <a:off x="5085649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9" name="288 Rectángulo"/>
          <p:cNvSpPr/>
          <p:nvPr/>
        </p:nvSpPr>
        <p:spPr>
          <a:xfrm rot="5400000" flipV="1">
            <a:off x="5253649" y="3744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0" name="289 Rectángulo"/>
          <p:cNvSpPr/>
          <p:nvPr/>
        </p:nvSpPr>
        <p:spPr>
          <a:xfrm>
            <a:off x="4440088" y="364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1" name="290 Rectángulo"/>
          <p:cNvSpPr/>
          <p:nvPr/>
        </p:nvSpPr>
        <p:spPr>
          <a:xfrm rot="5400000" flipV="1">
            <a:off x="3668756" y="3744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2" name="291 Rectángulo"/>
          <p:cNvSpPr/>
          <p:nvPr/>
        </p:nvSpPr>
        <p:spPr>
          <a:xfrm rot="5400000" flipV="1">
            <a:off x="3846536" y="374435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3" name="292 Rectángulo"/>
          <p:cNvSpPr/>
          <p:nvPr/>
        </p:nvSpPr>
        <p:spPr>
          <a:xfrm rot="5400000" flipV="1">
            <a:off x="4035421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4" name="293 Rectángulo"/>
          <p:cNvSpPr/>
          <p:nvPr/>
        </p:nvSpPr>
        <p:spPr>
          <a:xfrm rot="5400000" flipV="1">
            <a:off x="4203421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5" name="294 Rectángulo"/>
          <p:cNvSpPr/>
          <p:nvPr/>
        </p:nvSpPr>
        <p:spPr>
          <a:xfrm rot="5400000" flipV="1">
            <a:off x="4371421" y="3744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6" name="295 Rectángulo"/>
          <p:cNvSpPr/>
          <p:nvPr/>
        </p:nvSpPr>
        <p:spPr>
          <a:xfrm>
            <a:off x="3600088" y="364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7" name="296 Rectángulo"/>
          <p:cNvSpPr/>
          <p:nvPr/>
        </p:nvSpPr>
        <p:spPr>
          <a:xfrm rot="16200000">
            <a:off x="8950042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8" name="297 Rectángulo"/>
          <p:cNvSpPr/>
          <p:nvPr/>
        </p:nvSpPr>
        <p:spPr>
          <a:xfrm>
            <a:off x="7968480" y="3645024"/>
            <a:ext cx="116972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9" name="298 CuadroTexto"/>
          <p:cNvSpPr txBox="1"/>
          <p:nvPr/>
        </p:nvSpPr>
        <p:spPr>
          <a:xfrm>
            <a:off x="323528" y="5877272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Y luego, como A siempre va con T y C con G, se construye la cadena complementaria de cada trozo.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53" name="52 Rectángulo"/>
          <p:cNvSpPr/>
          <p:nvPr/>
        </p:nvSpPr>
        <p:spPr>
          <a:xfrm rot="5400000">
            <a:off x="292735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5400000">
            <a:off x="3575426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>
            <a:off x="4223498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>
            <a:off x="4871570" y="26477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>
            <a:off x="5519642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>
            <a:off x="616771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62 Rectángulo"/>
          <p:cNvSpPr/>
          <p:nvPr/>
        </p:nvSpPr>
        <p:spPr>
          <a:xfrm rot="5400000">
            <a:off x="6814896" y="26477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5400000">
            <a:off x="7462968" y="26477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64 Grupo"/>
          <p:cNvGrpSpPr/>
          <p:nvPr/>
        </p:nvGrpSpPr>
        <p:grpSpPr>
          <a:xfrm flipH="1">
            <a:off x="3131840" y="1772816"/>
            <a:ext cx="5832648" cy="563728"/>
            <a:chOff x="3131840" y="1772816"/>
            <a:chExt cx="5832648" cy="563728"/>
          </a:xfrm>
        </p:grpSpPr>
        <p:sp>
          <p:nvSpPr>
            <p:cNvPr id="66" name="65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9" name="118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119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9" name="68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5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74" name="73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74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3" name="11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11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76" name="75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1" name="110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111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78" name="77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9" name="108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109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1" name="80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2" name="10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10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6" name="85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0" name="9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10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8" name="87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98" name="9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9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90" name="89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4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93" name="9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9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21" name="120 Rectángulo"/>
          <p:cNvSpPr/>
          <p:nvPr/>
        </p:nvSpPr>
        <p:spPr>
          <a:xfrm rot="5400000">
            <a:off x="8111040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Flecha abajo"/>
          <p:cNvSpPr/>
          <p:nvPr/>
        </p:nvSpPr>
        <p:spPr>
          <a:xfrm rot="20584570">
            <a:off x="8629687" y="147449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CuadroTexto"/>
          <p:cNvSpPr txBox="1"/>
          <p:nvPr/>
        </p:nvSpPr>
        <p:spPr>
          <a:xfrm>
            <a:off x="8460432" y="8489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24" name="123 Flecha abajo"/>
          <p:cNvSpPr/>
          <p:nvPr/>
        </p:nvSpPr>
        <p:spPr>
          <a:xfrm rot="2275430">
            <a:off x="3559473" y="1462298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CuadroTexto"/>
          <p:cNvSpPr txBox="1"/>
          <p:nvPr/>
        </p:nvSpPr>
        <p:spPr>
          <a:xfrm>
            <a:off x="3851920" y="106493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64" name="163 Flecha abajo"/>
          <p:cNvSpPr/>
          <p:nvPr/>
        </p:nvSpPr>
        <p:spPr>
          <a:xfrm rot="11939956">
            <a:off x="4809124" y="492239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CuadroTexto"/>
          <p:cNvSpPr txBox="1"/>
          <p:nvPr/>
        </p:nvSpPr>
        <p:spPr>
          <a:xfrm>
            <a:off x="45720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66" name="165 Flecha abajo"/>
          <p:cNvSpPr/>
          <p:nvPr/>
        </p:nvSpPr>
        <p:spPr>
          <a:xfrm rot="11939956">
            <a:off x="8457379" y="490762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7" name="166 CuadroTexto"/>
          <p:cNvSpPr txBox="1"/>
          <p:nvPr/>
        </p:nvSpPr>
        <p:spPr>
          <a:xfrm>
            <a:off x="8316416" y="515461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grpSp>
        <p:nvGrpSpPr>
          <p:cNvPr id="104" name="103 Grupo"/>
          <p:cNvGrpSpPr/>
          <p:nvPr/>
        </p:nvGrpSpPr>
        <p:grpSpPr>
          <a:xfrm>
            <a:off x="8315526" y="3465040"/>
            <a:ext cx="648962" cy="1620144"/>
            <a:chOff x="8315526" y="3465040"/>
            <a:chExt cx="648962" cy="1620144"/>
          </a:xfrm>
        </p:grpSpPr>
        <p:sp>
          <p:nvSpPr>
            <p:cNvPr id="105" name="104 Pentágono regular"/>
            <p:cNvSpPr/>
            <p:nvPr/>
          </p:nvSpPr>
          <p:spPr>
            <a:xfrm rot="5400000" flipH="1">
              <a:off x="8268115" y="4568867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6" name="15 Grupo"/>
            <p:cNvGrpSpPr/>
            <p:nvPr/>
          </p:nvGrpSpPr>
          <p:grpSpPr>
            <a:xfrm rot="5400000" flipH="1">
              <a:off x="8605588" y="4726284"/>
              <a:ext cx="288032" cy="429768"/>
              <a:chOff x="1799760" y="2168928"/>
              <a:chExt cx="612000" cy="841317"/>
            </a:xfrm>
          </p:grpSpPr>
          <p:cxnSp>
            <p:nvCxnSpPr>
              <p:cNvPr id="108" name="10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1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07" name="106 Rectángulo"/>
            <p:cNvSpPr/>
            <p:nvPr/>
          </p:nvSpPr>
          <p:spPr>
            <a:xfrm rot="16200000">
              <a:off x="8088854" y="3799928"/>
              <a:ext cx="1080120" cy="410344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18" name="117 Grupo"/>
          <p:cNvGrpSpPr/>
          <p:nvPr/>
        </p:nvGrpSpPr>
        <p:grpSpPr>
          <a:xfrm>
            <a:off x="7667454" y="3465040"/>
            <a:ext cx="648962" cy="1620144"/>
            <a:chOff x="7667454" y="3465040"/>
            <a:chExt cx="648962" cy="1620144"/>
          </a:xfrm>
        </p:grpSpPr>
        <p:sp>
          <p:nvSpPr>
            <p:cNvPr id="126" name="125 Rectángulo"/>
            <p:cNvSpPr/>
            <p:nvPr/>
          </p:nvSpPr>
          <p:spPr>
            <a:xfrm rot="16200000">
              <a:off x="7440782" y="3799928"/>
              <a:ext cx="1080120" cy="41034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8" name="127 Pentágono regular"/>
            <p:cNvSpPr/>
            <p:nvPr/>
          </p:nvSpPr>
          <p:spPr>
            <a:xfrm rot="5400000" flipH="1">
              <a:off x="7620043" y="4568867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9" name="15 Grupo"/>
            <p:cNvGrpSpPr/>
            <p:nvPr/>
          </p:nvGrpSpPr>
          <p:grpSpPr>
            <a:xfrm rot="5400000" flipH="1">
              <a:off x="7957516" y="4726284"/>
              <a:ext cx="288032" cy="429768"/>
              <a:chOff x="1799760" y="2168928"/>
              <a:chExt cx="612000" cy="841317"/>
            </a:xfrm>
          </p:grpSpPr>
          <p:cxnSp>
            <p:nvCxnSpPr>
              <p:cNvPr id="130" name="12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13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32" name="131 Grupo"/>
          <p:cNvGrpSpPr/>
          <p:nvPr/>
        </p:nvGrpSpPr>
        <p:grpSpPr>
          <a:xfrm>
            <a:off x="7019382" y="3465040"/>
            <a:ext cx="648962" cy="1620144"/>
            <a:chOff x="7019382" y="3465040"/>
            <a:chExt cx="648962" cy="1620144"/>
          </a:xfrm>
        </p:grpSpPr>
        <p:sp>
          <p:nvSpPr>
            <p:cNvPr id="133" name="132 Rectángulo"/>
            <p:cNvSpPr/>
            <p:nvPr/>
          </p:nvSpPr>
          <p:spPr>
            <a:xfrm rot="16200000">
              <a:off x="6792710" y="3799928"/>
              <a:ext cx="1080120" cy="41034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4" name="133 Pentágono regular"/>
            <p:cNvSpPr/>
            <p:nvPr/>
          </p:nvSpPr>
          <p:spPr>
            <a:xfrm rot="5400000" flipH="1">
              <a:off x="6971971" y="4568867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5" name="15 Grupo"/>
            <p:cNvGrpSpPr/>
            <p:nvPr/>
          </p:nvGrpSpPr>
          <p:grpSpPr>
            <a:xfrm rot="5400000" flipH="1">
              <a:off x="7309444" y="4726284"/>
              <a:ext cx="288032" cy="429768"/>
              <a:chOff x="1799760" y="2168928"/>
              <a:chExt cx="612000" cy="841317"/>
            </a:xfrm>
          </p:grpSpPr>
          <p:cxnSp>
            <p:nvCxnSpPr>
              <p:cNvPr id="136" name="135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7" name="13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38" name="137 Grupo"/>
          <p:cNvGrpSpPr/>
          <p:nvPr/>
        </p:nvGrpSpPr>
        <p:grpSpPr>
          <a:xfrm>
            <a:off x="6372200" y="3465040"/>
            <a:ext cx="648962" cy="1620144"/>
            <a:chOff x="8315526" y="3465040"/>
            <a:chExt cx="648962" cy="1620144"/>
          </a:xfrm>
        </p:grpSpPr>
        <p:sp>
          <p:nvSpPr>
            <p:cNvPr id="139" name="138 Pentágono regular"/>
            <p:cNvSpPr/>
            <p:nvPr/>
          </p:nvSpPr>
          <p:spPr>
            <a:xfrm rot="5400000" flipH="1">
              <a:off x="8268115" y="4568867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40" name="15 Grupo"/>
            <p:cNvGrpSpPr/>
            <p:nvPr/>
          </p:nvGrpSpPr>
          <p:grpSpPr>
            <a:xfrm rot="5400000" flipH="1">
              <a:off x="8605588" y="4726284"/>
              <a:ext cx="288032" cy="429768"/>
              <a:chOff x="1799760" y="2168928"/>
              <a:chExt cx="612000" cy="841317"/>
            </a:xfrm>
          </p:grpSpPr>
          <p:cxnSp>
            <p:nvCxnSpPr>
              <p:cNvPr id="142" name="14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1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41" name="140 Rectángulo"/>
            <p:cNvSpPr/>
            <p:nvPr/>
          </p:nvSpPr>
          <p:spPr>
            <a:xfrm rot="16200000">
              <a:off x="8088854" y="3799928"/>
              <a:ext cx="1080120" cy="410344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44" name="143 Grupo"/>
          <p:cNvGrpSpPr/>
          <p:nvPr/>
        </p:nvGrpSpPr>
        <p:grpSpPr>
          <a:xfrm>
            <a:off x="5724128" y="3465040"/>
            <a:ext cx="648962" cy="1620144"/>
            <a:chOff x="7667454" y="3465040"/>
            <a:chExt cx="648962" cy="1620144"/>
          </a:xfrm>
        </p:grpSpPr>
        <p:sp>
          <p:nvSpPr>
            <p:cNvPr id="145" name="144 Rectángulo"/>
            <p:cNvSpPr/>
            <p:nvPr/>
          </p:nvSpPr>
          <p:spPr>
            <a:xfrm rot="16200000">
              <a:off x="7440782" y="3799928"/>
              <a:ext cx="1080120" cy="410344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6" name="145 Pentágono regular"/>
            <p:cNvSpPr/>
            <p:nvPr/>
          </p:nvSpPr>
          <p:spPr>
            <a:xfrm rot="5400000" flipH="1">
              <a:off x="7620043" y="4568867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47" name="15 Grupo"/>
            <p:cNvGrpSpPr/>
            <p:nvPr/>
          </p:nvGrpSpPr>
          <p:grpSpPr>
            <a:xfrm rot="5400000" flipH="1">
              <a:off x="7957516" y="4726284"/>
              <a:ext cx="288032" cy="429768"/>
              <a:chOff x="1799760" y="2168928"/>
              <a:chExt cx="612000" cy="841317"/>
            </a:xfrm>
          </p:grpSpPr>
          <p:cxnSp>
            <p:nvCxnSpPr>
              <p:cNvPr id="148" name="14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9" name="14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50" name="149 Grupo"/>
          <p:cNvGrpSpPr/>
          <p:nvPr/>
        </p:nvGrpSpPr>
        <p:grpSpPr>
          <a:xfrm>
            <a:off x="5076056" y="3465040"/>
            <a:ext cx="648962" cy="1620144"/>
            <a:chOff x="7019382" y="3465040"/>
            <a:chExt cx="648962" cy="1620144"/>
          </a:xfrm>
        </p:grpSpPr>
        <p:sp>
          <p:nvSpPr>
            <p:cNvPr id="151" name="150 Rectángulo"/>
            <p:cNvSpPr/>
            <p:nvPr/>
          </p:nvSpPr>
          <p:spPr>
            <a:xfrm rot="16200000">
              <a:off x="6792710" y="3799928"/>
              <a:ext cx="1080120" cy="41034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2" name="151 Pentágono regular"/>
            <p:cNvSpPr/>
            <p:nvPr/>
          </p:nvSpPr>
          <p:spPr>
            <a:xfrm rot="5400000" flipH="1">
              <a:off x="6971971" y="4568867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53" name="15 Grupo"/>
            <p:cNvGrpSpPr/>
            <p:nvPr/>
          </p:nvGrpSpPr>
          <p:grpSpPr>
            <a:xfrm rot="5400000" flipH="1">
              <a:off x="7309444" y="4726284"/>
              <a:ext cx="288032" cy="429768"/>
              <a:chOff x="1799760" y="2168928"/>
              <a:chExt cx="612000" cy="841317"/>
            </a:xfrm>
          </p:grpSpPr>
          <p:cxnSp>
            <p:nvCxnSpPr>
              <p:cNvPr id="154" name="153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5" name="15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grpSp>
        <p:nvGrpSpPr>
          <p:cNvPr id="134" name="133 Grupo"/>
          <p:cNvGrpSpPr/>
          <p:nvPr/>
        </p:nvGrpSpPr>
        <p:grpSpPr>
          <a:xfrm>
            <a:off x="8315526" y="3465040"/>
            <a:ext cx="648962" cy="1620144"/>
            <a:chOff x="8315526" y="3465040"/>
            <a:chExt cx="648962" cy="1620144"/>
          </a:xfrm>
        </p:grpSpPr>
        <p:sp>
          <p:nvSpPr>
            <p:cNvPr id="136" name="135 Pentágono regular"/>
            <p:cNvSpPr/>
            <p:nvPr/>
          </p:nvSpPr>
          <p:spPr>
            <a:xfrm rot="5400000" flipH="1">
              <a:off x="8268115" y="4568867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7" name="15 Grupo"/>
            <p:cNvGrpSpPr/>
            <p:nvPr/>
          </p:nvGrpSpPr>
          <p:grpSpPr>
            <a:xfrm rot="5400000" flipH="1">
              <a:off x="8605588" y="4726284"/>
              <a:ext cx="288032" cy="429768"/>
              <a:chOff x="1799760" y="2168928"/>
              <a:chExt cx="612000" cy="841317"/>
            </a:xfrm>
          </p:grpSpPr>
          <p:cxnSp>
            <p:nvCxnSpPr>
              <p:cNvPr id="139" name="138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1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38" name="137 Rectángulo"/>
            <p:cNvSpPr/>
            <p:nvPr/>
          </p:nvSpPr>
          <p:spPr>
            <a:xfrm rot="16200000">
              <a:off x="8088854" y="3799928"/>
              <a:ext cx="1080120" cy="410344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41" name="140 Grupo"/>
          <p:cNvGrpSpPr/>
          <p:nvPr/>
        </p:nvGrpSpPr>
        <p:grpSpPr>
          <a:xfrm>
            <a:off x="7667454" y="3465040"/>
            <a:ext cx="648962" cy="1620144"/>
            <a:chOff x="7667454" y="3465040"/>
            <a:chExt cx="648962" cy="1620144"/>
          </a:xfrm>
        </p:grpSpPr>
        <p:sp>
          <p:nvSpPr>
            <p:cNvPr id="142" name="141 Rectángulo"/>
            <p:cNvSpPr/>
            <p:nvPr/>
          </p:nvSpPr>
          <p:spPr>
            <a:xfrm rot="16200000">
              <a:off x="7440782" y="3799928"/>
              <a:ext cx="1080120" cy="41034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Pentágono regular"/>
            <p:cNvSpPr/>
            <p:nvPr/>
          </p:nvSpPr>
          <p:spPr>
            <a:xfrm rot="5400000" flipH="1">
              <a:off x="7620043" y="4568867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44" name="15 Grupo"/>
            <p:cNvGrpSpPr/>
            <p:nvPr/>
          </p:nvGrpSpPr>
          <p:grpSpPr>
            <a:xfrm rot="5400000" flipH="1">
              <a:off x="7957516" y="4726284"/>
              <a:ext cx="288032" cy="429768"/>
              <a:chOff x="1799760" y="2168928"/>
              <a:chExt cx="612000" cy="841317"/>
            </a:xfrm>
          </p:grpSpPr>
          <p:cxnSp>
            <p:nvCxnSpPr>
              <p:cNvPr id="145" name="14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14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47" name="146 Grupo"/>
          <p:cNvGrpSpPr/>
          <p:nvPr/>
        </p:nvGrpSpPr>
        <p:grpSpPr>
          <a:xfrm>
            <a:off x="7019382" y="3465040"/>
            <a:ext cx="648962" cy="1620144"/>
            <a:chOff x="7019382" y="3465040"/>
            <a:chExt cx="648962" cy="1620144"/>
          </a:xfrm>
        </p:grpSpPr>
        <p:sp>
          <p:nvSpPr>
            <p:cNvPr id="148" name="147 Rectángulo"/>
            <p:cNvSpPr/>
            <p:nvPr/>
          </p:nvSpPr>
          <p:spPr>
            <a:xfrm rot="16200000">
              <a:off x="6792710" y="3799928"/>
              <a:ext cx="1080120" cy="41034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9" name="148 Pentágono regular"/>
            <p:cNvSpPr/>
            <p:nvPr/>
          </p:nvSpPr>
          <p:spPr>
            <a:xfrm rot="5400000" flipH="1">
              <a:off x="6971971" y="4568867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50" name="15 Grupo"/>
            <p:cNvGrpSpPr/>
            <p:nvPr/>
          </p:nvGrpSpPr>
          <p:grpSpPr>
            <a:xfrm rot="5400000" flipH="1">
              <a:off x="7309444" y="4726284"/>
              <a:ext cx="288032" cy="429768"/>
              <a:chOff x="1799760" y="2168928"/>
              <a:chExt cx="612000" cy="841317"/>
            </a:xfrm>
          </p:grpSpPr>
          <p:cxnSp>
            <p:nvCxnSpPr>
              <p:cNvPr id="151" name="150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2" name="151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53" name="152 Grupo"/>
          <p:cNvGrpSpPr/>
          <p:nvPr/>
        </p:nvGrpSpPr>
        <p:grpSpPr>
          <a:xfrm>
            <a:off x="6372200" y="3465040"/>
            <a:ext cx="648962" cy="1620144"/>
            <a:chOff x="8315526" y="3465040"/>
            <a:chExt cx="648962" cy="1620144"/>
          </a:xfrm>
        </p:grpSpPr>
        <p:sp>
          <p:nvSpPr>
            <p:cNvPr id="154" name="153 Pentágono regular"/>
            <p:cNvSpPr/>
            <p:nvPr/>
          </p:nvSpPr>
          <p:spPr>
            <a:xfrm rot="5400000" flipH="1">
              <a:off x="8268115" y="4568867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55" name="15 Grupo"/>
            <p:cNvGrpSpPr/>
            <p:nvPr/>
          </p:nvGrpSpPr>
          <p:grpSpPr>
            <a:xfrm rot="5400000" flipH="1">
              <a:off x="8605588" y="4726284"/>
              <a:ext cx="288032" cy="429768"/>
              <a:chOff x="1799760" y="2168928"/>
              <a:chExt cx="612000" cy="841317"/>
            </a:xfrm>
          </p:grpSpPr>
          <p:cxnSp>
            <p:nvCxnSpPr>
              <p:cNvPr id="157" name="156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8" name="1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56" name="155 Rectángulo"/>
            <p:cNvSpPr/>
            <p:nvPr/>
          </p:nvSpPr>
          <p:spPr>
            <a:xfrm rot="16200000">
              <a:off x="8088854" y="3799928"/>
              <a:ext cx="1080120" cy="410344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59" name="158 Grupo"/>
          <p:cNvGrpSpPr/>
          <p:nvPr/>
        </p:nvGrpSpPr>
        <p:grpSpPr>
          <a:xfrm>
            <a:off x="5724128" y="3465040"/>
            <a:ext cx="648962" cy="1620144"/>
            <a:chOff x="7667454" y="3465040"/>
            <a:chExt cx="648962" cy="1620144"/>
          </a:xfrm>
        </p:grpSpPr>
        <p:sp>
          <p:nvSpPr>
            <p:cNvPr id="160" name="159 Rectángulo"/>
            <p:cNvSpPr/>
            <p:nvPr/>
          </p:nvSpPr>
          <p:spPr>
            <a:xfrm rot="16200000">
              <a:off x="7440782" y="3799928"/>
              <a:ext cx="1080120" cy="410344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1" name="170 Pentágono regular"/>
            <p:cNvSpPr/>
            <p:nvPr/>
          </p:nvSpPr>
          <p:spPr>
            <a:xfrm rot="5400000" flipH="1">
              <a:off x="7620043" y="4568867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75" name="15 Grupo"/>
            <p:cNvGrpSpPr/>
            <p:nvPr/>
          </p:nvGrpSpPr>
          <p:grpSpPr>
            <a:xfrm rot="5400000" flipH="1">
              <a:off x="7957516" y="4726284"/>
              <a:ext cx="288032" cy="429768"/>
              <a:chOff x="1799760" y="2168928"/>
              <a:chExt cx="612000" cy="841317"/>
            </a:xfrm>
          </p:grpSpPr>
          <p:cxnSp>
            <p:nvCxnSpPr>
              <p:cNvPr id="178" name="17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17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80" name="179 Grupo"/>
          <p:cNvGrpSpPr/>
          <p:nvPr/>
        </p:nvGrpSpPr>
        <p:grpSpPr>
          <a:xfrm>
            <a:off x="5076056" y="3465040"/>
            <a:ext cx="648962" cy="1620144"/>
            <a:chOff x="7019382" y="3465040"/>
            <a:chExt cx="648962" cy="1620144"/>
          </a:xfrm>
        </p:grpSpPr>
        <p:sp>
          <p:nvSpPr>
            <p:cNvPr id="181" name="180 Rectángulo"/>
            <p:cNvSpPr/>
            <p:nvPr/>
          </p:nvSpPr>
          <p:spPr>
            <a:xfrm rot="16200000">
              <a:off x="6792710" y="3799928"/>
              <a:ext cx="1080120" cy="41034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2" name="181 Pentágono regular"/>
            <p:cNvSpPr/>
            <p:nvPr/>
          </p:nvSpPr>
          <p:spPr>
            <a:xfrm rot="5400000" flipH="1">
              <a:off x="6971971" y="4568867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83" name="15 Grupo"/>
            <p:cNvGrpSpPr/>
            <p:nvPr/>
          </p:nvGrpSpPr>
          <p:grpSpPr>
            <a:xfrm rot="5400000" flipH="1">
              <a:off x="7309444" y="4726284"/>
              <a:ext cx="288032" cy="429768"/>
              <a:chOff x="1799760" y="2168928"/>
              <a:chExt cx="612000" cy="841317"/>
            </a:xfrm>
          </p:grpSpPr>
          <p:cxnSp>
            <p:nvCxnSpPr>
              <p:cNvPr id="184" name="183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5" name="18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grpSp>
        <p:nvGrpSpPr>
          <p:cNvPr id="187" name="186 Grupo"/>
          <p:cNvGrpSpPr/>
          <p:nvPr/>
        </p:nvGrpSpPr>
        <p:grpSpPr>
          <a:xfrm>
            <a:off x="3131840" y="1772816"/>
            <a:ext cx="5832648" cy="1620144"/>
            <a:chOff x="3131840" y="1772816"/>
            <a:chExt cx="5832648" cy="1620144"/>
          </a:xfrm>
        </p:grpSpPr>
        <p:sp>
          <p:nvSpPr>
            <p:cNvPr id="53" name="52 Rectángulo"/>
            <p:cNvSpPr/>
            <p:nvPr/>
          </p:nvSpPr>
          <p:spPr>
            <a:xfrm rot="5400000">
              <a:off x="2927354" y="2647728"/>
              <a:ext cx="1080120" cy="41034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4" name="53 Rectángulo"/>
            <p:cNvSpPr/>
            <p:nvPr/>
          </p:nvSpPr>
          <p:spPr>
            <a:xfrm rot="5400000">
              <a:off x="3575426" y="2647728"/>
              <a:ext cx="1080120" cy="410344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5" name="54 Rectángulo"/>
            <p:cNvSpPr/>
            <p:nvPr/>
          </p:nvSpPr>
          <p:spPr>
            <a:xfrm rot="5400000">
              <a:off x="4223498" y="2647728"/>
              <a:ext cx="1080120" cy="410344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7" name="56 Rectángulo"/>
            <p:cNvSpPr/>
            <p:nvPr/>
          </p:nvSpPr>
          <p:spPr>
            <a:xfrm rot="5400000">
              <a:off x="4871570" y="2647728"/>
              <a:ext cx="1080120" cy="410344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1" name="60 Rectángulo"/>
            <p:cNvSpPr/>
            <p:nvPr/>
          </p:nvSpPr>
          <p:spPr>
            <a:xfrm rot="5400000">
              <a:off x="5519642" y="2647728"/>
              <a:ext cx="1080120" cy="41034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2" name="61 Rectángulo"/>
            <p:cNvSpPr/>
            <p:nvPr/>
          </p:nvSpPr>
          <p:spPr>
            <a:xfrm rot="5400000">
              <a:off x="6167714" y="2647728"/>
              <a:ext cx="1080120" cy="41034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3" name="62 Rectángulo"/>
            <p:cNvSpPr/>
            <p:nvPr/>
          </p:nvSpPr>
          <p:spPr>
            <a:xfrm rot="5400000">
              <a:off x="6814896" y="2647728"/>
              <a:ext cx="1080120" cy="410344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>
              <a:off x="7462968" y="2647728"/>
              <a:ext cx="1080120" cy="410344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6" name="65 Pentágono regular"/>
            <p:cNvSpPr/>
            <p:nvPr/>
          </p:nvSpPr>
          <p:spPr>
            <a:xfrm rot="16200000" flipH="1">
              <a:off x="855614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16200000" flipH="1">
              <a:off x="838639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9" name="118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119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9" name="68 Pentágono regular"/>
            <p:cNvSpPr/>
            <p:nvPr/>
          </p:nvSpPr>
          <p:spPr>
            <a:xfrm rot="16200000" flipH="1">
              <a:off x="790807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15 Grupo"/>
            <p:cNvGrpSpPr/>
            <p:nvPr/>
          </p:nvGrpSpPr>
          <p:grpSpPr>
            <a:xfrm rot="16200000" flipH="1">
              <a:off x="773832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5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74" name="73 Pentágono regular"/>
            <p:cNvSpPr/>
            <p:nvPr/>
          </p:nvSpPr>
          <p:spPr>
            <a:xfrm rot="16200000" flipH="1">
              <a:off x="726000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74 Grupo"/>
            <p:cNvGrpSpPr/>
            <p:nvPr/>
          </p:nvGrpSpPr>
          <p:grpSpPr>
            <a:xfrm rot="16200000" flipH="1">
              <a:off x="709025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3" name="11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11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76" name="75 Pentágono regular"/>
            <p:cNvSpPr/>
            <p:nvPr/>
          </p:nvSpPr>
          <p:spPr>
            <a:xfrm rot="16200000" flipH="1">
              <a:off x="661193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 rot="16200000" flipH="1">
              <a:off x="644217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1" name="110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111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78" name="77 Pentágono regular"/>
            <p:cNvSpPr/>
            <p:nvPr/>
          </p:nvSpPr>
          <p:spPr>
            <a:xfrm rot="16200000" flipH="1">
              <a:off x="596385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15 Grupo"/>
            <p:cNvGrpSpPr/>
            <p:nvPr/>
          </p:nvGrpSpPr>
          <p:grpSpPr>
            <a:xfrm rot="16200000" flipH="1">
              <a:off x="579410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9" name="108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109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1" name="80 Pentágono regular"/>
            <p:cNvSpPr/>
            <p:nvPr/>
          </p:nvSpPr>
          <p:spPr>
            <a:xfrm rot="16200000" flipH="1">
              <a:off x="531578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5 Grupo"/>
            <p:cNvGrpSpPr/>
            <p:nvPr/>
          </p:nvGrpSpPr>
          <p:grpSpPr>
            <a:xfrm rot="16200000" flipH="1">
              <a:off x="514603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2" name="10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10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6" name="85 Pentágono regular"/>
            <p:cNvSpPr/>
            <p:nvPr/>
          </p:nvSpPr>
          <p:spPr>
            <a:xfrm rot="16200000" flipH="1">
              <a:off x="466860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5 Grupo"/>
            <p:cNvGrpSpPr/>
            <p:nvPr/>
          </p:nvGrpSpPr>
          <p:grpSpPr>
            <a:xfrm rot="16200000" flipH="1">
              <a:off x="449885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0" name="9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10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8" name="87 Pentágono regular"/>
            <p:cNvSpPr/>
            <p:nvPr/>
          </p:nvSpPr>
          <p:spPr>
            <a:xfrm rot="16200000" flipH="1">
              <a:off x="402053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" name="92 Grupo"/>
            <p:cNvGrpSpPr/>
            <p:nvPr/>
          </p:nvGrpSpPr>
          <p:grpSpPr>
            <a:xfrm rot="16200000" flipH="1">
              <a:off x="385078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98" name="9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9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90" name="89 Pentágono regular"/>
            <p:cNvSpPr/>
            <p:nvPr/>
          </p:nvSpPr>
          <p:spPr>
            <a:xfrm rot="16200000" flipH="1">
              <a:off x="337246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4" name="15 Grupo"/>
            <p:cNvGrpSpPr/>
            <p:nvPr/>
          </p:nvGrpSpPr>
          <p:grpSpPr>
            <a:xfrm rot="16200000" flipH="1">
              <a:off x="320270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93" name="9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9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21" name="120 Rectángulo"/>
            <p:cNvSpPr/>
            <p:nvPr/>
          </p:nvSpPr>
          <p:spPr>
            <a:xfrm rot="5400000">
              <a:off x="8111040" y="2647728"/>
              <a:ext cx="1080120" cy="41034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2" name="121 Flecha abajo"/>
          <p:cNvSpPr/>
          <p:nvPr/>
        </p:nvSpPr>
        <p:spPr>
          <a:xfrm rot="20584570">
            <a:off x="8629687" y="147449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CuadroTexto"/>
          <p:cNvSpPr txBox="1"/>
          <p:nvPr/>
        </p:nvSpPr>
        <p:spPr>
          <a:xfrm>
            <a:off x="8460432" y="8489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24" name="123 Flecha abajo"/>
          <p:cNvSpPr/>
          <p:nvPr/>
        </p:nvSpPr>
        <p:spPr>
          <a:xfrm rot="2275430">
            <a:off x="3559473" y="1462298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CuadroTexto"/>
          <p:cNvSpPr txBox="1"/>
          <p:nvPr/>
        </p:nvSpPr>
        <p:spPr>
          <a:xfrm>
            <a:off x="3851920" y="106493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64" name="163 Flecha abajo"/>
          <p:cNvSpPr/>
          <p:nvPr/>
        </p:nvSpPr>
        <p:spPr>
          <a:xfrm rot="11939956">
            <a:off x="2936916" y="492239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CuadroTexto"/>
          <p:cNvSpPr txBox="1"/>
          <p:nvPr/>
        </p:nvSpPr>
        <p:spPr>
          <a:xfrm>
            <a:off x="2699792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66" name="165 Flecha abajo"/>
          <p:cNvSpPr/>
          <p:nvPr/>
        </p:nvSpPr>
        <p:spPr>
          <a:xfrm rot="11939956">
            <a:off x="8457379" y="490762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7" name="166 CuadroTexto"/>
          <p:cNvSpPr txBox="1"/>
          <p:nvPr/>
        </p:nvSpPr>
        <p:spPr>
          <a:xfrm>
            <a:off x="8316416" y="515461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94" name="93 Rectángulo"/>
          <p:cNvSpPr/>
          <p:nvPr/>
        </p:nvSpPr>
        <p:spPr>
          <a:xfrm rot="16200000">
            <a:off x="290516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16200000">
            <a:off x="3553240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16200000">
            <a:off x="420131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Pentágono regular"/>
          <p:cNvSpPr/>
          <p:nvPr/>
        </p:nvSpPr>
        <p:spPr>
          <a:xfrm rot="5400000" flipH="1">
            <a:off x="438057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7" name="15 Grupo"/>
          <p:cNvGrpSpPr/>
          <p:nvPr/>
        </p:nvGrpSpPr>
        <p:grpSpPr>
          <a:xfrm rot="5400000" flipH="1">
            <a:off x="4718046" y="4726284"/>
            <a:ext cx="288032" cy="429768"/>
            <a:chOff x="1799760" y="2168928"/>
            <a:chExt cx="612000" cy="841317"/>
          </a:xfrm>
        </p:grpSpPr>
        <p:cxnSp>
          <p:nvCxnSpPr>
            <p:cNvPr id="108" name="107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11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8" name="117 Pentágono regular"/>
          <p:cNvSpPr/>
          <p:nvPr/>
        </p:nvSpPr>
        <p:spPr>
          <a:xfrm rot="5400000" flipH="1">
            <a:off x="373250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6" name="15 Grupo"/>
          <p:cNvGrpSpPr/>
          <p:nvPr/>
        </p:nvGrpSpPr>
        <p:grpSpPr>
          <a:xfrm rot="5400000" flipH="1">
            <a:off x="4069974" y="4726284"/>
            <a:ext cx="288032" cy="429768"/>
            <a:chOff x="1799760" y="2168928"/>
            <a:chExt cx="612000" cy="841317"/>
          </a:xfrm>
        </p:grpSpPr>
        <p:cxnSp>
          <p:nvCxnSpPr>
            <p:cNvPr id="128" name="127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12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0" name="129 Pentágono regular"/>
          <p:cNvSpPr/>
          <p:nvPr/>
        </p:nvSpPr>
        <p:spPr>
          <a:xfrm rot="5400000" flipH="1">
            <a:off x="308442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1" name="15 Grupo"/>
          <p:cNvGrpSpPr/>
          <p:nvPr/>
        </p:nvGrpSpPr>
        <p:grpSpPr>
          <a:xfrm rot="5400000" flipH="1">
            <a:off x="3421902" y="4726284"/>
            <a:ext cx="288032" cy="429768"/>
            <a:chOff x="1799760" y="2168928"/>
            <a:chExt cx="612000" cy="841317"/>
          </a:xfrm>
        </p:grpSpPr>
        <p:cxnSp>
          <p:nvCxnSpPr>
            <p:cNvPr id="132" name="13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13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5" name="134 CuadroTexto"/>
          <p:cNvSpPr txBox="1"/>
          <p:nvPr/>
        </p:nvSpPr>
        <p:spPr>
          <a:xfrm>
            <a:off x="107504" y="5903893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Esto es con la cadena </a:t>
            </a:r>
          </a:p>
          <a:p>
            <a:r>
              <a:rPr lang="es-ES" sz="2800" dirty="0">
                <a:solidFill>
                  <a:schemeClr val="bg1"/>
                </a:solidFill>
              </a:rPr>
              <a:t>que se sintetiza de forma continua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6" name="15 Rectángulo"/>
          <p:cNvSpPr/>
          <p:nvPr/>
        </p:nvSpPr>
        <p:spPr>
          <a:xfrm rot="16200000">
            <a:off x="290516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"/>
          <p:cNvSpPr/>
          <p:nvPr/>
        </p:nvSpPr>
        <p:spPr>
          <a:xfrm rot="16405950">
            <a:off x="3553240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16678563">
            <a:off x="4310066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Pentágono regular"/>
          <p:cNvSpPr/>
          <p:nvPr/>
        </p:nvSpPr>
        <p:spPr>
          <a:xfrm rot="5400000" flipH="1">
            <a:off x="438057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1" name="15 Grupo"/>
          <p:cNvGrpSpPr/>
          <p:nvPr/>
        </p:nvGrpSpPr>
        <p:grpSpPr>
          <a:xfrm rot="5400000" flipH="1">
            <a:off x="4718046" y="4726284"/>
            <a:ext cx="288032" cy="429768"/>
            <a:chOff x="1799760" y="2168928"/>
            <a:chExt cx="612000" cy="841317"/>
          </a:xfrm>
        </p:grpSpPr>
        <p:cxnSp>
          <p:nvCxnSpPr>
            <p:cNvPr id="89" name="8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8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8" name="97 Pentágono regular"/>
          <p:cNvSpPr/>
          <p:nvPr/>
        </p:nvSpPr>
        <p:spPr>
          <a:xfrm rot="5400000" flipH="1">
            <a:off x="373250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5" name="15 Grupo"/>
          <p:cNvGrpSpPr/>
          <p:nvPr/>
        </p:nvGrpSpPr>
        <p:grpSpPr>
          <a:xfrm rot="5400000" flipH="1">
            <a:off x="4069974" y="4726284"/>
            <a:ext cx="288032" cy="429768"/>
            <a:chOff x="1799760" y="2168928"/>
            <a:chExt cx="612000" cy="841317"/>
          </a:xfrm>
        </p:grpSpPr>
        <p:cxnSp>
          <p:nvCxnSpPr>
            <p:cNvPr id="101" name="10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10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0" name="109 Pentágono regular"/>
          <p:cNvSpPr/>
          <p:nvPr/>
        </p:nvSpPr>
        <p:spPr>
          <a:xfrm rot="5400000" flipH="1">
            <a:off x="308442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7" name="15 Grupo"/>
          <p:cNvGrpSpPr/>
          <p:nvPr/>
        </p:nvGrpSpPr>
        <p:grpSpPr>
          <a:xfrm rot="5400000" flipH="1">
            <a:off x="3421902" y="4726284"/>
            <a:ext cx="288032" cy="429768"/>
            <a:chOff x="1799760" y="2168928"/>
            <a:chExt cx="612000" cy="841317"/>
          </a:xfrm>
        </p:grpSpPr>
        <p:cxnSp>
          <p:nvCxnSpPr>
            <p:cNvPr id="113" name="11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11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2" name="51 Rectángulo"/>
          <p:cNvSpPr/>
          <p:nvPr/>
        </p:nvSpPr>
        <p:spPr>
          <a:xfrm rot="17017136">
            <a:off x="5046215" y="3966721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17017136">
            <a:off x="5676065" y="411931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17017136">
            <a:off x="6305916" y="4271915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17017136">
            <a:off x="6934900" y="4424302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7017136">
            <a:off x="7564751" y="4576900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Pentágono regular"/>
          <p:cNvSpPr/>
          <p:nvPr/>
        </p:nvSpPr>
        <p:spPr>
          <a:xfrm rot="5138161" flipH="1">
            <a:off x="8251298" y="537128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Pentágono regular"/>
          <p:cNvSpPr/>
          <p:nvPr/>
        </p:nvSpPr>
        <p:spPr>
          <a:xfrm rot="6217136" flipH="1">
            <a:off x="7572510" y="529361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1" name="15 Grupo"/>
          <p:cNvGrpSpPr/>
          <p:nvPr/>
        </p:nvGrpSpPr>
        <p:grpSpPr>
          <a:xfrm rot="5138161" flipH="1">
            <a:off x="7906619" y="5430430"/>
            <a:ext cx="288032" cy="429768"/>
            <a:chOff x="1799760" y="2168928"/>
            <a:chExt cx="612000" cy="841317"/>
          </a:xfrm>
        </p:grpSpPr>
        <p:cxnSp>
          <p:nvCxnSpPr>
            <p:cNvPr id="29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" name="37 Pentágono regular"/>
          <p:cNvSpPr/>
          <p:nvPr/>
        </p:nvSpPr>
        <p:spPr>
          <a:xfrm rot="6217136" flipH="1">
            <a:off x="6942660" y="514101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3" name="15 Grupo"/>
          <p:cNvGrpSpPr/>
          <p:nvPr/>
        </p:nvGrpSpPr>
        <p:grpSpPr>
          <a:xfrm rot="6217136" flipH="1">
            <a:off x="7227832" y="5352757"/>
            <a:ext cx="288032" cy="429768"/>
            <a:chOff x="1799760" y="2168928"/>
            <a:chExt cx="612000" cy="841317"/>
          </a:xfrm>
        </p:grpSpPr>
        <p:cxnSp>
          <p:nvCxnSpPr>
            <p:cNvPr id="41" name="4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0" name="49 Pentágono regular"/>
          <p:cNvSpPr/>
          <p:nvPr/>
        </p:nvSpPr>
        <p:spPr>
          <a:xfrm rot="6217136" flipH="1">
            <a:off x="6312810" y="4988420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7" name="15 Grupo"/>
          <p:cNvGrpSpPr/>
          <p:nvPr/>
        </p:nvGrpSpPr>
        <p:grpSpPr>
          <a:xfrm rot="6217136" flipH="1">
            <a:off x="6597982" y="5200160"/>
            <a:ext cx="288032" cy="429768"/>
            <a:chOff x="1799760" y="2168928"/>
            <a:chExt cx="612000" cy="841317"/>
          </a:xfrm>
        </p:grpSpPr>
        <p:cxnSp>
          <p:nvCxnSpPr>
            <p:cNvPr id="53" name="5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2" name="61 Pentágono regular"/>
          <p:cNvSpPr/>
          <p:nvPr/>
        </p:nvSpPr>
        <p:spPr>
          <a:xfrm rot="6217136" flipH="1">
            <a:off x="5682959" y="4835823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9" name="15 Grupo"/>
          <p:cNvGrpSpPr/>
          <p:nvPr/>
        </p:nvGrpSpPr>
        <p:grpSpPr>
          <a:xfrm rot="6217136" flipH="1">
            <a:off x="5968131" y="5047563"/>
            <a:ext cx="288032" cy="429768"/>
            <a:chOff x="1799760" y="2168928"/>
            <a:chExt cx="612000" cy="841317"/>
          </a:xfrm>
        </p:grpSpPr>
        <p:cxnSp>
          <p:nvCxnSpPr>
            <p:cNvPr id="65" name="6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6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4" name="73 Pentágono regular"/>
          <p:cNvSpPr/>
          <p:nvPr/>
        </p:nvSpPr>
        <p:spPr>
          <a:xfrm rot="6217136" flipH="1">
            <a:off x="5053109" y="4683226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3" name="15 Grupo"/>
          <p:cNvGrpSpPr/>
          <p:nvPr/>
        </p:nvGrpSpPr>
        <p:grpSpPr>
          <a:xfrm rot="6217136" flipH="1">
            <a:off x="5338281" y="4894966"/>
            <a:ext cx="288032" cy="429768"/>
            <a:chOff x="1799760" y="2168928"/>
            <a:chExt cx="612000" cy="841317"/>
          </a:xfrm>
        </p:grpSpPr>
        <p:cxnSp>
          <p:nvCxnSpPr>
            <p:cNvPr id="77" name="7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7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Rectángulo"/>
          <p:cNvSpPr/>
          <p:nvPr/>
        </p:nvSpPr>
        <p:spPr>
          <a:xfrm rot="16200000">
            <a:off x="8219256" y="4627985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Flecha abajo"/>
          <p:cNvSpPr/>
          <p:nvPr/>
        </p:nvSpPr>
        <p:spPr>
          <a:xfrm rot="11939956">
            <a:off x="2912763" y="492239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CuadroTexto"/>
          <p:cNvSpPr txBox="1"/>
          <p:nvPr/>
        </p:nvSpPr>
        <p:spPr>
          <a:xfrm>
            <a:off x="27718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6" name="115 CuadroTexto"/>
          <p:cNvSpPr txBox="1"/>
          <p:nvPr/>
        </p:nvSpPr>
        <p:spPr>
          <a:xfrm>
            <a:off x="8604448" y="5292497"/>
            <a:ext cx="53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51" name="50 CuadroTexto"/>
          <p:cNvSpPr txBox="1"/>
          <p:nvPr/>
        </p:nvSpPr>
        <p:spPr>
          <a:xfrm>
            <a:off x="72008" y="5877272"/>
            <a:ext cx="5652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Pero con la otra, la de sentido 5'-3‘, hay más problemas.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6" name="15 Rectángulo"/>
          <p:cNvSpPr/>
          <p:nvPr/>
        </p:nvSpPr>
        <p:spPr>
          <a:xfrm rot="16200000">
            <a:off x="290516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"/>
          <p:cNvSpPr/>
          <p:nvPr/>
        </p:nvSpPr>
        <p:spPr>
          <a:xfrm rot="16200000">
            <a:off x="3553240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16200000">
            <a:off x="420131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 rot="16200000">
            <a:off x="4849384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16200000">
            <a:off x="5497456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16200000">
            <a:off x="614552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16200000">
            <a:off x="6792710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744078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Pentágono regular"/>
          <p:cNvSpPr/>
          <p:nvPr/>
        </p:nvSpPr>
        <p:spPr>
          <a:xfrm rot="5400000" flipH="1">
            <a:off x="826811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1" name="15 Grupo"/>
          <p:cNvGrpSpPr/>
          <p:nvPr/>
        </p:nvGrpSpPr>
        <p:grpSpPr>
          <a:xfrm rot="5400000" flipH="1">
            <a:off x="8605588" y="4726284"/>
            <a:ext cx="288032" cy="429768"/>
            <a:chOff x="1799760" y="2168928"/>
            <a:chExt cx="612000" cy="841317"/>
          </a:xfrm>
        </p:grpSpPr>
        <p:cxnSp>
          <p:nvCxnSpPr>
            <p:cNvPr id="17" name="1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" name="25 Pentágono regular"/>
          <p:cNvSpPr/>
          <p:nvPr/>
        </p:nvSpPr>
        <p:spPr>
          <a:xfrm rot="5400000" flipH="1">
            <a:off x="762004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3" name="15 Grupo"/>
          <p:cNvGrpSpPr/>
          <p:nvPr/>
        </p:nvGrpSpPr>
        <p:grpSpPr>
          <a:xfrm rot="5400000" flipH="1">
            <a:off x="7957516" y="4726284"/>
            <a:ext cx="288032" cy="429768"/>
            <a:chOff x="1799760" y="2168928"/>
            <a:chExt cx="612000" cy="841317"/>
          </a:xfrm>
        </p:grpSpPr>
        <p:cxnSp>
          <p:nvCxnSpPr>
            <p:cNvPr id="29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" name="37 Pentágono regular"/>
          <p:cNvSpPr/>
          <p:nvPr/>
        </p:nvSpPr>
        <p:spPr>
          <a:xfrm rot="5400000" flipH="1">
            <a:off x="697197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7" name="15 Grupo"/>
          <p:cNvGrpSpPr/>
          <p:nvPr/>
        </p:nvGrpSpPr>
        <p:grpSpPr>
          <a:xfrm rot="5400000" flipH="1">
            <a:off x="7309444" y="4726284"/>
            <a:ext cx="288032" cy="429768"/>
            <a:chOff x="1799760" y="2168928"/>
            <a:chExt cx="612000" cy="841317"/>
          </a:xfrm>
        </p:grpSpPr>
        <p:cxnSp>
          <p:nvCxnSpPr>
            <p:cNvPr id="41" name="4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0" name="49 Pentágono regular"/>
          <p:cNvSpPr/>
          <p:nvPr/>
        </p:nvSpPr>
        <p:spPr>
          <a:xfrm rot="5400000" flipH="1">
            <a:off x="632389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9" name="15 Grupo"/>
          <p:cNvGrpSpPr/>
          <p:nvPr/>
        </p:nvGrpSpPr>
        <p:grpSpPr>
          <a:xfrm rot="5400000" flipH="1">
            <a:off x="6661372" y="4726284"/>
            <a:ext cx="288032" cy="429768"/>
            <a:chOff x="1799760" y="2168928"/>
            <a:chExt cx="612000" cy="841317"/>
          </a:xfrm>
        </p:grpSpPr>
        <p:cxnSp>
          <p:nvCxnSpPr>
            <p:cNvPr id="53" name="5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2" name="61 Pentágono regular"/>
          <p:cNvSpPr/>
          <p:nvPr/>
        </p:nvSpPr>
        <p:spPr>
          <a:xfrm rot="5400000" flipH="1">
            <a:off x="5675827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3" name="15 Grupo"/>
          <p:cNvGrpSpPr/>
          <p:nvPr/>
        </p:nvGrpSpPr>
        <p:grpSpPr>
          <a:xfrm rot="5400000" flipH="1">
            <a:off x="6013300" y="4726284"/>
            <a:ext cx="288032" cy="429768"/>
            <a:chOff x="1799760" y="2168928"/>
            <a:chExt cx="612000" cy="841317"/>
          </a:xfrm>
        </p:grpSpPr>
        <p:cxnSp>
          <p:nvCxnSpPr>
            <p:cNvPr id="65" name="6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6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4" name="73 Pentágono regular"/>
          <p:cNvSpPr/>
          <p:nvPr/>
        </p:nvSpPr>
        <p:spPr>
          <a:xfrm rot="5400000" flipH="1">
            <a:off x="502775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5" name="15 Grupo"/>
          <p:cNvGrpSpPr/>
          <p:nvPr/>
        </p:nvGrpSpPr>
        <p:grpSpPr>
          <a:xfrm rot="5400000" flipH="1">
            <a:off x="5365228" y="4726284"/>
            <a:ext cx="288032" cy="429768"/>
            <a:chOff x="1799760" y="2168928"/>
            <a:chExt cx="612000" cy="841317"/>
          </a:xfrm>
        </p:grpSpPr>
        <p:cxnSp>
          <p:nvCxnSpPr>
            <p:cNvPr id="77" name="7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7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6" name="85 Pentágono regular"/>
          <p:cNvSpPr/>
          <p:nvPr/>
        </p:nvSpPr>
        <p:spPr>
          <a:xfrm rot="5400000" flipH="1">
            <a:off x="438057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9" name="15 Grupo"/>
          <p:cNvGrpSpPr/>
          <p:nvPr/>
        </p:nvGrpSpPr>
        <p:grpSpPr>
          <a:xfrm rot="5400000" flipH="1">
            <a:off x="4718046" y="4726284"/>
            <a:ext cx="288032" cy="429768"/>
            <a:chOff x="1799760" y="2168928"/>
            <a:chExt cx="612000" cy="841317"/>
          </a:xfrm>
        </p:grpSpPr>
        <p:cxnSp>
          <p:nvCxnSpPr>
            <p:cNvPr id="89" name="8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8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8" name="97 Pentágono regular"/>
          <p:cNvSpPr/>
          <p:nvPr/>
        </p:nvSpPr>
        <p:spPr>
          <a:xfrm rot="5400000" flipH="1">
            <a:off x="373250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1" name="15 Grupo"/>
          <p:cNvGrpSpPr/>
          <p:nvPr/>
        </p:nvGrpSpPr>
        <p:grpSpPr>
          <a:xfrm rot="5400000" flipH="1">
            <a:off x="4069974" y="4726284"/>
            <a:ext cx="288032" cy="429768"/>
            <a:chOff x="1799760" y="2168928"/>
            <a:chExt cx="612000" cy="841317"/>
          </a:xfrm>
        </p:grpSpPr>
        <p:cxnSp>
          <p:nvCxnSpPr>
            <p:cNvPr id="101" name="10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10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0" name="109 Pentágono regular"/>
          <p:cNvSpPr/>
          <p:nvPr/>
        </p:nvSpPr>
        <p:spPr>
          <a:xfrm rot="5400000" flipH="1">
            <a:off x="308442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5" name="15 Grupo"/>
          <p:cNvGrpSpPr/>
          <p:nvPr/>
        </p:nvGrpSpPr>
        <p:grpSpPr>
          <a:xfrm rot="5400000" flipH="1">
            <a:off x="3421902" y="4726284"/>
            <a:ext cx="288032" cy="429768"/>
            <a:chOff x="1799760" y="2168928"/>
            <a:chExt cx="612000" cy="841317"/>
          </a:xfrm>
        </p:grpSpPr>
        <p:cxnSp>
          <p:nvCxnSpPr>
            <p:cNvPr id="113" name="11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11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Rectángulo"/>
          <p:cNvSpPr/>
          <p:nvPr/>
        </p:nvSpPr>
        <p:spPr>
          <a:xfrm rot="16200000">
            <a:off x="8088854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lecha abajo"/>
          <p:cNvSpPr/>
          <p:nvPr/>
        </p:nvSpPr>
        <p:spPr>
          <a:xfrm rot="11939956">
            <a:off x="2912763" y="492239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CuadroTexto"/>
          <p:cNvSpPr txBox="1"/>
          <p:nvPr/>
        </p:nvSpPr>
        <p:spPr>
          <a:xfrm>
            <a:off x="27718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7" name="116 Flecha abajo"/>
          <p:cNvSpPr/>
          <p:nvPr/>
        </p:nvSpPr>
        <p:spPr>
          <a:xfrm rot="11939956">
            <a:off x="8385371" y="490762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CuadroTexto"/>
          <p:cNvSpPr txBox="1"/>
          <p:nvPr/>
        </p:nvSpPr>
        <p:spPr>
          <a:xfrm>
            <a:off x="8244408" y="515461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6" name="15 Rectángulo"/>
          <p:cNvSpPr/>
          <p:nvPr/>
        </p:nvSpPr>
        <p:spPr>
          <a:xfrm rot="16200000">
            <a:off x="290516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"/>
          <p:cNvSpPr/>
          <p:nvPr/>
        </p:nvSpPr>
        <p:spPr>
          <a:xfrm rot="16200000">
            <a:off x="3553240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16200000">
            <a:off x="420131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 rot="16200000">
            <a:off x="4849384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16200000">
            <a:off x="5497456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16200000">
            <a:off x="614552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16200000">
            <a:off x="6792710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744078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Pentágono regular"/>
          <p:cNvSpPr/>
          <p:nvPr/>
        </p:nvSpPr>
        <p:spPr>
          <a:xfrm rot="5400000" flipH="1">
            <a:off x="826811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5 Grupo"/>
          <p:cNvGrpSpPr/>
          <p:nvPr/>
        </p:nvGrpSpPr>
        <p:grpSpPr>
          <a:xfrm rot="5400000" flipH="1">
            <a:off x="8605588" y="4726284"/>
            <a:ext cx="288032" cy="429768"/>
            <a:chOff x="1799760" y="2168928"/>
            <a:chExt cx="612000" cy="841317"/>
          </a:xfrm>
        </p:grpSpPr>
        <p:cxnSp>
          <p:nvCxnSpPr>
            <p:cNvPr id="17" name="1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" name="25 Pentágono regular"/>
          <p:cNvSpPr/>
          <p:nvPr/>
        </p:nvSpPr>
        <p:spPr>
          <a:xfrm rot="5400000" flipH="1">
            <a:off x="762004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5 Grupo"/>
          <p:cNvGrpSpPr/>
          <p:nvPr/>
        </p:nvGrpSpPr>
        <p:grpSpPr>
          <a:xfrm rot="5400000" flipH="1">
            <a:off x="7957516" y="4726284"/>
            <a:ext cx="288032" cy="429768"/>
            <a:chOff x="1799760" y="2168928"/>
            <a:chExt cx="612000" cy="841317"/>
          </a:xfrm>
        </p:grpSpPr>
        <p:cxnSp>
          <p:nvCxnSpPr>
            <p:cNvPr id="29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" name="37 Pentágono regular"/>
          <p:cNvSpPr/>
          <p:nvPr/>
        </p:nvSpPr>
        <p:spPr>
          <a:xfrm rot="5400000" flipH="1">
            <a:off x="697197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5 Grupo"/>
          <p:cNvGrpSpPr/>
          <p:nvPr/>
        </p:nvGrpSpPr>
        <p:grpSpPr>
          <a:xfrm rot="5400000" flipH="1">
            <a:off x="7309444" y="4726284"/>
            <a:ext cx="288032" cy="429768"/>
            <a:chOff x="1799760" y="2168928"/>
            <a:chExt cx="612000" cy="841317"/>
          </a:xfrm>
        </p:grpSpPr>
        <p:cxnSp>
          <p:nvCxnSpPr>
            <p:cNvPr id="41" name="4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0" name="49 Pentágono regular"/>
          <p:cNvSpPr/>
          <p:nvPr/>
        </p:nvSpPr>
        <p:spPr>
          <a:xfrm rot="5400000" flipH="1">
            <a:off x="632389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15 Grupo"/>
          <p:cNvGrpSpPr/>
          <p:nvPr/>
        </p:nvGrpSpPr>
        <p:grpSpPr>
          <a:xfrm rot="5400000" flipH="1">
            <a:off x="6661372" y="4726284"/>
            <a:ext cx="288032" cy="429768"/>
            <a:chOff x="1799760" y="2168928"/>
            <a:chExt cx="612000" cy="841317"/>
          </a:xfrm>
        </p:grpSpPr>
        <p:cxnSp>
          <p:nvCxnSpPr>
            <p:cNvPr id="53" name="5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2" name="61 Pentágono regular"/>
          <p:cNvSpPr/>
          <p:nvPr/>
        </p:nvSpPr>
        <p:spPr>
          <a:xfrm rot="5400000" flipH="1">
            <a:off x="5675827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15 Grupo"/>
          <p:cNvGrpSpPr/>
          <p:nvPr/>
        </p:nvGrpSpPr>
        <p:grpSpPr>
          <a:xfrm rot="5400000" flipH="1">
            <a:off x="6013300" y="4726284"/>
            <a:ext cx="288032" cy="429768"/>
            <a:chOff x="1799760" y="2168928"/>
            <a:chExt cx="612000" cy="841317"/>
          </a:xfrm>
        </p:grpSpPr>
        <p:cxnSp>
          <p:nvCxnSpPr>
            <p:cNvPr id="65" name="6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6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4" name="73 Pentágono regular"/>
          <p:cNvSpPr/>
          <p:nvPr/>
        </p:nvSpPr>
        <p:spPr>
          <a:xfrm rot="5400000" flipH="1">
            <a:off x="502775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15 Grupo"/>
          <p:cNvGrpSpPr/>
          <p:nvPr/>
        </p:nvGrpSpPr>
        <p:grpSpPr>
          <a:xfrm rot="5400000" flipH="1">
            <a:off x="5365228" y="4726284"/>
            <a:ext cx="288032" cy="429768"/>
            <a:chOff x="1799760" y="2168928"/>
            <a:chExt cx="612000" cy="841317"/>
          </a:xfrm>
        </p:grpSpPr>
        <p:cxnSp>
          <p:nvCxnSpPr>
            <p:cNvPr id="77" name="7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7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6" name="85 Pentágono regular"/>
          <p:cNvSpPr/>
          <p:nvPr/>
        </p:nvSpPr>
        <p:spPr>
          <a:xfrm rot="5400000" flipH="1">
            <a:off x="438057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" name="15 Grupo"/>
          <p:cNvGrpSpPr/>
          <p:nvPr/>
        </p:nvGrpSpPr>
        <p:grpSpPr>
          <a:xfrm rot="5400000" flipH="1">
            <a:off x="4718046" y="4726284"/>
            <a:ext cx="288032" cy="429768"/>
            <a:chOff x="1799760" y="2168928"/>
            <a:chExt cx="612000" cy="841317"/>
          </a:xfrm>
        </p:grpSpPr>
        <p:cxnSp>
          <p:nvCxnSpPr>
            <p:cNvPr id="89" name="8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8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8" name="97 Pentágono regular"/>
          <p:cNvSpPr/>
          <p:nvPr/>
        </p:nvSpPr>
        <p:spPr>
          <a:xfrm rot="5400000" flipH="1">
            <a:off x="373250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5400000" flipH="1">
            <a:off x="4069974" y="4726284"/>
            <a:ext cx="288032" cy="429768"/>
            <a:chOff x="1799760" y="2168928"/>
            <a:chExt cx="612000" cy="841317"/>
          </a:xfrm>
        </p:grpSpPr>
        <p:cxnSp>
          <p:nvCxnSpPr>
            <p:cNvPr id="101" name="10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10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0" name="109 Pentágono regular"/>
          <p:cNvSpPr/>
          <p:nvPr/>
        </p:nvSpPr>
        <p:spPr>
          <a:xfrm rot="5400000" flipH="1">
            <a:off x="308442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15 Grupo"/>
          <p:cNvGrpSpPr/>
          <p:nvPr/>
        </p:nvGrpSpPr>
        <p:grpSpPr>
          <a:xfrm rot="5400000" flipH="1">
            <a:off x="3421902" y="4726284"/>
            <a:ext cx="288032" cy="429768"/>
            <a:chOff x="1799760" y="2168928"/>
            <a:chExt cx="612000" cy="841317"/>
          </a:xfrm>
        </p:grpSpPr>
        <p:cxnSp>
          <p:nvCxnSpPr>
            <p:cNvPr id="113" name="11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11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Rectángulo"/>
          <p:cNvSpPr/>
          <p:nvPr/>
        </p:nvSpPr>
        <p:spPr>
          <a:xfrm rot="16200000">
            <a:off x="8088854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lecha abajo"/>
          <p:cNvSpPr/>
          <p:nvPr/>
        </p:nvSpPr>
        <p:spPr>
          <a:xfrm rot="11939956">
            <a:off x="2912763" y="492239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CuadroTexto"/>
          <p:cNvSpPr txBox="1"/>
          <p:nvPr/>
        </p:nvSpPr>
        <p:spPr>
          <a:xfrm>
            <a:off x="27718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7" name="116 Flecha abajo"/>
          <p:cNvSpPr/>
          <p:nvPr/>
        </p:nvSpPr>
        <p:spPr>
          <a:xfrm rot="11939956">
            <a:off x="8385371" y="490762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CuadroTexto"/>
          <p:cNvSpPr txBox="1"/>
          <p:nvPr/>
        </p:nvSpPr>
        <p:spPr>
          <a:xfrm>
            <a:off x="8244408" y="515461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05" name="104 Pentágono regular"/>
          <p:cNvSpPr/>
          <p:nvPr/>
        </p:nvSpPr>
        <p:spPr>
          <a:xfrm rot="16200000" flipH="1">
            <a:off x="8556147" y="1928203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6200000" flipH="1">
            <a:off x="8386394" y="1701948"/>
            <a:ext cx="288032" cy="429768"/>
            <a:chOff x="1799760" y="2168928"/>
            <a:chExt cx="612000" cy="841317"/>
          </a:xfrm>
        </p:grpSpPr>
        <p:cxnSp>
          <p:nvCxnSpPr>
            <p:cNvPr id="122" name="12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12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4" name="123 Rectángulo"/>
          <p:cNvSpPr/>
          <p:nvPr/>
        </p:nvSpPr>
        <p:spPr>
          <a:xfrm rot="5400000">
            <a:off x="8111040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Flecha abajo"/>
          <p:cNvSpPr/>
          <p:nvPr/>
        </p:nvSpPr>
        <p:spPr>
          <a:xfrm rot="20584570">
            <a:off x="8629687" y="147449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CuadroTexto"/>
          <p:cNvSpPr txBox="1"/>
          <p:nvPr/>
        </p:nvSpPr>
        <p:spPr>
          <a:xfrm>
            <a:off x="8460432" y="8489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27" name="126 Flecha abajo"/>
          <p:cNvSpPr/>
          <p:nvPr/>
        </p:nvSpPr>
        <p:spPr>
          <a:xfrm rot="19641310">
            <a:off x="8167663" y="1393161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CuadroTexto"/>
          <p:cNvSpPr txBox="1"/>
          <p:nvPr/>
        </p:nvSpPr>
        <p:spPr>
          <a:xfrm>
            <a:off x="7884368" y="83671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63" name="62 CuadroTexto"/>
          <p:cNvSpPr txBox="1"/>
          <p:nvPr/>
        </p:nvSpPr>
        <p:spPr>
          <a:xfrm>
            <a:off x="107504" y="5842337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Ese nucleótido tendría que ir ahí. Pero si lo pusiésemos así, estaríamos añadiendo en 3'-5‘, y no podemos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6" name="15 Rectángulo"/>
          <p:cNvSpPr/>
          <p:nvPr/>
        </p:nvSpPr>
        <p:spPr>
          <a:xfrm rot="16200000">
            <a:off x="290516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"/>
          <p:cNvSpPr/>
          <p:nvPr/>
        </p:nvSpPr>
        <p:spPr>
          <a:xfrm rot="16200000">
            <a:off x="3553240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16200000">
            <a:off x="420131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 rot="16200000">
            <a:off x="4849384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16200000">
            <a:off x="5497456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16200000">
            <a:off x="614552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16200000">
            <a:off x="6792710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744078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Pentágono regular"/>
          <p:cNvSpPr/>
          <p:nvPr/>
        </p:nvSpPr>
        <p:spPr>
          <a:xfrm rot="5400000" flipH="1">
            <a:off x="826811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5 Grupo"/>
          <p:cNvGrpSpPr/>
          <p:nvPr/>
        </p:nvGrpSpPr>
        <p:grpSpPr>
          <a:xfrm rot="5400000" flipH="1">
            <a:off x="8605588" y="4726284"/>
            <a:ext cx="288032" cy="429768"/>
            <a:chOff x="1799760" y="2168928"/>
            <a:chExt cx="612000" cy="841317"/>
          </a:xfrm>
        </p:grpSpPr>
        <p:cxnSp>
          <p:nvCxnSpPr>
            <p:cNvPr id="17" name="1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" name="25 Pentágono regular"/>
          <p:cNvSpPr/>
          <p:nvPr/>
        </p:nvSpPr>
        <p:spPr>
          <a:xfrm rot="5400000" flipH="1">
            <a:off x="762004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5 Grupo"/>
          <p:cNvGrpSpPr/>
          <p:nvPr/>
        </p:nvGrpSpPr>
        <p:grpSpPr>
          <a:xfrm rot="5400000" flipH="1">
            <a:off x="7957516" y="4726284"/>
            <a:ext cx="288032" cy="429768"/>
            <a:chOff x="1799760" y="2168928"/>
            <a:chExt cx="612000" cy="841317"/>
          </a:xfrm>
        </p:grpSpPr>
        <p:cxnSp>
          <p:nvCxnSpPr>
            <p:cNvPr id="29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" name="37 Pentágono regular"/>
          <p:cNvSpPr/>
          <p:nvPr/>
        </p:nvSpPr>
        <p:spPr>
          <a:xfrm rot="5400000" flipH="1">
            <a:off x="697197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5 Grupo"/>
          <p:cNvGrpSpPr/>
          <p:nvPr/>
        </p:nvGrpSpPr>
        <p:grpSpPr>
          <a:xfrm rot="5400000" flipH="1">
            <a:off x="7309444" y="4726284"/>
            <a:ext cx="288032" cy="429768"/>
            <a:chOff x="1799760" y="2168928"/>
            <a:chExt cx="612000" cy="841317"/>
          </a:xfrm>
        </p:grpSpPr>
        <p:cxnSp>
          <p:nvCxnSpPr>
            <p:cNvPr id="41" name="4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0" name="49 Pentágono regular"/>
          <p:cNvSpPr/>
          <p:nvPr/>
        </p:nvSpPr>
        <p:spPr>
          <a:xfrm rot="5400000" flipH="1">
            <a:off x="632389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15 Grupo"/>
          <p:cNvGrpSpPr/>
          <p:nvPr/>
        </p:nvGrpSpPr>
        <p:grpSpPr>
          <a:xfrm rot="5400000" flipH="1">
            <a:off x="6661372" y="4726284"/>
            <a:ext cx="288032" cy="429768"/>
            <a:chOff x="1799760" y="2168928"/>
            <a:chExt cx="612000" cy="841317"/>
          </a:xfrm>
        </p:grpSpPr>
        <p:cxnSp>
          <p:nvCxnSpPr>
            <p:cNvPr id="53" name="5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2" name="61 Pentágono regular"/>
          <p:cNvSpPr/>
          <p:nvPr/>
        </p:nvSpPr>
        <p:spPr>
          <a:xfrm rot="5400000" flipH="1">
            <a:off x="5675827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15 Grupo"/>
          <p:cNvGrpSpPr/>
          <p:nvPr/>
        </p:nvGrpSpPr>
        <p:grpSpPr>
          <a:xfrm rot="5400000" flipH="1">
            <a:off x="6013300" y="4726284"/>
            <a:ext cx="288032" cy="429768"/>
            <a:chOff x="1799760" y="2168928"/>
            <a:chExt cx="612000" cy="841317"/>
          </a:xfrm>
        </p:grpSpPr>
        <p:cxnSp>
          <p:nvCxnSpPr>
            <p:cNvPr id="65" name="6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6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4" name="73 Pentágono regular"/>
          <p:cNvSpPr/>
          <p:nvPr/>
        </p:nvSpPr>
        <p:spPr>
          <a:xfrm rot="5400000" flipH="1">
            <a:off x="502775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15 Grupo"/>
          <p:cNvGrpSpPr/>
          <p:nvPr/>
        </p:nvGrpSpPr>
        <p:grpSpPr>
          <a:xfrm rot="5400000" flipH="1">
            <a:off x="5365228" y="4726284"/>
            <a:ext cx="288032" cy="429768"/>
            <a:chOff x="1799760" y="2168928"/>
            <a:chExt cx="612000" cy="841317"/>
          </a:xfrm>
        </p:grpSpPr>
        <p:cxnSp>
          <p:nvCxnSpPr>
            <p:cNvPr id="77" name="7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7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6" name="85 Pentágono regular"/>
          <p:cNvSpPr/>
          <p:nvPr/>
        </p:nvSpPr>
        <p:spPr>
          <a:xfrm rot="5400000" flipH="1">
            <a:off x="438057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" name="15 Grupo"/>
          <p:cNvGrpSpPr/>
          <p:nvPr/>
        </p:nvGrpSpPr>
        <p:grpSpPr>
          <a:xfrm rot="5400000" flipH="1">
            <a:off x="4718046" y="4726284"/>
            <a:ext cx="288032" cy="429768"/>
            <a:chOff x="1799760" y="2168928"/>
            <a:chExt cx="612000" cy="841317"/>
          </a:xfrm>
        </p:grpSpPr>
        <p:cxnSp>
          <p:nvCxnSpPr>
            <p:cNvPr id="89" name="8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8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8" name="97 Pentágono regular"/>
          <p:cNvSpPr/>
          <p:nvPr/>
        </p:nvSpPr>
        <p:spPr>
          <a:xfrm rot="5400000" flipH="1">
            <a:off x="373250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5400000" flipH="1">
            <a:off x="4069974" y="4726284"/>
            <a:ext cx="288032" cy="429768"/>
            <a:chOff x="1799760" y="2168928"/>
            <a:chExt cx="612000" cy="841317"/>
          </a:xfrm>
        </p:grpSpPr>
        <p:cxnSp>
          <p:nvCxnSpPr>
            <p:cNvPr id="101" name="10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10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0" name="109 Pentágono regular"/>
          <p:cNvSpPr/>
          <p:nvPr/>
        </p:nvSpPr>
        <p:spPr>
          <a:xfrm rot="5400000" flipH="1">
            <a:off x="308442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15 Grupo"/>
          <p:cNvGrpSpPr/>
          <p:nvPr/>
        </p:nvGrpSpPr>
        <p:grpSpPr>
          <a:xfrm rot="5400000" flipH="1">
            <a:off x="3421902" y="4726284"/>
            <a:ext cx="288032" cy="429768"/>
            <a:chOff x="1799760" y="2168928"/>
            <a:chExt cx="612000" cy="841317"/>
          </a:xfrm>
        </p:grpSpPr>
        <p:cxnSp>
          <p:nvCxnSpPr>
            <p:cNvPr id="113" name="11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11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Rectángulo"/>
          <p:cNvSpPr/>
          <p:nvPr/>
        </p:nvSpPr>
        <p:spPr>
          <a:xfrm rot="16200000">
            <a:off x="8088854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lecha abajo"/>
          <p:cNvSpPr/>
          <p:nvPr/>
        </p:nvSpPr>
        <p:spPr>
          <a:xfrm rot="11939956">
            <a:off x="2912763" y="492239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CuadroTexto"/>
          <p:cNvSpPr txBox="1"/>
          <p:nvPr/>
        </p:nvSpPr>
        <p:spPr>
          <a:xfrm>
            <a:off x="27718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7" name="116 Flecha abajo"/>
          <p:cNvSpPr/>
          <p:nvPr/>
        </p:nvSpPr>
        <p:spPr>
          <a:xfrm rot="11939956">
            <a:off x="8385371" y="490762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CuadroTexto"/>
          <p:cNvSpPr txBox="1"/>
          <p:nvPr/>
        </p:nvSpPr>
        <p:spPr>
          <a:xfrm>
            <a:off x="8244408" y="515461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05" name="104 Pentágono regular"/>
          <p:cNvSpPr/>
          <p:nvPr/>
        </p:nvSpPr>
        <p:spPr>
          <a:xfrm rot="5400000">
            <a:off x="8269005" y="1928203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5400000">
            <a:off x="8606478" y="1701948"/>
            <a:ext cx="288032" cy="429768"/>
            <a:chOff x="1799760" y="2168928"/>
            <a:chExt cx="612000" cy="841317"/>
          </a:xfrm>
        </p:grpSpPr>
        <p:cxnSp>
          <p:nvCxnSpPr>
            <p:cNvPr id="122" name="12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12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4" name="123 Rectángulo"/>
          <p:cNvSpPr/>
          <p:nvPr/>
        </p:nvSpPr>
        <p:spPr>
          <a:xfrm rot="16200000" flipH="1">
            <a:off x="8089744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Flecha abajo"/>
          <p:cNvSpPr/>
          <p:nvPr/>
        </p:nvSpPr>
        <p:spPr>
          <a:xfrm rot="1015430" flipH="1">
            <a:off x="8358850" y="147449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CuadroTexto"/>
          <p:cNvSpPr txBox="1"/>
          <p:nvPr/>
        </p:nvSpPr>
        <p:spPr>
          <a:xfrm flipH="1">
            <a:off x="8244408" y="8489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27" name="126 Flecha abajo"/>
          <p:cNvSpPr/>
          <p:nvPr/>
        </p:nvSpPr>
        <p:spPr>
          <a:xfrm flipH="1">
            <a:off x="8676456" y="136577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CuadroTexto"/>
          <p:cNvSpPr txBox="1"/>
          <p:nvPr/>
        </p:nvSpPr>
        <p:spPr>
          <a:xfrm flipH="1">
            <a:off x="8567936" y="69269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63" name="62 CuadroTexto"/>
          <p:cNvSpPr txBox="1"/>
          <p:nvPr/>
        </p:nvSpPr>
        <p:spPr>
          <a:xfrm>
            <a:off x="0" y="5901079"/>
            <a:ext cx="8892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Si lo giramos sí que iríamos en sentido 5'-3', pero entonces las cadenas no serían antiparalelas </a:t>
            </a:r>
          </a:p>
          <a:p>
            <a:endParaRPr lang="es-E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6" name="15 Rectángulo"/>
          <p:cNvSpPr/>
          <p:nvPr/>
        </p:nvSpPr>
        <p:spPr>
          <a:xfrm rot="16200000">
            <a:off x="290516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"/>
          <p:cNvSpPr/>
          <p:nvPr/>
        </p:nvSpPr>
        <p:spPr>
          <a:xfrm rot="16200000">
            <a:off x="3553240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16200000">
            <a:off x="420131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 rot="16200000">
            <a:off x="4849384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16200000">
            <a:off x="5497456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16200000">
            <a:off x="614552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16200000">
            <a:off x="6792710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744078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Pentágono regular"/>
          <p:cNvSpPr/>
          <p:nvPr/>
        </p:nvSpPr>
        <p:spPr>
          <a:xfrm rot="5400000" flipH="1">
            <a:off x="826811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5 Grupo"/>
          <p:cNvGrpSpPr/>
          <p:nvPr/>
        </p:nvGrpSpPr>
        <p:grpSpPr>
          <a:xfrm rot="5400000" flipH="1">
            <a:off x="8605588" y="4726284"/>
            <a:ext cx="288032" cy="429768"/>
            <a:chOff x="1799760" y="2168928"/>
            <a:chExt cx="612000" cy="841317"/>
          </a:xfrm>
        </p:grpSpPr>
        <p:cxnSp>
          <p:nvCxnSpPr>
            <p:cNvPr id="17" name="1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" name="25 Pentágono regular"/>
          <p:cNvSpPr/>
          <p:nvPr/>
        </p:nvSpPr>
        <p:spPr>
          <a:xfrm rot="5400000" flipH="1">
            <a:off x="762004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5 Grupo"/>
          <p:cNvGrpSpPr/>
          <p:nvPr/>
        </p:nvGrpSpPr>
        <p:grpSpPr>
          <a:xfrm rot="5400000" flipH="1">
            <a:off x="7957516" y="4726284"/>
            <a:ext cx="288032" cy="429768"/>
            <a:chOff x="1799760" y="2168928"/>
            <a:chExt cx="612000" cy="841317"/>
          </a:xfrm>
        </p:grpSpPr>
        <p:cxnSp>
          <p:nvCxnSpPr>
            <p:cNvPr id="29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" name="37 Pentágono regular"/>
          <p:cNvSpPr/>
          <p:nvPr/>
        </p:nvSpPr>
        <p:spPr>
          <a:xfrm rot="5400000" flipH="1">
            <a:off x="697197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5 Grupo"/>
          <p:cNvGrpSpPr/>
          <p:nvPr/>
        </p:nvGrpSpPr>
        <p:grpSpPr>
          <a:xfrm rot="5400000" flipH="1">
            <a:off x="7309444" y="4726284"/>
            <a:ext cx="288032" cy="429768"/>
            <a:chOff x="1799760" y="2168928"/>
            <a:chExt cx="612000" cy="841317"/>
          </a:xfrm>
        </p:grpSpPr>
        <p:cxnSp>
          <p:nvCxnSpPr>
            <p:cNvPr id="41" name="4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0" name="49 Pentágono regular"/>
          <p:cNvSpPr/>
          <p:nvPr/>
        </p:nvSpPr>
        <p:spPr>
          <a:xfrm rot="5400000" flipH="1">
            <a:off x="632389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15 Grupo"/>
          <p:cNvGrpSpPr/>
          <p:nvPr/>
        </p:nvGrpSpPr>
        <p:grpSpPr>
          <a:xfrm rot="5400000" flipH="1">
            <a:off x="6661372" y="4726284"/>
            <a:ext cx="288032" cy="429768"/>
            <a:chOff x="1799760" y="2168928"/>
            <a:chExt cx="612000" cy="841317"/>
          </a:xfrm>
        </p:grpSpPr>
        <p:cxnSp>
          <p:nvCxnSpPr>
            <p:cNvPr id="53" name="5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2" name="61 Pentágono regular"/>
          <p:cNvSpPr/>
          <p:nvPr/>
        </p:nvSpPr>
        <p:spPr>
          <a:xfrm rot="5400000" flipH="1">
            <a:off x="5675827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15 Grupo"/>
          <p:cNvGrpSpPr/>
          <p:nvPr/>
        </p:nvGrpSpPr>
        <p:grpSpPr>
          <a:xfrm rot="5400000" flipH="1">
            <a:off x="6013300" y="4726284"/>
            <a:ext cx="288032" cy="429768"/>
            <a:chOff x="1799760" y="2168928"/>
            <a:chExt cx="612000" cy="841317"/>
          </a:xfrm>
        </p:grpSpPr>
        <p:cxnSp>
          <p:nvCxnSpPr>
            <p:cNvPr id="65" name="6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6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4" name="73 Pentágono regular"/>
          <p:cNvSpPr/>
          <p:nvPr/>
        </p:nvSpPr>
        <p:spPr>
          <a:xfrm rot="5400000" flipH="1">
            <a:off x="502775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15 Grupo"/>
          <p:cNvGrpSpPr/>
          <p:nvPr/>
        </p:nvGrpSpPr>
        <p:grpSpPr>
          <a:xfrm rot="5400000" flipH="1">
            <a:off x="5365228" y="4726284"/>
            <a:ext cx="288032" cy="429768"/>
            <a:chOff x="1799760" y="2168928"/>
            <a:chExt cx="612000" cy="841317"/>
          </a:xfrm>
        </p:grpSpPr>
        <p:cxnSp>
          <p:nvCxnSpPr>
            <p:cNvPr id="77" name="7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7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6" name="85 Pentágono regular"/>
          <p:cNvSpPr/>
          <p:nvPr/>
        </p:nvSpPr>
        <p:spPr>
          <a:xfrm rot="5400000" flipH="1">
            <a:off x="438057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" name="15 Grupo"/>
          <p:cNvGrpSpPr/>
          <p:nvPr/>
        </p:nvGrpSpPr>
        <p:grpSpPr>
          <a:xfrm rot="5400000" flipH="1">
            <a:off x="4718046" y="4726284"/>
            <a:ext cx="288032" cy="429768"/>
            <a:chOff x="1799760" y="2168928"/>
            <a:chExt cx="612000" cy="841317"/>
          </a:xfrm>
        </p:grpSpPr>
        <p:cxnSp>
          <p:nvCxnSpPr>
            <p:cNvPr id="89" name="8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8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8" name="97 Pentágono regular"/>
          <p:cNvSpPr/>
          <p:nvPr/>
        </p:nvSpPr>
        <p:spPr>
          <a:xfrm rot="5400000" flipH="1">
            <a:off x="373250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5400000" flipH="1">
            <a:off x="4069974" y="4726284"/>
            <a:ext cx="288032" cy="429768"/>
            <a:chOff x="1799760" y="2168928"/>
            <a:chExt cx="612000" cy="841317"/>
          </a:xfrm>
        </p:grpSpPr>
        <p:cxnSp>
          <p:nvCxnSpPr>
            <p:cNvPr id="101" name="10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10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0" name="109 Pentágono regular"/>
          <p:cNvSpPr/>
          <p:nvPr/>
        </p:nvSpPr>
        <p:spPr>
          <a:xfrm rot="5400000" flipH="1">
            <a:off x="308442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15 Grupo"/>
          <p:cNvGrpSpPr/>
          <p:nvPr/>
        </p:nvGrpSpPr>
        <p:grpSpPr>
          <a:xfrm rot="5400000" flipH="1">
            <a:off x="3421902" y="4726284"/>
            <a:ext cx="288032" cy="429768"/>
            <a:chOff x="1799760" y="2168928"/>
            <a:chExt cx="612000" cy="841317"/>
          </a:xfrm>
        </p:grpSpPr>
        <p:cxnSp>
          <p:nvCxnSpPr>
            <p:cNvPr id="113" name="11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11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Rectángulo"/>
          <p:cNvSpPr/>
          <p:nvPr/>
        </p:nvSpPr>
        <p:spPr>
          <a:xfrm rot="16200000">
            <a:off x="8088854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lecha abajo"/>
          <p:cNvSpPr/>
          <p:nvPr/>
        </p:nvSpPr>
        <p:spPr>
          <a:xfrm rot="11939956">
            <a:off x="2912763" y="492239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CuadroTexto"/>
          <p:cNvSpPr txBox="1"/>
          <p:nvPr/>
        </p:nvSpPr>
        <p:spPr>
          <a:xfrm>
            <a:off x="27718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7" name="116 Flecha abajo"/>
          <p:cNvSpPr/>
          <p:nvPr/>
        </p:nvSpPr>
        <p:spPr>
          <a:xfrm rot="11939956">
            <a:off x="8385371" y="490762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CuadroTexto"/>
          <p:cNvSpPr txBox="1"/>
          <p:nvPr/>
        </p:nvSpPr>
        <p:spPr>
          <a:xfrm>
            <a:off x="8244408" y="515461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05" name="104 Pentágono regular"/>
          <p:cNvSpPr/>
          <p:nvPr/>
        </p:nvSpPr>
        <p:spPr>
          <a:xfrm rot="5400000">
            <a:off x="8269005" y="1928203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5400000">
            <a:off x="8606478" y="1701948"/>
            <a:ext cx="288032" cy="429768"/>
            <a:chOff x="1799760" y="2168928"/>
            <a:chExt cx="612000" cy="841317"/>
          </a:xfrm>
        </p:grpSpPr>
        <p:cxnSp>
          <p:nvCxnSpPr>
            <p:cNvPr id="122" name="12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12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4" name="123 Rectángulo"/>
          <p:cNvSpPr/>
          <p:nvPr/>
        </p:nvSpPr>
        <p:spPr>
          <a:xfrm rot="16200000" flipH="1">
            <a:off x="8089744" y="26477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Flecha abajo"/>
          <p:cNvSpPr/>
          <p:nvPr/>
        </p:nvSpPr>
        <p:spPr>
          <a:xfrm rot="1015430" flipH="1">
            <a:off x="8358850" y="147449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CuadroTexto"/>
          <p:cNvSpPr txBox="1"/>
          <p:nvPr/>
        </p:nvSpPr>
        <p:spPr>
          <a:xfrm flipH="1">
            <a:off x="8244408" y="8489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27" name="126 Flecha abajo"/>
          <p:cNvSpPr/>
          <p:nvPr/>
        </p:nvSpPr>
        <p:spPr>
          <a:xfrm flipH="1">
            <a:off x="8676456" y="136577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CuadroTexto"/>
          <p:cNvSpPr txBox="1"/>
          <p:nvPr/>
        </p:nvSpPr>
        <p:spPr>
          <a:xfrm flipH="1">
            <a:off x="8567936" y="69269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63" name="62 Multiplicar"/>
          <p:cNvSpPr/>
          <p:nvPr/>
        </p:nvSpPr>
        <p:spPr>
          <a:xfrm>
            <a:off x="8172400" y="2996952"/>
            <a:ext cx="864000" cy="8640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CuadroTexto"/>
          <p:cNvSpPr txBox="1"/>
          <p:nvPr/>
        </p:nvSpPr>
        <p:spPr>
          <a:xfrm>
            <a:off x="179512" y="5877272"/>
            <a:ext cx="583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Y si no son antiparalelas las bases nitrogenadas no se unen entre sí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6" name="15 Rectángulo"/>
          <p:cNvSpPr/>
          <p:nvPr/>
        </p:nvSpPr>
        <p:spPr>
          <a:xfrm rot="16200000">
            <a:off x="290516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"/>
          <p:cNvSpPr/>
          <p:nvPr/>
        </p:nvSpPr>
        <p:spPr>
          <a:xfrm rot="16200000">
            <a:off x="3553240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16200000">
            <a:off x="420131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 rot="16200000">
            <a:off x="4849384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16200000">
            <a:off x="5497456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16200000">
            <a:off x="614552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16200000">
            <a:off x="6792710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744078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Pentágono regular"/>
          <p:cNvSpPr/>
          <p:nvPr/>
        </p:nvSpPr>
        <p:spPr>
          <a:xfrm rot="5400000" flipH="1">
            <a:off x="826811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5 Grupo"/>
          <p:cNvGrpSpPr/>
          <p:nvPr/>
        </p:nvGrpSpPr>
        <p:grpSpPr>
          <a:xfrm rot="5400000" flipH="1">
            <a:off x="8605588" y="4726284"/>
            <a:ext cx="288032" cy="429768"/>
            <a:chOff x="1799760" y="2168928"/>
            <a:chExt cx="612000" cy="841317"/>
          </a:xfrm>
        </p:grpSpPr>
        <p:cxnSp>
          <p:nvCxnSpPr>
            <p:cNvPr id="17" name="1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" name="25 Pentágono regular"/>
          <p:cNvSpPr/>
          <p:nvPr/>
        </p:nvSpPr>
        <p:spPr>
          <a:xfrm rot="5400000" flipH="1">
            <a:off x="762004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5 Grupo"/>
          <p:cNvGrpSpPr/>
          <p:nvPr/>
        </p:nvGrpSpPr>
        <p:grpSpPr>
          <a:xfrm rot="5400000" flipH="1">
            <a:off x="7957516" y="4726284"/>
            <a:ext cx="288032" cy="429768"/>
            <a:chOff x="1799760" y="2168928"/>
            <a:chExt cx="612000" cy="841317"/>
          </a:xfrm>
        </p:grpSpPr>
        <p:cxnSp>
          <p:nvCxnSpPr>
            <p:cNvPr id="29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" name="37 Pentágono regular"/>
          <p:cNvSpPr/>
          <p:nvPr/>
        </p:nvSpPr>
        <p:spPr>
          <a:xfrm rot="5400000" flipH="1">
            <a:off x="697197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5 Grupo"/>
          <p:cNvGrpSpPr/>
          <p:nvPr/>
        </p:nvGrpSpPr>
        <p:grpSpPr>
          <a:xfrm rot="5400000" flipH="1">
            <a:off x="7309444" y="4726284"/>
            <a:ext cx="288032" cy="429768"/>
            <a:chOff x="1799760" y="2168928"/>
            <a:chExt cx="612000" cy="841317"/>
          </a:xfrm>
        </p:grpSpPr>
        <p:cxnSp>
          <p:nvCxnSpPr>
            <p:cNvPr id="41" name="4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0" name="49 Pentágono regular"/>
          <p:cNvSpPr/>
          <p:nvPr/>
        </p:nvSpPr>
        <p:spPr>
          <a:xfrm rot="5400000" flipH="1">
            <a:off x="632389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15 Grupo"/>
          <p:cNvGrpSpPr/>
          <p:nvPr/>
        </p:nvGrpSpPr>
        <p:grpSpPr>
          <a:xfrm rot="5400000" flipH="1">
            <a:off x="6661372" y="4726284"/>
            <a:ext cx="288032" cy="429768"/>
            <a:chOff x="1799760" y="2168928"/>
            <a:chExt cx="612000" cy="841317"/>
          </a:xfrm>
        </p:grpSpPr>
        <p:cxnSp>
          <p:nvCxnSpPr>
            <p:cNvPr id="53" name="5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2" name="61 Pentágono regular"/>
          <p:cNvSpPr/>
          <p:nvPr/>
        </p:nvSpPr>
        <p:spPr>
          <a:xfrm rot="5400000" flipH="1">
            <a:off x="5675827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15 Grupo"/>
          <p:cNvGrpSpPr/>
          <p:nvPr/>
        </p:nvGrpSpPr>
        <p:grpSpPr>
          <a:xfrm rot="5400000" flipH="1">
            <a:off x="6013300" y="4726284"/>
            <a:ext cx="288032" cy="429768"/>
            <a:chOff x="1799760" y="2168928"/>
            <a:chExt cx="612000" cy="841317"/>
          </a:xfrm>
        </p:grpSpPr>
        <p:cxnSp>
          <p:nvCxnSpPr>
            <p:cNvPr id="65" name="6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6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4" name="73 Pentágono regular"/>
          <p:cNvSpPr/>
          <p:nvPr/>
        </p:nvSpPr>
        <p:spPr>
          <a:xfrm rot="5400000" flipH="1">
            <a:off x="502775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15 Grupo"/>
          <p:cNvGrpSpPr/>
          <p:nvPr/>
        </p:nvGrpSpPr>
        <p:grpSpPr>
          <a:xfrm rot="5400000" flipH="1">
            <a:off x="5365228" y="4726284"/>
            <a:ext cx="288032" cy="429768"/>
            <a:chOff x="1799760" y="2168928"/>
            <a:chExt cx="612000" cy="841317"/>
          </a:xfrm>
        </p:grpSpPr>
        <p:cxnSp>
          <p:nvCxnSpPr>
            <p:cNvPr id="77" name="7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7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6" name="85 Pentágono regular"/>
          <p:cNvSpPr/>
          <p:nvPr/>
        </p:nvSpPr>
        <p:spPr>
          <a:xfrm rot="5400000" flipH="1">
            <a:off x="438057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" name="15 Grupo"/>
          <p:cNvGrpSpPr/>
          <p:nvPr/>
        </p:nvGrpSpPr>
        <p:grpSpPr>
          <a:xfrm rot="5400000" flipH="1">
            <a:off x="4718046" y="4726284"/>
            <a:ext cx="288032" cy="429768"/>
            <a:chOff x="1799760" y="2168928"/>
            <a:chExt cx="612000" cy="841317"/>
          </a:xfrm>
        </p:grpSpPr>
        <p:cxnSp>
          <p:nvCxnSpPr>
            <p:cNvPr id="89" name="8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8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8" name="97 Pentágono regular"/>
          <p:cNvSpPr/>
          <p:nvPr/>
        </p:nvSpPr>
        <p:spPr>
          <a:xfrm rot="5400000" flipH="1">
            <a:off x="373250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5400000" flipH="1">
            <a:off x="4069974" y="4726284"/>
            <a:ext cx="288032" cy="429768"/>
            <a:chOff x="1799760" y="2168928"/>
            <a:chExt cx="612000" cy="841317"/>
          </a:xfrm>
        </p:grpSpPr>
        <p:cxnSp>
          <p:nvCxnSpPr>
            <p:cNvPr id="101" name="10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10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0" name="109 Pentágono regular"/>
          <p:cNvSpPr/>
          <p:nvPr/>
        </p:nvSpPr>
        <p:spPr>
          <a:xfrm rot="5400000" flipH="1">
            <a:off x="308442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15 Grupo"/>
          <p:cNvGrpSpPr/>
          <p:nvPr/>
        </p:nvGrpSpPr>
        <p:grpSpPr>
          <a:xfrm rot="5400000" flipH="1">
            <a:off x="3421902" y="4726284"/>
            <a:ext cx="288032" cy="429768"/>
            <a:chOff x="1799760" y="2168928"/>
            <a:chExt cx="612000" cy="841317"/>
          </a:xfrm>
        </p:grpSpPr>
        <p:cxnSp>
          <p:nvCxnSpPr>
            <p:cNvPr id="113" name="11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11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Rectángulo"/>
          <p:cNvSpPr/>
          <p:nvPr/>
        </p:nvSpPr>
        <p:spPr>
          <a:xfrm rot="16200000">
            <a:off x="8088854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lecha abajo"/>
          <p:cNvSpPr/>
          <p:nvPr/>
        </p:nvSpPr>
        <p:spPr>
          <a:xfrm rot="11939956">
            <a:off x="2912763" y="492239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CuadroTexto"/>
          <p:cNvSpPr txBox="1"/>
          <p:nvPr/>
        </p:nvSpPr>
        <p:spPr>
          <a:xfrm>
            <a:off x="27718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7" name="116 Flecha abajo"/>
          <p:cNvSpPr/>
          <p:nvPr/>
        </p:nvSpPr>
        <p:spPr>
          <a:xfrm rot="11939956">
            <a:off x="8385371" y="490762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CuadroTexto"/>
          <p:cNvSpPr txBox="1"/>
          <p:nvPr/>
        </p:nvSpPr>
        <p:spPr>
          <a:xfrm>
            <a:off x="8244408" y="515461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05" name="104 Pentágono regular"/>
          <p:cNvSpPr/>
          <p:nvPr/>
        </p:nvSpPr>
        <p:spPr>
          <a:xfrm rot="16200000" flipH="1">
            <a:off x="3371571" y="1928203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6200000" flipH="1">
            <a:off x="3201818" y="1701948"/>
            <a:ext cx="288032" cy="429768"/>
            <a:chOff x="1799760" y="2168928"/>
            <a:chExt cx="612000" cy="841317"/>
          </a:xfrm>
        </p:grpSpPr>
        <p:cxnSp>
          <p:nvCxnSpPr>
            <p:cNvPr id="122" name="12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12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4" name="123 Rectángulo"/>
          <p:cNvSpPr/>
          <p:nvPr/>
        </p:nvSpPr>
        <p:spPr>
          <a:xfrm rot="5400000">
            <a:off x="292646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Flecha abajo"/>
          <p:cNvSpPr/>
          <p:nvPr/>
        </p:nvSpPr>
        <p:spPr>
          <a:xfrm rot="16358406">
            <a:off x="3087410" y="175868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CuadroTexto"/>
          <p:cNvSpPr txBox="1"/>
          <p:nvPr/>
        </p:nvSpPr>
        <p:spPr>
          <a:xfrm>
            <a:off x="2555776" y="155679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61" name="60 Flecha abajo"/>
          <p:cNvSpPr/>
          <p:nvPr/>
        </p:nvSpPr>
        <p:spPr>
          <a:xfrm rot="5024959">
            <a:off x="3888173" y="1768853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62 CuadroTexto"/>
          <p:cNvSpPr txBox="1"/>
          <p:nvPr/>
        </p:nvSpPr>
        <p:spPr>
          <a:xfrm>
            <a:off x="4211960" y="149697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67" name="66 CuadroTexto"/>
          <p:cNvSpPr txBox="1"/>
          <p:nvPr/>
        </p:nvSpPr>
        <p:spPr>
          <a:xfrm>
            <a:off x="35496" y="5982379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¿Y si empezamos desde el otro lado?</a:t>
            </a:r>
          </a:p>
          <a:p>
            <a:r>
              <a:rPr lang="es-ES" sz="2400" dirty="0">
                <a:solidFill>
                  <a:schemeClr val="bg1"/>
                </a:solidFill>
              </a:rPr>
              <a:t>Añadiríamos en 5'-3‘ y las cadenas serían antiparalelas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6" name="15 Rectángulo"/>
          <p:cNvSpPr/>
          <p:nvPr/>
        </p:nvSpPr>
        <p:spPr>
          <a:xfrm rot="16200000">
            <a:off x="290516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"/>
          <p:cNvSpPr/>
          <p:nvPr/>
        </p:nvSpPr>
        <p:spPr>
          <a:xfrm rot="16200000">
            <a:off x="3553240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16200000">
            <a:off x="420131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 rot="16200000">
            <a:off x="4849384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16200000">
            <a:off x="5497456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16200000">
            <a:off x="6145528" y="3799928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16200000">
            <a:off x="6792710" y="379992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7440782" y="37999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Pentágono regular"/>
          <p:cNvSpPr/>
          <p:nvPr/>
        </p:nvSpPr>
        <p:spPr>
          <a:xfrm rot="5400000" flipH="1">
            <a:off x="826811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5 Grupo"/>
          <p:cNvGrpSpPr/>
          <p:nvPr/>
        </p:nvGrpSpPr>
        <p:grpSpPr>
          <a:xfrm rot="5400000" flipH="1">
            <a:off x="8605588" y="4726284"/>
            <a:ext cx="288032" cy="429768"/>
            <a:chOff x="1799760" y="2168928"/>
            <a:chExt cx="612000" cy="841317"/>
          </a:xfrm>
        </p:grpSpPr>
        <p:cxnSp>
          <p:nvCxnSpPr>
            <p:cNvPr id="17" name="1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" name="25 Pentágono regular"/>
          <p:cNvSpPr/>
          <p:nvPr/>
        </p:nvSpPr>
        <p:spPr>
          <a:xfrm rot="5400000" flipH="1">
            <a:off x="762004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5 Grupo"/>
          <p:cNvGrpSpPr/>
          <p:nvPr/>
        </p:nvGrpSpPr>
        <p:grpSpPr>
          <a:xfrm rot="5400000" flipH="1">
            <a:off x="7957516" y="4726284"/>
            <a:ext cx="288032" cy="429768"/>
            <a:chOff x="1799760" y="2168928"/>
            <a:chExt cx="612000" cy="841317"/>
          </a:xfrm>
        </p:grpSpPr>
        <p:cxnSp>
          <p:nvCxnSpPr>
            <p:cNvPr id="29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" name="37 Pentágono regular"/>
          <p:cNvSpPr/>
          <p:nvPr/>
        </p:nvSpPr>
        <p:spPr>
          <a:xfrm rot="5400000" flipH="1">
            <a:off x="697197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5 Grupo"/>
          <p:cNvGrpSpPr/>
          <p:nvPr/>
        </p:nvGrpSpPr>
        <p:grpSpPr>
          <a:xfrm rot="5400000" flipH="1">
            <a:off x="7309444" y="4726284"/>
            <a:ext cx="288032" cy="429768"/>
            <a:chOff x="1799760" y="2168928"/>
            <a:chExt cx="612000" cy="841317"/>
          </a:xfrm>
        </p:grpSpPr>
        <p:cxnSp>
          <p:nvCxnSpPr>
            <p:cNvPr id="41" name="4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0" name="49 Pentágono regular"/>
          <p:cNvSpPr/>
          <p:nvPr/>
        </p:nvSpPr>
        <p:spPr>
          <a:xfrm rot="5400000" flipH="1">
            <a:off x="632389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15 Grupo"/>
          <p:cNvGrpSpPr/>
          <p:nvPr/>
        </p:nvGrpSpPr>
        <p:grpSpPr>
          <a:xfrm rot="5400000" flipH="1">
            <a:off x="6661372" y="4726284"/>
            <a:ext cx="288032" cy="429768"/>
            <a:chOff x="1799760" y="2168928"/>
            <a:chExt cx="612000" cy="841317"/>
          </a:xfrm>
        </p:grpSpPr>
        <p:cxnSp>
          <p:nvCxnSpPr>
            <p:cNvPr id="53" name="5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2" name="61 Pentágono regular"/>
          <p:cNvSpPr/>
          <p:nvPr/>
        </p:nvSpPr>
        <p:spPr>
          <a:xfrm rot="5400000" flipH="1">
            <a:off x="5675827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15 Grupo"/>
          <p:cNvGrpSpPr/>
          <p:nvPr/>
        </p:nvGrpSpPr>
        <p:grpSpPr>
          <a:xfrm rot="5400000" flipH="1">
            <a:off x="6013300" y="4726284"/>
            <a:ext cx="288032" cy="429768"/>
            <a:chOff x="1799760" y="2168928"/>
            <a:chExt cx="612000" cy="841317"/>
          </a:xfrm>
        </p:grpSpPr>
        <p:cxnSp>
          <p:nvCxnSpPr>
            <p:cNvPr id="65" name="6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6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4" name="73 Pentágono regular"/>
          <p:cNvSpPr/>
          <p:nvPr/>
        </p:nvSpPr>
        <p:spPr>
          <a:xfrm rot="5400000" flipH="1">
            <a:off x="5027755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15 Grupo"/>
          <p:cNvGrpSpPr/>
          <p:nvPr/>
        </p:nvGrpSpPr>
        <p:grpSpPr>
          <a:xfrm rot="5400000" flipH="1">
            <a:off x="5365228" y="4726284"/>
            <a:ext cx="288032" cy="429768"/>
            <a:chOff x="1799760" y="2168928"/>
            <a:chExt cx="612000" cy="841317"/>
          </a:xfrm>
        </p:grpSpPr>
        <p:cxnSp>
          <p:nvCxnSpPr>
            <p:cNvPr id="77" name="7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7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6" name="85 Pentágono regular"/>
          <p:cNvSpPr/>
          <p:nvPr/>
        </p:nvSpPr>
        <p:spPr>
          <a:xfrm rot="5400000" flipH="1">
            <a:off x="4380573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" name="15 Grupo"/>
          <p:cNvGrpSpPr/>
          <p:nvPr/>
        </p:nvGrpSpPr>
        <p:grpSpPr>
          <a:xfrm rot="5400000" flipH="1">
            <a:off x="4718046" y="4726284"/>
            <a:ext cx="288032" cy="429768"/>
            <a:chOff x="1799760" y="2168928"/>
            <a:chExt cx="612000" cy="841317"/>
          </a:xfrm>
        </p:grpSpPr>
        <p:cxnSp>
          <p:nvCxnSpPr>
            <p:cNvPr id="89" name="8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8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8" name="97 Pentágono regular"/>
          <p:cNvSpPr/>
          <p:nvPr/>
        </p:nvSpPr>
        <p:spPr>
          <a:xfrm rot="5400000" flipH="1">
            <a:off x="3732501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5400000" flipH="1">
            <a:off x="4069974" y="4726284"/>
            <a:ext cx="288032" cy="429768"/>
            <a:chOff x="1799760" y="2168928"/>
            <a:chExt cx="612000" cy="841317"/>
          </a:xfrm>
        </p:grpSpPr>
        <p:cxnSp>
          <p:nvCxnSpPr>
            <p:cNvPr id="101" name="10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10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0" name="109 Pentágono regular"/>
          <p:cNvSpPr/>
          <p:nvPr/>
        </p:nvSpPr>
        <p:spPr>
          <a:xfrm rot="5400000" flipH="1">
            <a:off x="3084429" y="456886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15 Grupo"/>
          <p:cNvGrpSpPr/>
          <p:nvPr/>
        </p:nvGrpSpPr>
        <p:grpSpPr>
          <a:xfrm rot="5400000" flipH="1">
            <a:off x="3421902" y="4726284"/>
            <a:ext cx="288032" cy="429768"/>
            <a:chOff x="1799760" y="2168928"/>
            <a:chExt cx="612000" cy="841317"/>
          </a:xfrm>
        </p:grpSpPr>
        <p:cxnSp>
          <p:nvCxnSpPr>
            <p:cNvPr id="113" name="11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11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Rectángulo"/>
          <p:cNvSpPr/>
          <p:nvPr/>
        </p:nvSpPr>
        <p:spPr>
          <a:xfrm rot="16200000">
            <a:off x="8088854" y="379992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lecha abajo"/>
          <p:cNvSpPr/>
          <p:nvPr/>
        </p:nvSpPr>
        <p:spPr>
          <a:xfrm rot="11939956">
            <a:off x="2912763" y="492239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CuadroTexto"/>
          <p:cNvSpPr txBox="1"/>
          <p:nvPr/>
        </p:nvSpPr>
        <p:spPr>
          <a:xfrm>
            <a:off x="27718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17" name="116 Flecha abajo"/>
          <p:cNvSpPr/>
          <p:nvPr/>
        </p:nvSpPr>
        <p:spPr>
          <a:xfrm rot="11939956">
            <a:off x="8385371" y="490762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CuadroTexto"/>
          <p:cNvSpPr txBox="1"/>
          <p:nvPr/>
        </p:nvSpPr>
        <p:spPr>
          <a:xfrm>
            <a:off x="8244408" y="515461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05" name="104 Pentágono regular"/>
          <p:cNvSpPr/>
          <p:nvPr/>
        </p:nvSpPr>
        <p:spPr>
          <a:xfrm rot="16200000" flipH="1">
            <a:off x="3371571" y="1928203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6200000" flipH="1">
            <a:off x="3201818" y="1701948"/>
            <a:ext cx="288032" cy="429768"/>
            <a:chOff x="1799760" y="2168928"/>
            <a:chExt cx="612000" cy="841317"/>
          </a:xfrm>
        </p:grpSpPr>
        <p:cxnSp>
          <p:nvCxnSpPr>
            <p:cNvPr id="122" name="12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12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4" name="123 Rectángulo"/>
          <p:cNvSpPr/>
          <p:nvPr/>
        </p:nvSpPr>
        <p:spPr>
          <a:xfrm rot="5400000">
            <a:off x="2926464" y="2647728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Flecha abajo"/>
          <p:cNvSpPr/>
          <p:nvPr/>
        </p:nvSpPr>
        <p:spPr>
          <a:xfrm rot="5024959">
            <a:off x="3888173" y="1768853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CuadroTexto"/>
          <p:cNvSpPr txBox="1"/>
          <p:nvPr/>
        </p:nvSpPr>
        <p:spPr>
          <a:xfrm>
            <a:off x="4211960" y="149697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27" name="126 Flecha abajo"/>
          <p:cNvSpPr/>
          <p:nvPr/>
        </p:nvSpPr>
        <p:spPr>
          <a:xfrm rot="16358406">
            <a:off x="3087410" y="175868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CuadroTexto"/>
          <p:cNvSpPr txBox="1"/>
          <p:nvPr/>
        </p:nvSpPr>
        <p:spPr>
          <a:xfrm>
            <a:off x="2555776" y="155679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63" name="62 Rectángulo"/>
          <p:cNvSpPr/>
          <p:nvPr/>
        </p:nvSpPr>
        <p:spPr>
          <a:xfrm rot="5087382">
            <a:off x="3575426" y="2647728"/>
            <a:ext cx="1080120" cy="41034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Rectángulo"/>
          <p:cNvSpPr/>
          <p:nvPr/>
        </p:nvSpPr>
        <p:spPr>
          <a:xfrm rot="4848041">
            <a:off x="4284513" y="2647728"/>
            <a:ext cx="1080120" cy="41034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Pentágono regular"/>
          <p:cNvSpPr/>
          <p:nvPr/>
        </p:nvSpPr>
        <p:spPr>
          <a:xfrm rot="16200000" flipH="1">
            <a:off x="4668605" y="1928203"/>
            <a:ext cx="455752" cy="360930"/>
          </a:xfrm>
          <a:prstGeom prst="pentagon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" name="15 Grupo"/>
          <p:cNvGrpSpPr/>
          <p:nvPr/>
        </p:nvGrpSpPr>
        <p:grpSpPr>
          <a:xfrm rot="16200000" flipH="1">
            <a:off x="4498852" y="1701948"/>
            <a:ext cx="288032" cy="429768"/>
            <a:chOff x="1799760" y="2168928"/>
            <a:chExt cx="612000" cy="841317"/>
          </a:xfrm>
          <a:solidFill>
            <a:schemeClr val="tx1">
              <a:lumMod val="65000"/>
              <a:lumOff val="35000"/>
            </a:schemeClr>
          </a:solidFill>
        </p:grpSpPr>
        <p:cxnSp>
          <p:nvCxnSpPr>
            <p:cNvPr id="70" name="6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grpFill/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7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2" name="71 Pentágono regular"/>
          <p:cNvSpPr/>
          <p:nvPr/>
        </p:nvSpPr>
        <p:spPr>
          <a:xfrm rot="16200000" flipH="1">
            <a:off x="4020533" y="1928203"/>
            <a:ext cx="455752" cy="360930"/>
          </a:xfrm>
          <a:prstGeom prst="pentagon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72 Rectángulo"/>
          <p:cNvSpPr/>
          <p:nvPr/>
        </p:nvSpPr>
        <p:spPr>
          <a:xfrm rot="4327539">
            <a:off x="5086971" y="2534556"/>
            <a:ext cx="1080120" cy="41034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74 Rectángulo"/>
          <p:cNvSpPr/>
          <p:nvPr/>
        </p:nvSpPr>
        <p:spPr>
          <a:xfrm rot="4327539">
            <a:off x="5703761" y="2335643"/>
            <a:ext cx="1080120" cy="41034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4327539">
            <a:off x="6320552" y="2136730"/>
            <a:ext cx="1080120" cy="41034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4327539">
            <a:off x="6936496" y="1938090"/>
            <a:ext cx="1080120" cy="41034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4327539">
            <a:off x="7553287" y="1739177"/>
            <a:ext cx="1080120" cy="41034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Pentágono regular"/>
          <p:cNvSpPr/>
          <p:nvPr/>
        </p:nvSpPr>
        <p:spPr>
          <a:xfrm rot="14205658" flipH="1">
            <a:off x="8380341" y="888035"/>
            <a:ext cx="455752" cy="360930"/>
          </a:xfrm>
          <a:prstGeom prst="pentagon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15 Grupo"/>
          <p:cNvGrpSpPr/>
          <p:nvPr/>
        </p:nvGrpSpPr>
        <p:grpSpPr>
          <a:xfrm rot="15846782" flipH="1">
            <a:off x="8163948" y="715117"/>
            <a:ext cx="288032" cy="429768"/>
            <a:chOff x="1799760" y="2168928"/>
            <a:chExt cx="612000" cy="841317"/>
          </a:xfrm>
          <a:solidFill>
            <a:schemeClr val="tx1">
              <a:lumMod val="65000"/>
              <a:lumOff val="35000"/>
            </a:schemeClr>
          </a:solidFill>
        </p:grpSpPr>
        <p:cxnSp>
          <p:nvCxnSpPr>
            <p:cNvPr id="84" name="8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grpFill/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8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7" name="86 Pentágono regular"/>
          <p:cNvSpPr/>
          <p:nvPr/>
        </p:nvSpPr>
        <p:spPr>
          <a:xfrm rot="15127539" flipH="1">
            <a:off x="7763550" y="1014776"/>
            <a:ext cx="455752" cy="360930"/>
          </a:xfrm>
          <a:prstGeom prst="pentagon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1" name="15 Grupo"/>
          <p:cNvGrpSpPr/>
          <p:nvPr/>
        </p:nvGrpSpPr>
        <p:grpSpPr>
          <a:xfrm rot="15127539" flipH="1">
            <a:off x="7547158" y="875622"/>
            <a:ext cx="288032" cy="429768"/>
            <a:chOff x="1799760" y="2168928"/>
            <a:chExt cx="612000" cy="841317"/>
          </a:xfrm>
          <a:solidFill>
            <a:schemeClr val="tx1">
              <a:lumMod val="65000"/>
              <a:lumOff val="35000"/>
            </a:schemeClr>
          </a:solidFill>
        </p:grpSpPr>
        <p:cxnSp>
          <p:nvCxnSpPr>
            <p:cNvPr id="92" name="9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grpFill/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9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4" name="93 Pentágono regular"/>
          <p:cNvSpPr/>
          <p:nvPr/>
        </p:nvSpPr>
        <p:spPr>
          <a:xfrm rot="15127539" flipH="1">
            <a:off x="7146759" y="1213689"/>
            <a:ext cx="455752" cy="360930"/>
          </a:xfrm>
          <a:prstGeom prst="pentagon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2" name="15 Grupo"/>
          <p:cNvGrpSpPr/>
          <p:nvPr/>
        </p:nvGrpSpPr>
        <p:grpSpPr>
          <a:xfrm rot="15127539" flipH="1">
            <a:off x="6930367" y="1074535"/>
            <a:ext cx="288032" cy="429768"/>
            <a:chOff x="1799760" y="2168928"/>
            <a:chExt cx="612000" cy="841317"/>
          </a:xfrm>
          <a:solidFill>
            <a:schemeClr val="tx1">
              <a:lumMod val="65000"/>
              <a:lumOff val="35000"/>
            </a:schemeClr>
          </a:solidFill>
        </p:grpSpPr>
        <p:cxnSp>
          <p:nvCxnSpPr>
            <p:cNvPr id="96" name="9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grpFill/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9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9" name="98 Pentágono regular"/>
          <p:cNvSpPr/>
          <p:nvPr/>
        </p:nvSpPr>
        <p:spPr>
          <a:xfrm rot="15127539" flipH="1">
            <a:off x="6529969" y="1412602"/>
            <a:ext cx="455752" cy="360930"/>
          </a:xfrm>
          <a:prstGeom prst="pentagon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3" name="15 Grupo"/>
          <p:cNvGrpSpPr/>
          <p:nvPr/>
        </p:nvGrpSpPr>
        <p:grpSpPr>
          <a:xfrm rot="15127539" flipH="1">
            <a:off x="6313577" y="1273448"/>
            <a:ext cx="288032" cy="429768"/>
            <a:chOff x="1799760" y="2168928"/>
            <a:chExt cx="612000" cy="841317"/>
          </a:xfrm>
          <a:solidFill>
            <a:schemeClr val="tx1">
              <a:lumMod val="65000"/>
              <a:lumOff val="35000"/>
            </a:schemeClr>
          </a:solidFill>
        </p:grpSpPr>
        <p:cxnSp>
          <p:nvCxnSpPr>
            <p:cNvPr id="104" name="10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grpFill/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10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7" name="106 Pentágono regular"/>
          <p:cNvSpPr/>
          <p:nvPr/>
        </p:nvSpPr>
        <p:spPr>
          <a:xfrm rot="15127539" flipH="1">
            <a:off x="5913178" y="1611515"/>
            <a:ext cx="455752" cy="360930"/>
          </a:xfrm>
          <a:prstGeom prst="pentagon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4" name="15 Grupo"/>
          <p:cNvGrpSpPr/>
          <p:nvPr/>
        </p:nvGrpSpPr>
        <p:grpSpPr>
          <a:xfrm rot="15127539" flipH="1">
            <a:off x="5696786" y="1472362"/>
            <a:ext cx="288032" cy="429768"/>
            <a:chOff x="1799760" y="2168928"/>
            <a:chExt cx="612000" cy="841317"/>
          </a:xfrm>
          <a:solidFill>
            <a:schemeClr val="tx1">
              <a:lumMod val="65000"/>
              <a:lumOff val="35000"/>
            </a:schemeClr>
          </a:solidFill>
        </p:grpSpPr>
        <p:cxnSp>
          <p:nvCxnSpPr>
            <p:cNvPr id="109" name="10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grpFill/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1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9" name="118 Pentágono regular"/>
          <p:cNvSpPr/>
          <p:nvPr/>
        </p:nvSpPr>
        <p:spPr>
          <a:xfrm rot="15127539" flipH="1">
            <a:off x="5296387" y="1810429"/>
            <a:ext cx="455752" cy="360930"/>
          </a:xfrm>
          <a:prstGeom prst="pentagon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5" name="15 Grupo"/>
          <p:cNvGrpSpPr/>
          <p:nvPr/>
        </p:nvGrpSpPr>
        <p:grpSpPr>
          <a:xfrm rot="15127539" flipH="1">
            <a:off x="5079995" y="1671275"/>
            <a:ext cx="288032" cy="429768"/>
            <a:chOff x="1799760" y="2168928"/>
            <a:chExt cx="612000" cy="841317"/>
          </a:xfrm>
          <a:solidFill>
            <a:schemeClr val="tx1">
              <a:lumMod val="65000"/>
              <a:lumOff val="35000"/>
            </a:schemeClr>
          </a:solidFill>
        </p:grpSpPr>
        <p:cxnSp>
          <p:nvCxnSpPr>
            <p:cNvPr id="121" name="12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grpFill/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12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0" name="129 Rectángulo"/>
          <p:cNvSpPr/>
          <p:nvPr/>
        </p:nvSpPr>
        <p:spPr>
          <a:xfrm rot="5230384">
            <a:off x="8192870" y="1613110"/>
            <a:ext cx="1080120" cy="41034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CuadroTexto"/>
          <p:cNvSpPr txBox="1"/>
          <p:nvPr/>
        </p:nvSpPr>
        <p:spPr>
          <a:xfrm>
            <a:off x="179512" y="5901079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Pero recuerda que esto está cerrado y aún no podemos llegar ahí.</a:t>
            </a:r>
          </a:p>
          <a:p>
            <a:r>
              <a:rPr lang="es-ES" sz="2400" dirty="0">
                <a:solidFill>
                  <a:schemeClr val="bg1"/>
                </a:solidFill>
              </a:rPr>
              <a:t>Aunque la idea es esa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68670" y="256824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57554" y="256824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825554" y="256824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6993554" y="256824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73053" y="256819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50833" y="256819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539718" y="256819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707718" y="256819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75718" y="256819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224584" y="2432880"/>
            <a:ext cx="1038179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>
            <a:off x="4266180" y="3068960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3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6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30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8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5" name="164 Rectángulo"/>
          <p:cNvSpPr/>
          <p:nvPr/>
        </p:nvSpPr>
        <p:spPr>
          <a:xfrm rot="16200000">
            <a:off x="6677776" y="396038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93275" y="396043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71055" y="396043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59940" y="396043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88892" y="396038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845776" y="396038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727940" y="396043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7013776" y="396038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95940" y="396043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124607" y="4041095"/>
            <a:ext cx="1101578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9" name="108 Grupo"/>
          <p:cNvGrpSpPr/>
          <p:nvPr/>
        </p:nvGrpSpPr>
        <p:grpSpPr>
          <a:xfrm rot="19885760">
            <a:off x="4114431" y="3115200"/>
            <a:ext cx="1301750" cy="744269"/>
            <a:chOff x="4045673" y="3366318"/>
            <a:chExt cx="1301750" cy="744269"/>
          </a:xfrm>
        </p:grpSpPr>
        <p:sp>
          <p:nvSpPr>
            <p:cNvPr id="189" name="188 Rectángulo"/>
            <p:cNvSpPr/>
            <p:nvPr/>
          </p:nvSpPr>
          <p:spPr>
            <a:xfrm rot="7077106" flipV="1">
              <a:off x="4506490" y="362856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1" name="190 Rectángulo"/>
            <p:cNvSpPr/>
            <p:nvPr/>
          </p:nvSpPr>
          <p:spPr>
            <a:xfrm rot="17877106">
              <a:off x="4830378" y="38004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3" name="202 Rectángulo"/>
            <p:cNvSpPr/>
            <p:nvPr/>
          </p:nvSpPr>
          <p:spPr>
            <a:xfrm rot="17877106">
              <a:off x="4663528" y="371189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4" name="203 Rectángulo"/>
            <p:cNvSpPr/>
            <p:nvPr/>
          </p:nvSpPr>
          <p:spPr>
            <a:xfrm rot="17877106">
              <a:off x="4978779" y="387917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5" name="204 Rectángulo"/>
            <p:cNvSpPr/>
            <p:nvPr/>
          </p:nvSpPr>
          <p:spPr>
            <a:xfrm rot="17877106">
              <a:off x="4199470" y="346565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0" name="209 Rectángulo"/>
            <p:cNvSpPr/>
            <p:nvPr/>
          </p:nvSpPr>
          <p:spPr>
            <a:xfrm rot="17877106">
              <a:off x="5127181" y="395792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1" name="210 Rectángulo"/>
            <p:cNvSpPr/>
            <p:nvPr/>
          </p:nvSpPr>
          <p:spPr>
            <a:xfrm rot="17877106">
              <a:off x="4347871" y="354439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6" name="195 Rectángulo"/>
            <p:cNvSpPr/>
            <p:nvPr/>
          </p:nvSpPr>
          <p:spPr>
            <a:xfrm rot="1677106" flipV="1">
              <a:off x="4045673" y="3758501"/>
              <a:ext cx="1301750" cy="65003"/>
            </a:xfrm>
            <a:prstGeom prst="rect">
              <a:avLst/>
            </a:prstGeom>
            <a:solidFill>
              <a:srgbClr val="9933FF"/>
            </a:solidFill>
            <a:ln w="38100"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9" name="168 Rectángulo"/>
          <p:cNvSpPr/>
          <p:nvPr/>
        </p:nvSpPr>
        <p:spPr>
          <a:xfrm rot="18052329">
            <a:off x="5469647" y="34521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8052329">
            <a:off x="5622238" y="354338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8052329">
            <a:off x="5784361" y="364030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8052329">
            <a:off x="6226876" y="390484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8052329">
            <a:off x="5928557" y="372650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8052329">
            <a:off x="6072754" y="38127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rot="1852329" flipV="1">
            <a:off x="5380596" y="3762451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372200" y="4029047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3212366" flipV="1">
            <a:off x="6187976" y="261685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3212366" flipV="1">
            <a:off x="5478430" y="314113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3212366" flipV="1">
            <a:off x="5621412" y="30354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3212366" flipV="1">
            <a:off x="5773326" y="29232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3212366" flipV="1">
            <a:off x="5908443" y="282339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3212366" flipV="1">
            <a:off x="6043559" y="272356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9412366">
            <a:off x="5364629" y="2765058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300192" y="2420888"/>
            <a:ext cx="1008000" cy="72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Flecha derecha"/>
          <p:cNvSpPr/>
          <p:nvPr/>
        </p:nvSpPr>
        <p:spPr>
          <a:xfrm rot="10800000">
            <a:off x="8316416" y="3016376"/>
            <a:ext cx="648072" cy="484632"/>
          </a:xfrm>
          <a:prstGeom prst="rightArrow">
            <a:avLst>
              <a:gd name="adj1" fmla="val 50000"/>
              <a:gd name="adj2" fmla="val 71619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92 CuadroTexto"/>
          <p:cNvSpPr txBox="1"/>
          <p:nvPr/>
        </p:nvSpPr>
        <p:spPr>
          <a:xfrm>
            <a:off x="323528" y="5931277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Lo que hacemos en verdad es avanzar un poco hacia delante sin añadir nucleótidos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26" name="25 Pentágono regular"/>
          <p:cNvSpPr/>
          <p:nvPr/>
        </p:nvSpPr>
        <p:spPr>
          <a:xfrm>
            <a:off x="3635584" y="1267734"/>
            <a:ext cx="960120" cy="721106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9" name="28 Conector recto"/>
          <p:cNvCxnSpPr/>
          <p:nvPr/>
        </p:nvCxnSpPr>
        <p:spPr>
          <a:xfrm flipV="1">
            <a:off x="3653585" y="1197817"/>
            <a:ext cx="279" cy="345354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Rectángulo"/>
          <p:cNvSpPr/>
          <p:nvPr/>
        </p:nvSpPr>
        <p:spPr>
          <a:xfrm>
            <a:off x="4572000" y="116081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>
            <a:off x="5796136" y="116081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35 Grupo"/>
          <p:cNvGrpSpPr/>
          <p:nvPr/>
        </p:nvGrpSpPr>
        <p:grpSpPr>
          <a:xfrm flipH="1" flipV="1">
            <a:off x="6876256" y="728768"/>
            <a:ext cx="1247840" cy="1476096"/>
            <a:chOff x="3500264" y="1061120"/>
            <a:chExt cx="1247840" cy="1476096"/>
          </a:xfrm>
        </p:grpSpPr>
        <p:sp>
          <p:nvSpPr>
            <p:cNvPr id="32" name="31 Pentágono regular"/>
            <p:cNvSpPr/>
            <p:nvPr/>
          </p:nvSpPr>
          <p:spPr>
            <a:xfrm>
              <a:off x="3787984" y="1816110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>
              <a:off x="3500264" y="1061120"/>
              <a:ext cx="612000" cy="1030427"/>
              <a:chOff x="1799760" y="2168928"/>
              <a:chExt cx="612000" cy="1030427"/>
            </a:xfrm>
          </p:grpSpPr>
          <p:sp>
            <p:nvSpPr>
              <p:cNvPr id="34" name="3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35" name="34 Conector recto"/>
              <p:cNvCxnSpPr>
                <a:endCxn id="34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42 Grupo"/>
          <p:cNvGrpSpPr/>
          <p:nvPr/>
        </p:nvGrpSpPr>
        <p:grpSpPr>
          <a:xfrm flipH="1" flipV="1">
            <a:off x="7092280" y="2205000"/>
            <a:ext cx="1247840" cy="1476096"/>
            <a:chOff x="3500264" y="1061120"/>
            <a:chExt cx="1247840" cy="1476096"/>
          </a:xfrm>
        </p:grpSpPr>
        <p:sp>
          <p:nvSpPr>
            <p:cNvPr id="44" name="43 Pentágono regular"/>
            <p:cNvSpPr/>
            <p:nvPr/>
          </p:nvSpPr>
          <p:spPr>
            <a:xfrm>
              <a:off x="3787984" y="1816110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>
              <a:off x="3500264" y="1061120"/>
              <a:ext cx="612000" cy="1030427"/>
              <a:chOff x="1799760" y="2168928"/>
              <a:chExt cx="612000" cy="1030427"/>
            </a:xfrm>
          </p:grpSpPr>
          <p:sp>
            <p:nvSpPr>
              <p:cNvPr id="46" name="4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47" name="46 Conector recto"/>
              <p:cNvCxnSpPr>
                <a:endCxn id="46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53 Grupo"/>
          <p:cNvGrpSpPr/>
          <p:nvPr/>
        </p:nvGrpSpPr>
        <p:grpSpPr>
          <a:xfrm flipH="1" flipV="1">
            <a:off x="7236296" y="3681096"/>
            <a:ext cx="1247840" cy="1476096"/>
            <a:chOff x="3500264" y="1061120"/>
            <a:chExt cx="1247840" cy="1476096"/>
          </a:xfrm>
        </p:grpSpPr>
        <p:sp>
          <p:nvSpPr>
            <p:cNvPr id="55" name="54 Pentágono regular"/>
            <p:cNvSpPr/>
            <p:nvPr/>
          </p:nvSpPr>
          <p:spPr>
            <a:xfrm>
              <a:off x="3787984" y="1816110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5 Grupo"/>
            <p:cNvGrpSpPr/>
            <p:nvPr/>
          </p:nvGrpSpPr>
          <p:grpSpPr>
            <a:xfrm>
              <a:off x="3500264" y="1061120"/>
              <a:ext cx="612000" cy="1030427"/>
              <a:chOff x="1799760" y="2168928"/>
              <a:chExt cx="612000" cy="1030427"/>
            </a:xfrm>
          </p:grpSpPr>
          <p:sp>
            <p:nvSpPr>
              <p:cNvPr id="57" name="5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58" name="57 Conector recto"/>
              <p:cNvCxnSpPr>
                <a:endCxn id="57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3" name="92 Flecha abajo"/>
          <p:cNvSpPr/>
          <p:nvPr/>
        </p:nvSpPr>
        <p:spPr>
          <a:xfrm rot="4430708">
            <a:off x="3835303" y="100023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CuadroTexto"/>
          <p:cNvSpPr txBox="1"/>
          <p:nvPr/>
        </p:nvSpPr>
        <p:spPr>
          <a:xfrm>
            <a:off x="4139952" y="76470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95" name="94 Flecha abajo"/>
          <p:cNvSpPr/>
          <p:nvPr/>
        </p:nvSpPr>
        <p:spPr>
          <a:xfrm rot="15953629">
            <a:off x="3384167" y="1792320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CuadroTexto"/>
          <p:cNvSpPr txBox="1"/>
          <p:nvPr/>
        </p:nvSpPr>
        <p:spPr>
          <a:xfrm>
            <a:off x="2915816" y="15689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97" name="96 Flecha abajo"/>
          <p:cNvSpPr/>
          <p:nvPr/>
        </p:nvSpPr>
        <p:spPr>
          <a:xfrm rot="6291296">
            <a:off x="7721555" y="78143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CuadroTexto"/>
          <p:cNvSpPr txBox="1"/>
          <p:nvPr/>
        </p:nvSpPr>
        <p:spPr>
          <a:xfrm>
            <a:off x="8028384" y="76470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45" name="44 Rectángulo"/>
          <p:cNvSpPr/>
          <p:nvPr/>
        </p:nvSpPr>
        <p:spPr>
          <a:xfrm>
            <a:off x="6372200" y="5610944"/>
            <a:ext cx="1080120" cy="2663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grpSp>
        <p:nvGrpSpPr>
          <p:cNvPr id="49" name="53 Grupo"/>
          <p:cNvGrpSpPr/>
          <p:nvPr/>
        </p:nvGrpSpPr>
        <p:grpSpPr>
          <a:xfrm flipH="1" flipV="1">
            <a:off x="7452320" y="5157192"/>
            <a:ext cx="960120" cy="721106"/>
            <a:chOff x="3787984" y="1816110"/>
            <a:chExt cx="960120" cy="721106"/>
          </a:xfrm>
        </p:grpSpPr>
        <p:sp>
          <p:nvSpPr>
            <p:cNvPr id="54" name="53 Pentágono regular"/>
            <p:cNvSpPr/>
            <p:nvPr/>
          </p:nvSpPr>
          <p:spPr>
            <a:xfrm>
              <a:off x="3787984" y="1816110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60" name="59 Conector recto"/>
            <p:cNvCxnSpPr/>
            <p:nvPr/>
          </p:nvCxnSpPr>
          <p:spPr>
            <a:xfrm flipV="1">
              <a:off x="3805984" y="1817136"/>
              <a:ext cx="6016" cy="274411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61 Rectángulo"/>
          <p:cNvSpPr/>
          <p:nvPr/>
        </p:nvSpPr>
        <p:spPr>
          <a:xfrm>
            <a:off x="6012160" y="263704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62 Rectángulo"/>
          <p:cNvSpPr/>
          <p:nvPr/>
        </p:nvSpPr>
        <p:spPr>
          <a:xfrm>
            <a:off x="6156176" y="4113144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Flecha abajo"/>
          <p:cNvSpPr/>
          <p:nvPr/>
        </p:nvSpPr>
        <p:spPr>
          <a:xfrm rot="2372107">
            <a:off x="8454914" y="5487508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65" name="64 CuadroTexto"/>
          <p:cNvSpPr txBox="1"/>
          <p:nvPr/>
        </p:nvSpPr>
        <p:spPr>
          <a:xfrm>
            <a:off x="8532440" y="486916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38" name="37 CuadroTexto"/>
          <p:cNvSpPr txBox="1"/>
          <p:nvPr/>
        </p:nvSpPr>
        <p:spPr>
          <a:xfrm>
            <a:off x="323528" y="5931277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La nueva cadena se construye añadiendo nucleótidos en sentido 5'-3'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68670" y="256824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57554" y="256824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825554" y="256824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6993554" y="256824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73053" y="256819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50833" y="256819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539718" y="256819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707718" y="256819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75718" y="256819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224584" y="2432880"/>
            <a:ext cx="1038179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02 Grupo"/>
          <p:cNvGrpSpPr/>
          <p:nvPr/>
        </p:nvGrpSpPr>
        <p:grpSpPr>
          <a:xfrm>
            <a:off x="4266180" y="3068960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3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6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30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8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5" name="164 Rectángulo"/>
          <p:cNvSpPr/>
          <p:nvPr/>
        </p:nvSpPr>
        <p:spPr>
          <a:xfrm rot="16200000">
            <a:off x="6677776" y="396038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93275" y="396043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71055" y="396043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59940" y="396043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88892" y="396038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845776" y="396038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727940" y="396043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7013776" y="396038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95940" y="396043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124607" y="4041095"/>
            <a:ext cx="1101578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8 Grupo"/>
          <p:cNvGrpSpPr/>
          <p:nvPr/>
        </p:nvGrpSpPr>
        <p:grpSpPr>
          <a:xfrm rot="19885760">
            <a:off x="4114431" y="3115200"/>
            <a:ext cx="1301750" cy="744269"/>
            <a:chOff x="4045673" y="3366318"/>
            <a:chExt cx="1301750" cy="744269"/>
          </a:xfrm>
        </p:grpSpPr>
        <p:sp>
          <p:nvSpPr>
            <p:cNvPr id="189" name="188 Rectángulo"/>
            <p:cNvSpPr/>
            <p:nvPr/>
          </p:nvSpPr>
          <p:spPr>
            <a:xfrm rot="7077106" flipV="1">
              <a:off x="4506490" y="362856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1" name="190 Rectángulo"/>
            <p:cNvSpPr/>
            <p:nvPr/>
          </p:nvSpPr>
          <p:spPr>
            <a:xfrm rot="17877106">
              <a:off x="4830378" y="38004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3" name="202 Rectángulo"/>
            <p:cNvSpPr/>
            <p:nvPr/>
          </p:nvSpPr>
          <p:spPr>
            <a:xfrm rot="17877106">
              <a:off x="4663528" y="371189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4" name="203 Rectángulo"/>
            <p:cNvSpPr/>
            <p:nvPr/>
          </p:nvSpPr>
          <p:spPr>
            <a:xfrm rot="17877106">
              <a:off x="4978779" y="387917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5" name="204 Rectángulo"/>
            <p:cNvSpPr/>
            <p:nvPr/>
          </p:nvSpPr>
          <p:spPr>
            <a:xfrm rot="17877106">
              <a:off x="4199470" y="346565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0" name="209 Rectángulo"/>
            <p:cNvSpPr/>
            <p:nvPr/>
          </p:nvSpPr>
          <p:spPr>
            <a:xfrm rot="17877106">
              <a:off x="5127181" y="395792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1" name="210 Rectángulo"/>
            <p:cNvSpPr/>
            <p:nvPr/>
          </p:nvSpPr>
          <p:spPr>
            <a:xfrm rot="17877106">
              <a:off x="4347871" y="354439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6" name="195 Rectángulo"/>
            <p:cNvSpPr/>
            <p:nvPr/>
          </p:nvSpPr>
          <p:spPr>
            <a:xfrm rot="1677106" flipV="1">
              <a:off x="4045673" y="3758501"/>
              <a:ext cx="1301750" cy="65003"/>
            </a:xfrm>
            <a:prstGeom prst="rect">
              <a:avLst/>
            </a:prstGeom>
            <a:solidFill>
              <a:srgbClr val="9933FF"/>
            </a:solidFill>
            <a:ln w="38100"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6" name="265 Flecha derecha"/>
          <p:cNvSpPr/>
          <p:nvPr/>
        </p:nvSpPr>
        <p:spPr>
          <a:xfrm rot="10800000">
            <a:off x="8316416" y="3016376"/>
            <a:ext cx="648072" cy="484632"/>
          </a:xfrm>
          <a:prstGeom prst="rightArrow">
            <a:avLst>
              <a:gd name="adj1" fmla="val 50000"/>
              <a:gd name="adj2" fmla="val 71619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8052329">
            <a:off x="5469647" y="34521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8052329">
            <a:off x="5622238" y="354338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8052329">
            <a:off x="5784361" y="364030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8052329">
            <a:off x="6226876" y="390484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8052329">
            <a:off x="5928557" y="372650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8052329">
            <a:off x="6072754" y="38127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rot="1852329" flipV="1">
            <a:off x="5380596" y="3762451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372200" y="4029047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3212366" flipV="1">
            <a:off x="6187976" y="261685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3212366" flipV="1">
            <a:off x="5478430" y="314113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3212366" flipV="1">
            <a:off x="5621412" y="30354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3212366" flipV="1">
            <a:off x="5773326" y="29232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3212366" flipV="1">
            <a:off x="5908443" y="282339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3212366" flipV="1">
            <a:off x="6043559" y="272356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9412366">
            <a:off x="5364629" y="2765058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300192" y="2420888"/>
            <a:ext cx="1008000" cy="72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Flecha en U"/>
          <p:cNvSpPr/>
          <p:nvPr/>
        </p:nvSpPr>
        <p:spPr>
          <a:xfrm rot="16200000" flipH="1">
            <a:off x="6576788" y="2432325"/>
            <a:ext cx="958977" cy="2376264"/>
          </a:xfrm>
          <a:prstGeom prst="uturnArrow">
            <a:avLst>
              <a:gd name="adj1" fmla="val 21027"/>
              <a:gd name="adj2" fmla="val 25000"/>
              <a:gd name="adj3" fmla="val 50824"/>
              <a:gd name="adj4" fmla="val 32716"/>
              <a:gd name="adj5" fmla="val 33714"/>
            </a:avLst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68670" y="256824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57554" y="256824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825554" y="256824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6993554" y="256824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73053" y="256819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50833" y="256819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539718" y="256819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707718" y="256819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75718" y="256819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224584" y="2432880"/>
            <a:ext cx="1038179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02 Grupo"/>
          <p:cNvGrpSpPr/>
          <p:nvPr/>
        </p:nvGrpSpPr>
        <p:grpSpPr>
          <a:xfrm>
            <a:off x="4266180" y="3068960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3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6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30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8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5" name="164 Rectángulo"/>
          <p:cNvSpPr/>
          <p:nvPr/>
        </p:nvSpPr>
        <p:spPr>
          <a:xfrm rot="16200000">
            <a:off x="6677776" y="396038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93275" y="396043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71055" y="396043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59940" y="396043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88892" y="396038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845776" y="396038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727940" y="396043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7013776" y="396038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95940" y="396043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124607" y="4041095"/>
            <a:ext cx="1101578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8 Grupo"/>
          <p:cNvGrpSpPr/>
          <p:nvPr/>
        </p:nvGrpSpPr>
        <p:grpSpPr>
          <a:xfrm rot="19885760">
            <a:off x="4114431" y="3115200"/>
            <a:ext cx="1301750" cy="744269"/>
            <a:chOff x="4045673" y="3366318"/>
            <a:chExt cx="1301750" cy="744269"/>
          </a:xfrm>
        </p:grpSpPr>
        <p:sp>
          <p:nvSpPr>
            <p:cNvPr id="189" name="188 Rectángulo"/>
            <p:cNvSpPr/>
            <p:nvPr/>
          </p:nvSpPr>
          <p:spPr>
            <a:xfrm rot="7077106" flipV="1">
              <a:off x="4506490" y="362856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1" name="190 Rectángulo"/>
            <p:cNvSpPr/>
            <p:nvPr/>
          </p:nvSpPr>
          <p:spPr>
            <a:xfrm rot="17877106">
              <a:off x="4830378" y="38004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3" name="202 Rectángulo"/>
            <p:cNvSpPr/>
            <p:nvPr/>
          </p:nvSpPr>
          <p:spPr>
            <a:xfrm rot="17877106">
              <a:off x="4663528" y="371189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4" name="203 Rectángulo"/>
            <p:cNvSpPr/>
            <p:nvPr/>
          </p:nvSpPr>
          <p:spPr>
            <a:xfrm rot="17877106">
              <a:off x="4978779" y="387917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5" name="204 Rectángulo"/>
            <p:cNvSpPr/>
            <p:nvPr/>
          </p:nvSpPr>
          <p:spPr>
            <a:xfrm rot="17877106">
              <a:off x="4199470" y="346565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0" name="209 Rectángulo"/>
            <p:cNvSpPr/>
            <p:nvPr/>
          </p:nvSpPr>
          <p:spPr>
            <a:xfrm rot="17877106">
              <a:off x="5127181" y="395792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1" name="210 Rectángulo"/>
            <p:cNvSpPr/>
            <p:nvPr/>
          </p:nvSpPr>
          <p:spPr>
            <a:xfrm rot="17877106">
              <a:off x="4347871" y="354439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6" name="195 Rectángulo"/>
            <p:cNvSpPr/>
            <p:nvPr/>
          </p:nvSpPr>
          <p:spPr>
            <a:xfrm rot="1677106" flipV="1">
              <a:off x="4045673" y="3758501"/>
              <a:ext cx="1301750" cy="65003"/>
            </a:xfrm>
            <a:prstGeom prst="rect">
              <a:avLst/>
            </a:prstGeom>
            <a:solidFill>
              <a:srgbClr val="9933FF"/>
            </a:solidFill>
            <a:ln w="38100"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6" name="265 Flecha derecha"/>
          <p:cNvSpPr/>
          <p:nvPr/>
        </p:nvSpPr>
        <p:spPr>
          <a:xfrm rot="10800000">
            <a:off x="8316416" y="3016376"/>
            <a:ext cx="648072" cy="484632"/>
          </a:xfrm>
          <a:prstGeom prst="rightArrow">
            <a:avLst>
              <a:gd name="adj1" fmla="val 50000"/>
              <a:gd name="adj2" fmla="val 71619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8052329">
            <a:off x="5469647" y="34521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8052329">
            <a:off x="5622238" y="354338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8052329">
            <a:off x="5784361" y="364030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8052329">
            <a:off x="6226876" y="390484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8052329">
            <a:off x="5928557" y="372650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8052329">
            <a:off x="6072754" y="38127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rot="1852329" flipV="1">
            <a:off x="5380596" y="3762451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372200" y="4029047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3212366" flipV="1">
            <a:off x="6187976" y="261685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3212366" flipV="1">
            <a:off x="5478430" y="314113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3212366" flipV="1">
            <a:off x="5621412" y="30354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3212366" flipV="1">
            <a:off x="5773326" y="29232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3212366" flipV="1">
            <a:off x="5908443" y="282339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3212366" flipV="1">
            <a:off x="6043559" y="272356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9412366">
            <a:off x="5364629" y="2765058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300192" y="2420888"/>
            <a:ext cx="1008000" cy="72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3" name="102 Grupo"/>
          <p:cNvGrpSpPr/>
          <p:nvPr/>
        </p:nvGrpSpPr>
        <p:grpSpPr>
          <a:xfrm>
            <a:off x="6318000" y="3561024"/>
            <a:ext cx="1962571" cy="300024"/>
            <a:chOff x="6300192" y="3561024"/>
            <a:chExt cx="1962571" cy="300024"/>
          </a:xfrm>
        </p:grpSpPr>
        <p:sp>
          <p:nvSpPr>
            <p:cNvPr id="113" name="112 Rectángulo"/>
            <p:cNvSpPr/>
            <p:nvPr/>
          </p:nvSpPr>
          <p:spPr>
            <a:xfrm rot="5400000" flipV="1">
              <a:off x="6468670" y="370838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5" name="114 Rectángulo"/>
            <p:cNvSpPr/>
            <p:nvPr/>
          </p:nvSpPr>
          <p:spPr>
            <a:xfrm rot="5400000" flipV="1">
              <a:off x="6657554" y="3708382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7" name="116 Rectángulo"/>
            <p:cNvSpPr/>
            <p:nvPr/>
          </p:nvSpPr>
          <p:spPr>
            <a:xfrm rot="5400000" flipV="1">
              <a:off x="6825554" y="370838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9" name="118 Rectángulo"/>
            <p:cNvSpPr/>
            <p:nvPr/>
          </p:nvSpPr>
          <p:spPr>
            <a:xfrm rot="5400000" flipV="1">
              <a:off x="6993554" y="3708382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1" name="120 Rectángulo"/>
            <p:cNvSpPr/>
            <p:nvPr/>
          </p:nvSpPr>
          <p:spPr>
            <a:xfrm rot="5400000" flipV="1">
              <a:off x="7173053" y="37083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3" name="122 Rectángulo"/>
            <p:cNvSpPr/>
            <p:nvPr/>
          </p:nvSpPr>
          <p:spPr>
            <a:xfrm rot="5400000" flipV="1">
              <a:off x="7350833" y="370832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5" name="124 Rectángulo"/>
            <p:cNvSpPr/>
            <p:nvPr/>
          </p:nvSpPr>
          <p:spPr>
            <a:xfrm rot="5400000" flipV="1">
              <a:off x="7539718" y="3708326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7" name="126 Rectángulo"/>
            <p:cNvSpPr/>
            <p:nvPr/>
          </p:nvSpPr>
          <p:spPr>
            <a:xfrm rot="5400000" flipV="1">
              <a:off x="7707718" y="3708326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9" name="128 Rectángulo"/>
            <p:cNvSpPr/>
            <p:nvPr/>
          </p:nvSpPr>
          <p:spPr>
            <a:xfrm rot="5400000" flipV="1">
              <a:off x="7875718" y="3708326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1" name="130 Rectángulo"/>
            <p:cNvSpPr/>
            <p:nvPr/>
          </p:nvSpPr>
          <p:spPr>
            <a:xfrm>
              <a:off x="7224584" y="3573016"/>
              <a:ext cx="1038179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3" name="132 Rectángulo"/>
            <p:cNvSpPr/>
            <p:nvPr/>
          </p:nvSpPr>
          <p:spPr>
            <a:xfrm>
              <a:off x="6300192" y="3561024"/>
              <a:ext cx="1008000" cy="72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4" name="103 Flecha en U"/>
          <p:cNvSpPr/>
          <p:nvPr/>
        </p:nvSpPr>
        <p:spPr>
          <a:xfrm rot="16200000" flipH="1">
            <a:off x="6576788" y="2432325"/>
            <a:ext cx="958977" cy="2376264"/>
          </a:xfrm>
          <a:prstGeom prst="uturnArrow">
            <a:avLst>
              <a:gd name="adj1" fmla="val 21027"/>
              <a:gd name="adj2" fmla="val 25000"/>
              <a:gd name="adj3" fmla="val 50824"/>
              <a:gd name="adj4" fmla="val 43750"/>
              <a:gd name="adj5" fmla="val 75000"/>
            </a:avLst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105" name="104 Conector recto"/>
          <p:cNvCxnSpPr/>
          <p:nvPr/>
        </p:nvCxnSpPr>
        <p:spPr>
          <a:xfrm flipV="1">
            <a:off x="6516216" y="3429000"/>
            <a:ext cx="0" cy="1008112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CuadroTexto"/>
          <p:cNvSpPr txBox="1"/>
          <p:nvPr/>
        </p:nvSpPr>
        <p:spPr>
          <a:xfrm>
            <a:off x="323528" y="5931277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Y desde ahí, en sentido 5'-3‘ , empezaríamos a construir hasta el punto de inicio.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26498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15382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783382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110187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029570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2" name="171 Grupo"/>
          <p:cNvGrpSpPr/>
          <p:nvPr/>
        </p:nvGrpSpPr>
        <p:grpSpPr>
          <a:xfrm>
            <a:off x="6264000" y="3633032"/>
            <a:ext cx="1962571" cy="300024"/>
            <a:chOff x="6300192" y="3561024"/>
            <a:chExt cx="1962571" cy="300024"/>
          </a:xfrm>
        </p:grpSpPr>
        <p:sp>
          <p:nvSpPr>
            <p:cNvPr id="173" name="172 Rectángulo"/>
            <p:cNvSpPr/>
            <p:nvPr/>
          </p:nvSpPr>
          <p:spPr>
            <a:xfrm rot="5400000" flipV="1">
              <a:off x="6468670" y="370838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6" name="175 Rectángulo"/>
            <p:cNvSpPr/>
            <p:nvPr/>
          </p:nvSpPr>
          <p:spPr>
            <a:xfrm rot="5400000" flipV="1">
              <a:off x="6657554" y="3708382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1" name="180 Rectángulo"/>
            <p:cNvSpPr/>
            <p:nvPr/>
          </p:nvSpPr>
          <p:spPr>
            <a:xfrm rot="5400000" flipV="1">
              <a:off x="6825554" y="370838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2" name="181 Rectángulo"/>
            <p:cNvSpPr/>
            <p:nvPr/>
          </p:nvSpPr>
          <p:spPr>
            <a:xfrm rot="5400000" flipV="1">
              <a:off x="6993554" y="3708382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4" name="183 Rectángulo"/>
            <p:cNvSpPr/>
            <p:nvPr/>
          </p:nvSpPr>
          <p:spPr>
            <a:xfrm rot="5400000" flipV="1">
              <a:off x="7173053" y="37083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5" name="184 Rectángulo"/>
            <p:cNvSpPr/>
            <p:nvPr/>
          </p:nvSpPr>
          <p:spPr>
            <a:xfrm rot="5400000" flipV="1">
              <a:off x="7350833" y="370832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6" name="185 Rectángulo"/>
            <p:cNvSpPr/>
            <p:nvPr/>
          </p:nvSpPr>
          <p:spPr>
            <a:xfrm rot="5400000" flipV="1">
              <a:off x="7539718" y="3708326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0" name="189 Rectángulo"/>
            <p:cNvSpPr/>
            <p:nvPr/>
          </p:nvSpPr>
          <p:spPr>
            <a:xfrm rot="5400000" flipV="1">
              <a:off x="7707718" y="3708326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2" name="191 Rectángulo"/>
            <p:cNvSpPr/>
            <p:nvPr/>
          </p:nvSpPr>
          <p:spPr>
            <a:xfrm rot="5400000" flipV="1">
              <a:off x="7875718" y="3708326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3" name="192 Rectángulo"/>
            <p:cNvSpPr/>
            <p:nvPr/>
          </p:nvSpPr>
          <p:spPr>
            <a:xfrm>
              <a:off x="7224584" y="3573016"/>
              <a:ext cx="1038179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4" name="193 Rectángulo"/>
            <p:cNvSpPr/>
            <p:nvPr/>
          </p:nvSpPr>
          <p:spPr>
            <a:xfrm>
              <a:off x="6300192" y="3561024"/>
              <a:ext cx="1008000" cy="72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cxnSp>
        <p:nvCxnSpPr>
          <p:cNvPr id="240" name="239 Conector recto"/>
          <p:cNvCxnSpPr/>
          <p:nvPr/>
        </p:nvCxnSpPr>
        <p:spPr>
          <a:xfrm flipV="1">
            <a:off x="6516216" y="3429000"/>
            <a:ext cx="0" cy="1008112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103 Flecha derecha"/>
          <p:cNvSpPr/>
          <p:nvPr/>
        </p:nvSpPr>
        <p:spPr>
          <a:xfrm rot="10800000">
            <a:off x="8316416" y="3016376"/>
            <a:ext cx="648072" cy="484632"/>
          </a:xfrm>
          <a:prstGeom prst="rightArrow">
            <a:avLst>
              <a:gd name="adj1" fmla="val 50000"/>
              <a:gd name="adj2" fmla="val 71619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CuadroTexto"/>
          <p:cNvSpPr txBox="1"/>
          <p:nvPr/>
        </p:nvSpPr>
        <p:spPr>
          <a:xfrm>
            <a:off x="323528" y="5931277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Luego se separan un poco más las cadenas, y se repite el proceso.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26498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15382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783382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110187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grpSp>
        <p:nvGrpSpPr>
          <p:cNvPr id="2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</p:grp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029570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grpSp>
        <p:nvGrpSpPr>
          <p:cNvPr id="3" name="171 Grupo"/>
          <p:cNvGrpSpPr/>
          <p:nvPr/>
        </p:nvGrpSpPr>
        <p:grpSpPr>
          <a:xfrm>
            <a:off x="6264000" y="3633032"/>
            <a:ext cx="1962571" cy="300024"/>
            <a:chOff x="6300192" y="3561024"/>
            <a:chExt cx="1962571" cy="300024"/>
          </a:xfrm>
        </p:grpSpPr>
        <p:sp>
          <p:nvSpPr>
            <p:cNvPr id="173" name="172 Rectángulo"/>
            <p:cNvSpPr/>
            <p:nvPr/>
          </p:nvSpPr>
          <p:spPr>
            <a:xfrm rot="5400000" flipV="1">
              <a:off x="6468670" y="370838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176" name="175 Rectángulo"/>
            <p:cNvSpPr/>
            <p:nvPr/>
          </p:nvSpPr>
          <p:spPr>
            <a:xfrm rot="5400000" flipV="1">
              <a:off x="6657554" y="3708382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181" name="180 Rectángulo"/>
            <p:cNvSpPr/>
            <p:nvPr/>
          </p:nvSpPr>
          <p:spPr>
            <a:xfrm rot="5400000" flipV="1">
              <a:off x="6825554" y="370838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182" name="181 Rectángulo"/>
            <p:cNvSpPr/>
            <p:nvPr/>
          </p:nvSpPr>
          <p:spPr>
            <a:xfrm rot="5400000" flipV="1">
              <a:off x="6993554" y="3708382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184" name="183 Rectángulo"/>
            <p:cNvSpPr/>
            <p:nvPr/>
          </p:nvSpPr>
          <p:spPr>
            <a:xfrm rot="5400000" flipV="1">
              <a:off x="7173053" y="37083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185" name="184 Rectángulo"/>
            <p:cNvSpPr/>
            <p:nvPr/>
          </p:nvSpPr>
          <p:spPr>
            <a:xfrm rot="5400000" flipV="1">
              <a:off x="7350833" y="370832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186" name="185 Rectángulo"/>
            <p:cNvSpPr/>
            <p:nvPr/>
          </p:nvSpPr>
          <p:spPr>
            <a:xfrm rot="5400000" flipV="1">
              <a:off x="7539718" y="3708326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190" name="189 Rectángulo"/>
            <p:cNvSpPr/>
            <p:nvPr/>
          </p:nvSpPr>
          <p:spPr>
            <a:xfrm rot="5400000" flipV="1">
              <a:off x="7707718" y="3708326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192" name="191 Rectángulo"/>
            <p:cNvSpPr/>
            <p:nvPr/>
          </p:nvSpPr>
          <p:spPr>
            <a:xfrm rot="5400000" flipV="1">
              <a:off x="7875718" y="3708326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193" name="192 Rectángulo"/>
            <p:cNvSpPr/>
            <p:nvPr/>
          </p:nvSpPr>
          <p:spPr>
            <a:xfrm>
              <a:off x="7224584" y="3573016"/>
              <a:ext cx="1038179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194" name="193 Rectángulo"/>
            <p:cNvSpPr/>
            <p:nvPr/>
          </p:nvSpPr>
          <p:spPr>
            <a:xfrm>
              <a:off x="6300192" y="3561024"/>
              <a:ext cx="1008000" cy="72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bg1"/>
                </a:solidFill>
              </a:endParaRPr>
            </a:p>
          </p:txBody>
        </p:sp>
      </p:grpSp>
      <p:sp>
        <p:nvSpPr>
          <p:cNvPr id="195" name="194 Flecha en U"/>
          <p:cNvSpPr/>
          <p:nvPr/>
        </p:nvSpPr>
        <p:spPr>
          <a:xfrm rot="16200000" flipH="1">
            <a:off x="5568677" y="1424214"/>
            <a:ext cx="958977" cy="4392487"/>
          </a:xfrm>
          <a:prstGeom prst="uturnArrow">
            <a:avLst>
              <a:gd name="adj1" fmla="val 21027"/>
              <a:gd name="adj2" fmla="val 25000"/>
              <a:gd name="adj3" fmla="val 50824"/>
              <a:gd name="adj4" fmla="val 39669"/>
              <a:gd name="adj5" fmla="val 33714"/>
            </a:avLst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cxnSp>
        <p:nvCxnSpPr>
          <p:cNvPr id="240" name="239 Conector recto"/>
          <p:cNvCxnSpPr/>
          <p:nvPr/>
        </p:nvCxnSpPr>
        <p:spPr>
          <a:xfrm flipV="1">
            <a:off x="6516216" y="3429000"/>
            <a:ext cx="0" cy="1008112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26498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15382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783382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110187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029570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0" name="109 Grupo"/>
          <p:cNvGrpSpPr/>
          <p:nvPr/>
        </p:nvGrpSpPr>
        <p:grpSpPr>
          <a:xfrm>
            <a:off x="5256000" y="3636000"/>
            <a:ext cx="1145190" cy="252000"/>
            <a:chOff x="5292080" y="3609048"/>
            <a:chExt cx="1145190" cy="252000"/>
          </a:xfrm>
        </p:grpSpPr>
        <p:sp>
          <p:nvSpPr>
            <p:cNvPr id="103" name="102 Rectángulo"/>
            <p:cNvSpPr/>
            <p:nvPr/>
          </p:nvSpPr>
          <p:spPr>
            <a:xfrm rot="5400000" flipV="1">
              <a:off x="6284605" y="370838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4" name="103 Rectángulo"/>
            <p:cNvSpPr/>
            <p:nvPr/>
          </p:nvSpPr>
          <p:spPr>
            <a:xfrm rot="5400000" flipV="1">
              <a:off x="5402377" y="3708382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5" name="104 Rectángulo"/>
            <p:cNvSpPr/>
            <p:nvPr/>
          </p:nvSpPr>
          <p:spPr>
            <a:xfrm rot="5400000" flipV="1">
              <a:off x="5580157" y="370838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6" name="105 Rectángulo"/>
            <p:cNvSpPr/>
            <p:nvPr/>
          </p:nvSpPr>
          <p:spPr>
            <a:xfrm rot="5400000" flipV="1">
              <a:off x="5769042" y="370838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7" name="106 Rectángulo"/>
            <p:cNvSpPr/>
            <p:nvPr/>
          </p:nvSpPr>
          <p:spPr>
            <a:xfrm rot="5400000" flipV="1">
              <a:off x="5937042" y="3708381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8" name="107 Rectángulo"/>
            <p:cNvSpPr/>
            <p:nvPr/>
          </p:nvSpPr>
          <p:spPr>
            <a:xfrm rot="5400000" flipV="1">
              <a:off x="6105042" y="3708381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9" name="108 Rectángulo"/>
            <p:cNvSpPr/>
            <p:nvPr/>
          </p:nvSpPr>
          <p:spPr>
            <a:xfrm>
              <a:off x="5292080" y="3609048"/>
              <a:ext cx="1044000" cy="71952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" name="171 Grupo"/>
          <p:cNvGrpSpPr/>
          <p:nvPr/>
        </p:nvGrpSpPr>
        <p:grpSpPr>
          <a:xfrm>
            <a:off x="6264000" y="3633032"/>
            <a:ext cx="1962571" cy="300024"/>
            <a:chOff x="6300192" y="3561024"/>
            <a:chExt cx="1962571" cy="300024"/>
          </a:xfrm>
        </p:grpSpPr>
        <p:sp>
          <p:nvSpPr>
            <p:cNvPr id="173" name="172 Rectángulo"/>
            <p:cNvSpPr/>
            <p:nvPr/>
          </p:nvSpPr>
          <p:spPr>
            <a:xfrm rot="5400000" flipV="1">
              <a:off x="6468670" y="370838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6" name="175 Rectángulo"/>
            <p:cNvSpPr/>
            <p:nvPr/>
          </p:nvSpPr>
          <p:spPr>
            <a:xfrm rot="5400000" flipV="1">
              <a:off x="6657554" y="3708382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1" name="180 Rectángulo"/>
            <p:cNvSpPr/>
            <p:nvPr/>
          </p:nvSpPr>
          <p:spPr>
            <a:xfrm rot="5400000" flipV="1">
              <a:off x="6825554" y="370838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2" name="181 Rectángulo"/>
            <p:cNvSpPr/>
            <p:nvPr/>
          </p:nvSpPr>
          <p:spPr>
            <a:xfrm rot="5400000" flipV="1">
              <a:off x="6993554" y="3708382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4" name="183 Rectángulo"/>
            <p:cNvSpPr/>
            <p:nvPr/>
          </p:nvSpPr>
          <p:spPr>
            <a:xfrm rot="5400000" flipV="1">
              <a:off x="7173053" y="37083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5" name="184 Rectángulo"/>
            <p:cNvSpPr/>
            <p:nvPr/>
          </p:nvSpPr>
          <p:spPr>
            <a:xfrm rot="5400000" flipV="1">
              <a:off x="7350833" y="370832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6" name="185 Rectángulo"/>
            <p:cNvSpPr/>
            <p:nvPr/>
          </p:nvSpPr>
          <p:spPr>
            <a:xfrm rot="5400000" flipV="1">
              <a:off x="7539718" y="3708326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0" name="189 Rectángulo"/>
            <p:cNvSpPr/>
            <p:nvPr/>
          </p:nvSpPr>
          <p:spPr>
            <a:xfrm rot="5400000" flipV="1">
              <a:off x="7707718" y="3708326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2" name="191 Rectángulo"/>
            <p:cNvSpPr/>
            <p:nvPr/>
          </p:nvSpPr>
          <p:spPr>
            <a:xfrm rot="5400000" flipV="1">
              <a:off x="7875718" y="3708326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3" name="192 Rectángulo"/>
            <p:cNvSpPr/>
            <p:nvPr/>
          </p:nvSpPr>
          <p:spPr>
            <a:xfrm>
              <a:off x="7224584" y="3573016"/>
              <a:ext cx="1038179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4" name="193 Rectángulo"/>
            <p:cNvSpPr/>
            <p:nvPr/>
          </p:nvSpPr>
          <p:spPr>
            <a:xfrm>
              <a:off x="6300192" y="3561024"/>
              <a:ext cx="1008000" cy="72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95" name="194 Flecha en U"/>
          <p:cNvSpPr/>
          <p:nvPr/>
        </p:nvSpPr>
        <p:spPr>
          <a:xfrm rot="16200000" flipH="1">
            <a:off x="4644008" y="2348882"/>
            <a:ext cx="1008114" cy="2592285"/>
          </a:xfrm>
          <a:prstGeom prst="uturnArrow">
            <a:avLst>
              <a:gd name="adj1" fmla="val 21027"/>
              <a:gd name="adj2" fmla="val 25000"/>
              <a:gd name="adj3" fmla="val 50824"/>
              <a:gd name="adj4" fmla="val 39669"/>
              <a:gd name="adj5" fmla="val 100000"/>
            </a:avLst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111" name="110 Conector recto"/>
          <p:cNvCxnSpPr/>
          <p:nvPr/>
        </p:nvCxnSpPr>
        <p:spPr>
          <a:xfrm flipV="1">
            <a:off x="6516216" y="3429000"/>
            <a:ext cx="0" cy="1008112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Conector recto"/>
          <p:cNvCxnSpPr/>
          <p:nvPr/>
        </p:nvCxnSpPr>
        <p:spPr>
          <a:xfrm flipV="1">
            <a:off x="5220072" y="3429000"/>
            <a:ext cx="0" cy="1008112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26498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15382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783382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110187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029570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9 Grupo"/>
          <p:cNvGrpSpPr/>
          <p:nvPr/>
        </p:nvGrpSpPr>
        <p:grpSpPr>
          <a:xfrm>
            <a:off x="5256000" y="3636000"/>
            <a:ext cx="1145190" cy="252000"/>
            <a:chOff x="5292080" y="3609048"/>
            <a:chExt cx="1145190" cy="252000"/>
          </a:xfrm>
        </p:grpSpPr>
        <p:sp>
          <p:nvSpPr>
            <p:cNvPr id="103" name="102 Rectángulo"/>
            <p:cNvSpPr/>
            <p:nvPr/>
          </p:nvSpPr>
          <p:spPr>
            <a:xfrm rot="5400000" flipV="1">
              <a:off x="6284605" y="370838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4" name="103 Rectángulo"/>
            <p:cNvSpPr/>
            <p:nvPr/>
          </p:nvSpPr>
          <p:spPr>
            <a:xfrm rot="5400000" flipV="1">
              <a:off x="5402377" y="3708382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5" name="104 Rectángulo"/>
            <p:cNvSpPr/>
            <p:nvPr/>
          </p:nvSpPr>
          <p:spPr>
            <a:xfrm rot="5400000" flipV="1">
              <a:off x="5580157" y="370838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6" name="105 Rectángulo"/>
            <p:cNvSpPr/>
            <p:nvPr/>
          </p:nvSpPr>
          <p:spPr>
            <a:xfrm rot="5400000" flipV="1">
              <a:off x="5769042" y="370838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7" name="106 Rectángulo"/>
            <p:cNvSpPr/>
            <p:nvPr/>
          </p:nvSpPr>
          <p:spPr>
            <a:xfrm rot="5400000" flipV="1">
              <a:off x="5937042" y="3708381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8" name="107 Rectángulo"/>
            <p:cNvSpPr/>
            <p:nvPr/>
          </p:nvSpPr>
          <p:spPr>
            <a:xfrm rot="5400000" flipV="1">
              <a:off x="6105042" y="3708381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9" name="108 Rectángulo"/>
            <p:cNvSpPr/>
            <p:nvPr/>
          </p:nvSpPr>
          <p:spPr>
            <a:xfrm>
              <a:off x="5292080" y="3609048"/>
              <a:ext cx="1044000" cy="71952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171 Grupo"/>
          <p:cNvGrpSpPr/>
          <p:nvPr/>
        </p:nvGrpSpPr>
        <p:grpSpPr>
          <a:xfrm>
            <a:off x="6264000" y="3633032"/>
            <a:ext cx="1962571" cy="300024"/>
            <a:chOff x="6300192" y="3561024"/>
            <a:chExt cx="1962571" cy="300024"/>
          </a:xfrm>
        </p:grpSpPr>
        <p:sp>
          <p:nvSpPr>
            <p:cNvPr id="173" name="172 Rectángulo"/>
            <p:cNvSpPr/>
            <p:nvPr/>
          </p:nvSpPr>
          <p:spPr>
            <a:xfrm rot="5400000" flipV="1">
              <a:off x="6468670" y="370838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6" name="175 Rectángulo"/>
            <p:cNvSpPr/>
            <p:nvPr/>
          </p:nvSpPr>
          <p:spPr>
            <a:xfrm rot="5400000" flipV="1">
              <a:off x="6657554" y="3708382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1" name="180 Rectángulo"/>
            <p:cNvSpPr/>
            <p:nvPr/>
          </p:nvSpPr>
          <p:spPr>
            <a:xfrm rot="5400000" flipV="1">
              <a:off x="6825554" y="370838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2" name="181 Rectángulo"/>
            <p:cNvSpPr/>
            <p:nvPr/>
          </p:nvSpPr>
          <p:spPr>
            <a:xfrm rot="5400000" flipV="1">
              <a:off x="6993554" y="3708382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4" name="183 Rectángulo"/>
            <p:cNvSpPr/>
            <p:nvPr/>
          </p:nvSpPr>
          <p:spPr>
            <a:xfrm rot="5400000" flipV="1">
              <a:off x="7173053" y="37083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5" name="184 Rectángulo"/>
            <p:cNvSpPr/>
            <p:nvPr/>
          </p:nvSpPr>
          <p:spPr>
            <a:xfrm rot="5400000" flipV="1">
              <a:off x="7350833" y="370832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6" name="185 Rectángulo"/>
            <p:cNvSpPr/>
            <p:nvPr/>
          </p:nvSpPr>
          <p:spPr>
            <a:xfrm rot="5400000" flipV="1">
              <a:off x="7539718" y="3708326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0" name="189 Rectángulo"/>
            <p:cNvSpPr/>
            <p:nvPr/>
          </p:nvSpPr>
          <p:spPr>
            <a:xfrm rot="5400000" flipV="1">
              <a:off x="7707718" y="3708326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2" name="191 Rectángulo"/>
            <p:cNvSpPr/>
            <p:nvPr/>
          </p:nvSpPr>
          <p:spPr>
            <a:xfrm rot="5400000" flipV="1">
              <a:off x="7875718" y="3708326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3" name="192 Rectángulo"/>
            <p:cNvSpPr/>
            <p:nvPr/>
          </p:nvSpPr>
          <p:spPr>
            <a:xfrm>
              <a:off x="7224584" y="3573016"/>
              <a:ext cx="1038179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4" name="193 Rectángulo"/>
            <p:cNvSpPr/>
            <p:nvPr/>
          </p:nvSpPr>
          <p:spPr>
            <a:xfrm>
              <a:off x="6300192" y="3561024"/>
              <a:ext cx="1008000" cy="72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cxnSp>
        <p:nvCxnSpPr>
          <p:cNvPr id="111" name="110 Conector recto"/>
          <p:cNvCxnSpPr/>
          <p:nvPr/>
        </p:nvCxnSpPr>
        <p:spPr>
          <a:xfrm flipV="1">
            <a:off x="6516216" y="3429000"/>
            <a:ext cx="0" cy="1008112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Conector recto"/>
          <p:cNvCxnSpPr/>
          <p:nvPr/>
        </p:nvCxnSpPr>
        <p:spPr>
          <a:xfrm flipV="1">
            <a:off x="5220072" y="3429000"/>
            <a:ext cx="0" cy="1008112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CuadroTexto"/>
          <p:cNvSpPr txBox="1"/>
          <p:nvPr/>
        </p:nvSpPr>
        <p:spPr>
          <a:xfrm>
            <a:off x="323528" y="5931277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Como ves, en vez de de forma continua, esta cadena se replica en trocitos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26498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15382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783382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110187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029570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9 Grupo"/>
          <p:cNvGrpSpPr/>
          <p:nvPr/>
        </p:nvGrpSpPr>
        <p:grpSpPr>
          <a:xfrm>
            <a:off x="5256000" y="3636000"/>
            <a:ext cx="1145190" cy="252000"/>
            <a:chOff x="5292080" y="3609048"/>
            <a:chExt cx="1145190" cy="252000"/>
          </a:xfrm>
        </p:grpSpPr>
        <p:sp>
          <p:nvSpPr>
            <p:cNvPr id="103" name="102 Rectángulo"/>
            <p:cNvSpPr/>
            <p:nvPr/>
          </p:nvSpPr>
          <p:spPr>
            <a:xfrm rot="5400000" flipV="1">
              <a:off x="6284605" y="370838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4" name="103 Rectángulo"/>
            <p:cNvSpPr/>
            <p:nvPr/>
          </p:nvSpPr>
          <p:spPr>
            <a:xfrm rot="5400000" flipV="1">
              <a:off x="5402377" y="3708382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5" name="104 Rectángulo"/>
            <p:cNvSpPr/>
            <p:nvPr/>
          </p:nvSpPr>
          <p:spPr>
            <a:xfrm rot="5400000" flipV="1">
              <a:off x="5580157" y="370838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6" name="105 Rectángulo"/>
            <p:cNvSpPr/>
            <p:nvPr/>
          </p:nvSpPr>
          <p:spPr>
            <a:xfrm rot="5400000" flipV="1">
              <a:off x="5769042" y="370838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7" name="106 Rectángulo"/>
            <p:cNvSpPr/>
            <p:nvPr/>
          </p:nvSpPr>
          <p:spPr>
            <a:xfrm rot="5400000" flipV="1">
              <a:off x="5937042" y="3708381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8" name="107 Rectángulo"/>
            <p:cNvSpPr/>
            <p:nvPr/>
          </p:nvSpPr>
          <p:spPr>
            <a:xfrm rot="5400000" flipV="1">
              <a:off x="6105042" y="3708381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9" name="108 Rectángulo"/>
            <p:cNvSpPr/>
            <p:nvPr/>
          </p:nvSpPr>
          <p:spPr>
            <a:xfrm>
              <a:off x="5292080" y="3609048"/>
              <a:ext cx="1044000" cy="71952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171 Grupo"/>
          <p:cNvGrpSpPr/>
          <p:nvPr/>
        </p:nvGrpSpPr>
        <p:grpSpPr>
          <a:xfrm>
            <a:off x="6264000" y="3633032"/>
            <a:ext cx="1962571" cy="300024"/>
            <a:chOff x="6300192" y="3561024"/>
            <a:chExt cx="1962571" cy="300024"/>
          </a:xfrm>
        </p:grpSpPr>
        <p:sp>
          <p:nvSpPr>
            <p:cNvPr id="173" name="172 Rectángulo"/>
            <p:cNvSpPr/>
            <p:nvPr/>
          </p:nvSpPr>
          <p:spPr>
            <a:xfrm rot="5400000" flipV="1">
              <a:off x="6468670" y="370838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6" name="175 Rectángulo"/>
            <p:cNvSpPr/>
            <p:nvPr/>
          </p:nvSpPr>
          <p:spPr>
            <a:xfrm rot="5400000" flipV="1">
              <a:off x="6657554" y="3708382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1" name="180 Rectángulo"/>
            <p:cNvSpPr/>
            <p:nvPr/>
          </p:nvSpPr>
          <p:spPr>
            <a:xfrm rot="5400000" flipV="1">
              <a:off x="6825554" y="370838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2" name="181 Rectángulo"/>
            <p:cNvSpPr/>
            <p:nvPr/>
          </p:nvSpPr>
          <p:spPr>
            <a:xfrm rot="5400000" flipV="1">
              <a:off x="6993554" y="3708382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4" name="183 Rectángulo"/>
            <p:cNvSpPr/>
            <p:nvPr/>
          </p:nvSpPr>
          <p:spPr>
            <a:xfrm rot="5400000" flipV="1">
              <a:off x="7173053" y="37083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5" name="184 Rectángulo"/>
            <p:cNvSpPr/>
            <p:nvPr/>
          </p:nvSpPr>
          <p:spPr>
            <a:xfrm rot="5400000" flipV="1">
              <a:off x="7350833" y="370832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6" name="185 Rectángulo"/>
            <p:cNvSpPr/>
            <p:nvPr/>
          </p:nvSpPr>
          <p:spPr>
            <a:xfrm rot="5400000" flipV="1">
              <a:off x="7539718" y="3708326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0" name="189 Rectángulo"/>
            <p:cNvSpPr/>
            <p:nvPr/>
          </p:nvSpPr>
          <p:spPr>
            <a:xfrm rot="5400000" flipV="1">
              <a:off x="7707718" y="3708326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2" name="191 Rectángulo"/>
            <p:cNvSpPr/>
            <p:nvPr/>
          </p:nvSpPr>
          <p:spPr>
            <a:xfrm rot="5400000" flipV="1">
              <a:off x="7875718" y="3708326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3" name="192 Rectángulo"/>
            <p:cNvSpPr/>
            <p:nvPr/>
          </p:nvSpPr>
          <p:spPr>
            <a:xfrm>
              <a:off x="7224584" y="3573016"/>
              <a:ext cx="1038179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4" name="193 Rectángulo"/>
            <p:cNvSpPr/>
            <p:nvPr/>
          </p:nvSpPr>
          <p:spPr>
            <a:xfrm>
              <a:off x="6300192" y="3561024"/>
              <a:ext cx="1008000" cy="72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cxnSp>
        <p:nvCxnSpPr>
          <p:cNvPr id="111" name="110 Conector recto"/>
          <p:cNvCxnSpPr/>
          <p:nvPr/>
        </p:nvCxnSpPr>
        <p:spPr>
          <a:xfrm flipV="1">
            <a:off x="6516216" y="3429000"/>
            <a:ext cx="0" cy="1008112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Conector recto"/>
          <p:cNvCxnSpPr/>
          <p:nvPr/>
        </p:nvCxnSpPr>
        <p:spPr>
          <a:xfrm flipV="1">
            <a:off x="5220072" y="3429000"/>
            <a:ext cx="0" cy="1008112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CuadroTexto"/>
          <p:cNvSpPr txBox="1"/>
          <p:nvPr/>
        </p:nvSpPr>
        <p:spPr>
          <a:xfrm>
            <a:off x="323528" y="602128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Cada trocito es un fragmento de Okazaki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26" name="25 Pentágono regular"/>
          <p:cNvSpPr/>
          <p:nvPr/>
        </p:nvSpPr>
        <p:spPr>
          <a:xfrm>
            <a:off x="3635584" y="1267734"/>
            <a:ext cx="960120" cy="721106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9" name="28 Conector recto"/>
          <p:cNvCxnSpPr/>
          <p:nvPr/>
        </p:nvCxnSpPr>
        <p:spPr>
          <a:xfrm flipV="1">
            <a:off x="3653585" y="1197817"/>
            <a:ext cx="279" cy="345354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Rectángulo"/>
          <p:cNvSpPr/>
          <p:nvPr/>
        </p:nvSpPr>
        <p:spPr>
          <a:xfrm>
            <a:off x="4572000" y="116081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>
            <a:off x="5796136" y="116081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35 Grupo"/>
          <p:cNvGrpSpPr/>
          <p:nvPr/>
        </p:nvGrpSpPr>
        <p:grpSpPr>
          <a:xfrm flipH="1" flipV="1">
            <a:off x="6876256" y="728768"/>
            <a:ext cx="1247840" cy="1476096"/>
            <a:chOff x="3500264" y="1061120"/>
            <a:chExt cx="1247840" cy="1476096"/>
          </a:xfrm>
        </p:grpSpPr>
        <p:sp>
          <p:nvSpPr>
            <p:cNvPr id="32" name="31 Pentágono regular"/>
            <p:cNvSpPr/>
            <p:nvPr/>
          </p:nvSpPr>
          <p:spPr>
            <a:xfrm>
              <a:off x="3787984" y="1816110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>
              <a:off x="3500264" y="1061120"/>
              <a:ext cx="612000" cy="1030427"/>
              <a:chOff x="1799760" y="2168928"/>
              <a:chExt cx="612000" cy="1030427"/>
            </a:xfrm>
          </p:grpSpPr>
          <p:sp>
            <p:nvSpPr>
              <p:cNvPr id="34" name="3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35" name="34 Conector recto"/>
              <p:cNvCxnSpPr>
                <a:endCxn id="34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36 Pentágono regular"/>
          <p:cNvSpPr/>
          <p:nvPr/>
        </p:nvSpPr>
        <p:spPr>
          <a:xfrm>
            <a:off x="3851608" y="2743966"/>
            <a:ext cx="960120" cy="721106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5 Grupo"/>
          <p:cNvGrpSpPr/>
          <p:nvPr/>
        </p:nvGrpSpPr>
        <p:grpSpPr>
          <a:xfrm>
            <a:off x="3563888" y="1988976"/>
            <a:ext cx="612000" cy="1030427"/>
            <a:chOff x="1799760" y="2168928"/>
            <a:chExt cx="612000" cy="1030427"/>
          </a:xfrm>
        </p:grpSpPr>
        <p:sp>
          <p:nvSpPr>
            <p:cNvPr id="39" name="3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40" name="39 Conector recto"/>
            <p:cNvCxnSpPr>
              <a:endCxn id="39" idx="4"/>
            </p:cNvCxnSpPr>
            <p:nvPr/>
          </p:nvCxnSpPr>
          <p:spPr>
            <a:xfrm flipV="1">
              <a:off x="2105481" y="2780928"/>
              <a:ext cx="279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Rectángulo"/>
          <p:cNvSpPr/>
          <p:nvPr/>
        </p:nvSpPr>
        <p:spPr>
          <a:xfrm>
            <a:off x="4788024" y="263704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>
            <a:off x="6012160" y="263704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42 Grupo"/>
          <p:cNvGrpSpPr/>
          <p:nvPr/>
        </p:nvGrpSpPr>
        <p:grpSpPr>
          <a:xfrm flipH="1" flipV="1">
            <a:off x="7092280" y="2205000"/>
            <a:ext cx="1247840" cy="1476096"/>
            <a:chOff x="3500264" y="1061120"/>
            <a:chExt cx="1247840" cy="1476096"/>
          </a:xfrm>
        </p:grpSpPr>
        <p:sp>
          <p:nvSpPr>
            <p:cNvPr id="44" name="43 Pentágono regular"/>
            <p:cNvSpPr/>
            <p:nvPr/>
          </p:nvSpPr>
          <p:spPr>
            <a:xfrm>
              <a:off x="3787984" y="1816110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>
              <a:off x="3500264" y="1061120"/>
              <a:ext cx="612000" cy="1030427"/>
              <a:chOff x="1799760" y="2168928"/>
              <a:chExt cx="612000" cy="1030427"/>
            </a:xfrm>
          </p:grpSpPr>
          <p:sp>
            <p:nvSpPr>
              <p:cNvPr id="46" name="4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47" name="46 Conector recto"/>
              <p:cNvCxnSpPr>
                <a:endCxn id="46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53 Grupo"/>
          <p:cNvGrpSpPr/>
          <p:nvPr/>
        </p:nvGrpSpPr>
        <p:grpSpPr>
          <a:xfrm flipH="1" flipV="1">
            <a:off x="7236296" y="3681096"/>
            <a:ext cx="1247840" cy="1476096"/>
            <a:chOff x="3500264" y="1061120"/>
            <a:chExt cx="1247840" cy="1476096"/>
          </a:xfrm>
        </p:grpSpPr>
        <p:sp>
          <p:nvSpPr>
            <p:cNvPr id="55" name="54 Pentágono regular"/>
            <p:cNvSpPr/>
            <p:nvPr/>
          </p:nvSpPr>
          <p:spPr>
            <a:xfrm>
              <a:off x="3787984" y="1816110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5 Grupo"/>
            <p:cNvGrpSpPr/>
            <p:nvPr/>
          </p:nvGrpSpPr>
          <p:grpSpPr>
            <a:xfrm>
              <a:off x="3500264" y="1061120"/>
              <a:ext cx="612000" cy="1030427"/>
              <a:chOff x="1799760" y="2168928"/>
              <a:chExt cx="612000" cy="1030427"/>
            </a:xfrm>
          </p:grpSpPr>
          <p:sp>
            <p:nvSpPr>
              <p:cNvPr id="57" name="5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58" name="57 Conector recto"/>
              <p:cNvCxnSpPr>
                <a:endCxn id="57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3" name="92 Flecha abajo"/>
          <p:cNvSpPr/>
          <p:nvPr/>
        </p:nvSpPr>
        <p:spPr>
          <a:xfrm rot="4430708">
            <a:off x="3835303" y="100023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CuadroTexto"/>
          <p:cNvSpPr txBox="1"/>
          <p:nvPr/>
        </p:nvSpPr>
        <p:spPr>
          <a:xfrm>
            <a:off x="4139952" y="76470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95" name="94 Flecha abajo"/>
          <p:cNvSpPr/>
          <p:nvPr/>
        </p:nvSpPr>
        <p:spPr>
          <a:xfrm rot="15953629">
            <a:off x="3600191" y="322028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CuadroTexto"/>
          <p:cNvSpPr txBox="1"/>
          <p:nvPr/>
        </p:nvSpPr>
        <p:spPr>
          <a:xfrm>
            <a:off x="3131840" y="299695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97" name="96 Flecha abajo"/>
          <p:cNvSpPr/>
          <p:nvPr/>
        </p:nvSpPr>
        <p:spPr>
          <a:xfrm rot="6291296">
            <a:off x="7721555" y="78143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CuadroTexto"/>
          <p:cNvSpPr txBox="1"/>
          <p:nvPr/>
        </p:nvSpPr>
        <p:spPr>
          <a:xfrm>
            <a:off x="8028384" y="76470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45" name="44 Rectángulo"/>
          <p:cNvSpPr/>
          <p:nvPr/>
        </p:nvSpPr>
        <p:spPr>
          <a:xfrm>
            <a:off x="6372200" y="5610944"/>
            <a:ext cx="1080120" cy="2663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53 Grupo"/>
          <p:cNvGrpSpPr/>
          <p:nvPr/>
        </p:nvGrpSpPr>
        <p:grpSpPr>
          <a:xfrm flipH="1" flipV="1">
            <a:off x="7452320" y="5157192"/>
            <a:ext cx="960120" cy="721106"/>
            <a:chOff x="3787984" y="1816110"/>
            <a:chExt cx="960120" cy="721106"/>
          </a:xfrm>
        </p:grpSpPr>
        <p:sp>
          <p:nvSpPr>
            <p:cNvPr id="54" name="53 Pentágono regular"/>
            <p:cNvSpPr/>
            <p:nvPr/>
          </p:nvSpPr>
          <p:spPr>
            <a:xfrm>
              <a:off x="3787984" y="1816110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60" name="59 Conector recto"/>
            <p:cNvCxnSpPr/>
            <p:nvPr/>
          </p:nvCxnSpPr>
          <p:spPr>
            <a:xfrm flipV="1">
              <a:off x="3805984" y="1817136"/>
              <a:ext cx="6016" cy="274411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48 Rectángulo"/>
          <p:cNvSpPr/>
          <p:nvPr/>
        </p:nvSpPr>
        <p:spPr>
          <a:xfrm>
            <a:off x="6156176" y="4113144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Flecha abajo"/>
          <p:cNvSpPr/>
          <p:nvPr/>
        </p:nvSpPr>
        <p:spPr>
          <a:xfrm rot="2372107">
            <a:off x="8454914" y="5487508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CuadroTexto"/>
          <p:cNvSpPr txBox="1"/>
          <p:nvPr/>
        </p:nvSpPr>
        <p:spPr>
          <a:xfrm>
            <a:off x="8532440" y="486916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323528" y="5757063"/>
            <a:ext cx="8820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En nuestro caso el sentido 5'-3' es de arriba a abajo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26" name="25 Pentágono regular"/>
          <p:cNvSpPr/>
          <p:nvPr/>
        </p:nvSpPr>
        <p:spPr>
          <a:xfrm>
            <a:off x="3635584" y="1267734"/>
            <a:ext cx="960120" cy="721106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9" name="28 Conector recto"/>
          <p:cNvCxnSpPr/>
          <p:nvPr/>
        </p:nvCxnSpPr>
        <p:spPr>
          <a:xfrm flipV="1">
            <a:off x="3653585" y="1197817"/>
            <a:ext cx="279" cy="345354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Rectángulo"/>
          <p:cNvSpPr/>
          <p:nvPr/>
        </p:nvSpPr>
        <p:spPr>
          <a:xfrm>
            <a:off x="4572000" y="116081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>
            <a:off x="5796136" y="116081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35 Grupo"/>
          <p:cNvGrpSpPr/>
          <p:nvPr/>
        </p:nvGrpSpPr>
        <p:grpSpPr>
          <a:xfrm flipH="1" flipV="1">
            <a:off x="6876256" y="728768"/>
            <a:ext cx="1247840" cy="1476096"/>
            <a:chOff x="3500264" y="1061120"/>
            <a:chExt cx="1247840" cy="1476096"/>
          </a:xfrm>
        </p:grpSpPr>
        <p:sp>
          <p:nvSpPr>
            <p:cNvPr id="32" name="31 Pentágono regular"/>
            <p:cNvSpPr/>
            <p:nvPr/>
          </p:nvSpPr>
          <p:spPr>
            <a:xfrm>
              <a:off x="3787984" y="1816110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>
              <a:off x="3500264" y="1061120"/>
              <a:ext cx="612000" cy="1030427"/>
              <a:chOff x="1799760" y="2168928"/>
              <a:chExt cx="612000" cy="1030427"/>
            </a:xfrm>
          </p:grpSpPr>
          <p:sp>
            <p:nvSpPr>
              <p:cNvPr id="34" name="3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35" name="34 Conector recto"/>
              <p:cNvCxnSpPr>
                <a:endCxn id="34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36 Pentágono regular"/>
          <p:cNvSpPr/>
          <p:nvPr/>
        </p:nvSpPr>
        <p:spPr>
          <a:xfrm>
            <a:off x="3851608" y="2743966"/>
            <a:ext cx="960120" cy="721106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5 Grupo"/>
          <p:cNvGrpSpPr/>
          <p:nvPr/>
        </p:nvGrpSpPr>
        <p:grpSpPr>
          <a:xfrm>
            <a:off x="3563888" y="1988976"/>
            <a:ext cx="612000" cy="1030427"/>
            <a:chOff x="1799760" y="2168928"/>
            <a:chExt cx="612000" cy="1030427"/>
          </a:xfrm>
        </p:grpSpPr>
        <p:sp>
          <p:nvSpPr>
            <p:cNvPr id="39" name="3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40" name="39 Conector recto"/>
            <p:cNvCxnSpPr>
              <a:endCxn id="39" idx="4"/>
            </p:cNvCxnSpPr>
            <p:nvPr/>
          </p:nvCxnSpPr>
          <p:spPr>
            <a:xfrm flipV="1">
              <a:off x="2105481" y="2780928"/>
              <a:ext cx="279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Rectángulo"/>
          <p:cNvSpPr/>
          <p:nvPr/>
        </p:nvSpPr>
        <p:spPr>
          <a:xfrm>
            <a:off x="4788024" y="2637048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>
            <a:off x="6012160" y="2637048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42 Grupo"/>
          <p:cNvGrpSpPr/>
          <p:nvPr/>
        </p:nvGrpSpPr>
        <p:grpSpPr>
          <a:xfrm flipH="1" flipV="1">
            <a:off x="7092280" y="2205000"/>
            <a:ext cx="1247840" cy="1476096"/>
            <a:chOff x="3500264" y="1061120"/>
            <a:chExt cx="1247840" cy="1476096"/>
          </a:xfrm>
        </p:grpSpPr>
        <p:sp>
          <p:nvSpPr>
            <p:cNvPr id="44" name="43 Pentágono regular"/>
            <p:cNvSpPr/>
            <p:nvPr/>
          </p:nvSpPr>
          <p:spPr>
            <a:xfrm>
              <a:off x="3787984" y="1816110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>
              <a:off x="3500264" y="1061120"/>
              <a:ext cx="612000" cy="1030427"/>
              <a:chOff x="1799760" y="2168928"/>
              <a:chExt cx="612000" cy="1030427"/>
            </a:xfrm>
          </p:grpSpPr>
          <p:sp>
            <p:nvSpPr>
              <p:cNvPr id="46" name="4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47" name="46 Conector recto"/>
              <p:cNvCxnSpPr>
                <a:endCxn id="46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47 Pentágono regular"/>
          <p:cNvSpPr/>
          <p:nvPr/>
        </p:nvSpPr>
        <p:spPr>
          <a:xfrm>
            <a:off x="3995624" y="4220062"/>
            <a:ext cx="960120" cy="721106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15 Grupo"/>
          <p:cNvGrpSpPr/>
          <p:nvPr/>
        </p:nvGrpSpPr>
        <p:grpSpPr>
          <a:xfrm>
            <a:off x="3707904" y="3465072"/>
            <a:ext cx="612000" cy="1030427"/>
            <a:chOff x="1799760" y="2168928"/>
            <a:chExt cx="612000" cy="1030427"/>
          </a:xfrm>
        </p:grpSpPr>
        <p:sp>
          <p:nvSpPr>
            <p:cNvPr id="50" name="4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51" name="50 Conector recto"/>
            <p:cNvCxnSpPr>
              <a:endCxn id="50" idx="4"/>
            </p:cNvCxnSpPr>
            <p:nvPr/>
          </p:nvCxnSpPr>
          <p:spPr>
            <a:xfrm flipV="1">
              <a:off x="2105481" y="2780928"/>
              <a:ext cx="279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51 Rectángulo"/>
          <p:cNvSpPr/>
          <p:nvPr/>
        </p:nvSpPr>
        <p:spPr>
          <a:xfrm>
            <a:off x="4932040" y="4113144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>
            <a:off x="6156176" y="4113144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" name="53 Grupo"/>
          <p:cNvGrpSpPr/>
          <p:nvPr/>
        </p:nvGrpSpPr>
        <p:grpSpPr>
          <a:xfrm flipH="1" flipV="1">
            <a:off x="7236296" y="3681096"/>
            <a:ext cx="1247840" cy="1476096"/>
            <a:chOff x="3500264" y="1061120"/>
            <a:chExt cx="1247840" cy="1476096"/>
          </a:xfrm>
        </p:grpSpPr>
        <p:sp>
          <p:nvSpPr>
            <p:cNvPr id="55" name="54 Pentágono regular"/>
            <p:cNvSpPr/>
            <p:nvPr/>
          </p:nvSpPr>
          <p:spPr>
            <a:xfrm>
              <a:off x="3787984" y="1816110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5 Grupo"/>
            <p:cNvGrpSpPr/>
            <p:nvPr/>
          </p:nvGrpSpPr>
          <p:grpSpPr>
            <a:xfrm>
              <a:off x="3500264" y="1061120"/>
              <a:ext cx="612000" cy="1030427"/>
              <a:chOff x="1799760" y="2168928"/>
              <a:chExt cx="612000" cy="1030427"/>
            </a:xfrm>
          </p:grpSpPr>
          <p:sp>
            <p:nvSpPr>
              <p:cNvPr id="57" name="5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58" name="57 Conector recto"/>
              <p:cNvCxnSpPr>
                <a:endCxn id="57" idx="4"/>
              </p:cNvCxnSpPr>
              <p:nvPr/>
            </p:nvCxnSpPr>
            <p:spPr>
              <a:xfrm flipV="1">
                <a:off x="2105481" y="2780928"/>
                <a:ext cx="279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3" name="92 Flecha abajo"/>
          <p:cNvSpPr/>
          <p:nvPr/>
        </p:nvSpPr>
        <p:spPr>
          <a:xfrm rot="4430708">
            <a:off x="3835303" y="100023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CuadroTexto"/>
          <p:cNvSpPr txBox="1"/>
          <p:nvPr/>
        </p:nvSpPr>
        <p:spPr>
          <a:xfrm>
            <a:off x="4139952" y="76470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95" name="94 Flecha abajo"/>
          <p:cNvSpPr/>
          <p:nvPr/>
        </p:nvSpPr>
        <p:spPr>
          <a:xfrm rot="15953629">
            <a:off x="3888223" y="4744648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CuadroTexto"/>
          <p:cNvSpPr txBox="1"/>
          <p:nvPr/>
        </p:nvSpPr>
        <p:spPr>
          <a:xfrm>
            <a:off x="3419872" y="452131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97" name="96 Flecha abajo"/>
          <p:cNvSpPr/>
          <p:nvPr/>
        </p:nvSpPr>
        <p:spPr>
          <a:xfrm rot="6291296">
            <a:off x="7721555" y="781432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CuadroTexto"/>
          <p:cNvSpPr txBox="1"/>
          <p:nvPr/>
        </p:nvSpPr>
        <p:spPr>
          <a:xfrm>
            <a:off x="8028384" y="76470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45" name="44 Rectángulo"/>
          <p:cNvSpPr/>
          <p:nvPr/>
        </p:nvSpPr>
        <p:spPr>
          <a:xfrm>
            <a:off x="6372200" y="5610944"/>
            <a:ext cx="1080120" cy="2663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53 Grupo"/>
          <p:cNvGrpSpPr/>
          <p:nvPr/>
        </p:nvGrpSpPr>
        <p:grpSpPr>
          <a:xfrm flipH="1" flipV="1">
            <a:off x="7452320" y="5157192"/>
            <a:ext cx="960120" cy="721106"/>
            <a:chOff x="3787984" y="1816110"/>
            <a:chExt cx="960120" cy="721106"/>
          </a:xfrm>
        </p:grpSpPr>
        <p:sp>
          <p:nvSpPr>
            <p:cNvPr id="54" name="53 Pentágono regular"/>
            <p:cNvSpPr/>
            <p:nvPr/>
          </p:nvSpPr>
          <p:spPr>
            <a:xfrm>
              <a:off x="3787984" y="1816110"/>
              <a:ext cx="960120" cy="721106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60" name="59 Conector recto"/>
            <p:cNvCxnSpPr/>
            <p:nvPr/>
          </p:nvCxnSpPr>
          <p:spPr>
            <a:xfrm flipV="1">
              <a:off x="3805984" y="1817136"/>
              <a:ext cx="6016" cy="274411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98 Flecha abajo"/>
          <p:cNvSpPr/>
          <p:nvPr/>
        </p:nvSpPr>
        <p:spPr>
          <a:xfrm rot="2372107">
            <a:off x="8454914" y="5487508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CuadroTexto"/>
          <p:cNvSpPr txBox="1"/>
          <p:nvPr/>
        </p:nvSpPr>
        <p:spPr>
          <a:xfrm>
            <a:off x="8532440" y="486916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49" name="48 CuadroTexto"/>
          <p:cNvSpPr txBox="1"/>
          <p:nvPr/>
        </p:nvSpPr>
        <p:spPr>
          <a:xfrm>
            <a:off x="179512" y="5949280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Pero como la cadena puede estar en cualquier dirección es mejor decir sentido 5'-3'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25" name="124 Rectángulo"/>
          <p:cNvSpPr/>
          <p:nvPr/>
        </p:nvSpPr>
        <p:spPr>
          <a:xfrm rot="5400000" flipV="1">
            <a:off x="6320782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320780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Rectángulo"/>
          <p:cNvSpPr/>
          <p:nvPr/>
        </p:nvSpPr>
        <p:spPr>
          <a:xfrm rot="5400000" flipV="1">
            <a:off x="6498562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98561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Rectángulo"/>
          <p:cNvSpPr/>
          <p:nvPr/>
        </p:nvSpPr>
        <p:spPr>
          <a:xfrm rot="5400000" flipV="1">
            <a:off x="668744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8744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130 Rectángulo"/>
          <p:cNvSpPr/>
          <p:nvPr/>
        </p:nvSpPr>
        <p:spPr>
          <a:xfrm rot="5400000" flipV="1">
            <a:off x="685544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85544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Rectángulo"/>
          <p:cNvSpPr/>
          <p:nvPr/>
        </p:nvSpPr>
        <p:spPr>
          <a:xfrm rot="5400000" flipV="1">
            <a:off x="702344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702344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Rectángulo"/>
          <p:cNvSpPr/>
          <p:nvPr/>
        </p:nvSpPr>
        <p:spPr>
          <a:xfrm>
            <a:off x="633611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209884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5438553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438552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5616333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616332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5805218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805217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5973218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73217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 rot="5400000" flipV="1">
            <a:off x="6141218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141217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>
            <a:off x="5453884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369884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85174" y="316829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9" name="138 Rectángulo"/>
          <p:cNvSpPr/>
          <p:nvPr/>
        </p:nvSpPr>
        <p:spPr>
          <a:xfrm rot="16200000">
            <a:off x="8085172" y="342029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tángulo"/>
          <p:cNvSpPr/>
          <p:nvPr/>
        </p:nvSpPr>
        <p:spPr>
          <a:xfrm rot="5400000" flipV="1">
            <a:off x="8262954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262953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Rectángulo"/>
          <p:cNvSpPr/>
          <p:nvPr/>
        </p:nvSpPr>
        <p:spPr>
          <a:xfrm rot="5400000" flipV="1">
            <a:off x="845183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45183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4" name="143 Rectángulo"/>
          <p:cNvSpPr/>
          <p:nvPr/>
        </p:nvSpPr>
        <p:spPr>
          <a:xfrm rot="5400000" flipV="1">
            <a:off x="8619838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5" name="144 Rectángulo"/>
          <p:cNvSpPr/>
          <p:nvPr/>
        </p:nvSpPr>
        <p:spPr>
          <a:xfrm rot="5400000" flipV="1">
            <a:off x="8619837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6" name="145 Rectángulo"/>
          <p:cNvSpPr/>
          <p:nvPr/>
        </p:nvSpPr>
        <p:spPr>
          <a:xfrm rot="5400000" flipV="1">
            <a:off x="8787838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7" name="146 Rectángulo"/>
          <p:cNvSpPr/>
          <p:nvPr/>
        </p:nvSpPr>
        <p:spPr>
          <a:xfrm rot="5400000" flipV="1">
            <a:off x="8787837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149 Rectángulo"/>
          <p:cNvSpPr/>
          <p:nvPr/>
        </p:nvSpPr>
        <p:spPr>
          <a:xfrm rot="5400000" flipV="1">
            <a:off x="7202945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202944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2" name="151 Rectángulo"/>
          <p:cNvSpPr/>
          <p:nvPr/>
        </p:nvSpPr>
        <p:spPr>
          <a:xfrm rot="5400000" flipV="1">
            <a:off x="7380725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80724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Rectángulo"/>
          <p:cNvSpPr/>
          <p:nvPr/>
        </p:nvSpPr>
        <p:spPr>
          <a:xfrm rot="5400000" flipV="1">
            <a:off x="7569610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569609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6" name="155 Rectángulo"/>
          <p:cNvSpPr/>
          <p:nvPr/>
        </p:nvSpPr>
        <p:spPr>
          <a:xfrm rot="5400000" flipV="1">
            <a:off x="7737610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737609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8" name="157 Rectángulo"/>
          <p:cNvSpPr/>
          <p:nvPr/>
        </p:nvSpPr>
        <p:spPr>
          <a:xfrm rot="5400000" flipV="1">
            <a:off x="7905610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905609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>
            <a:off x="7218276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134276" y="306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9" name="238 Rectángulo"/>
          <p:cNvSpPr/>
          <p:nvPr/>
        </p:nvSpPr>
        <p:spPr>
          <a:xfrm rot="16200000">
            <a:off x="4556782" y="316829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0" name="239 Rectángulo"/>
          <p:cNvSpPr/>
          <p:nvPr/>
        </p:nvSpPr>
        <p:spPr>
          <a:xfrm rot="16200000">
            <a:off x="4556780" y="342029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 rot="5400000" flipV="1">
            <a:off x="4734562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2" name="241 Rectángulo"/>
          <p:cNvSpPr/>
          <p:nvPr/>
        </p:nvSpPr>
        <p:spPr>
          <a:xfrm rot="5400000" flipV="1">
            <a:off x="4734561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Rectángulo"/>
          <p:cNvSpPr/>
          <p:nvPr/>
        </p:nvSpPr>
        <p:spPr>
          <a:xfrm rot="5400000" flipV="1">
            <a:off x="4923446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4" name="243 Rectángulo"/>
          <p:cNvSpPr/>
          <p:nvPr/>
        </p:nvSpPr>
        <p:spPr>
          <a:xfrm rot="5400000" flipV="1">
            <a:off x="4923445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5" name="244 Rectángulo"/>
          <p:cNvSpPr/>
          <p:nvPr/>
        </p:nvSpPr>
        <p:spPr>
          <a:xfrm rot="5400000" flipV="1">
            <a:off x="5091446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6" name="245 Rectángulo"/>
          <p:cNvSpPr/>
          <p:nvPr/>
        </p:nvSpPr>
        <p:spPr>
          <a:xfrm rot="5400000" flipV="1">
            <a:off x="5091445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7" name="246 Rectángulo"/>
          <p:cNvSpPr/>
          <p:nvPr/>
        </p:nvSpPr>
        <p:spPr>
          <a:xfrm rot="5400000" flipV="1">
            <a:off x="5259446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8" name="247 Rectángulo"/>
          <p:cNvSpPr/>
          <p:nvPr/>
        </p:nvSpPr>
        <p:spPr>
          <a:xfrm rot="5400000" flipV="1">
            <a:off x="5259445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9" name="248 Rectángulo"/>
          <p:cNvSpPr/>
          <p:nvPr/>
        </p:nvSpPr>
        <p:spPr>
          <a:xfrm>
            <a:off x="4572112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0" name="249 Rectángulo"/>
          <p:cNvSpPr/>
          <p:nvPr/>
        </p:nvSpPr>
        <p:spPr>
          <a:xfrm>
            <a:off x="4445884" y="306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5400000" flipV="1">
            <a:off x="4209218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8" name="257 Rectángulo"/>
          <p:cNvSpPr/>
          <p:nvPr/>
        </p:nvSpPr>
        <p:spPr>
          <a:xfrm rot="5400000" flipV="1">
            <a:off x="4209217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9" name="258 Rectángulo"/>
          <p:cNvSpPr/>
          <p:nvPr/>
        </p:nvSpPr>
        <p:spPr>
          <a:xfrm rot="5400000" flipV="1">
            <a:off x="4377218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0" name="259 Rectángulo"/>
          <p:cNvSpPr/>
          <p:nvPr/>
        </p:nvSpPr>
        <p:spPr>
          <a:xfrm rot="5400000" flipV="1">
            <a:off x="4377217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3" name="262 Rectángulo"/>
          <p:cNvSpPr/>
          <p:nvPr/>
        </p:nvSpPr>
        <p:spPr>
          <a:xfrm rot="16200000">
            <a:off x="8955838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4" name="263 Rectángulo"/>
          <p:cNvSpPr/>
          <p:nvPr/>
        </p:nvSpPr>
        <p:spPr>
          <a:xfrm rot="16200000">
            <a:off x="8955836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Rectángulo"/>
          <p:cNvSpPr/>
          <p:nvPr/>
        </p:nvSpPr>
        <p:spPr>
          <a:xfrm>
            <a:off x="8100504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9" name="148 Rectángulo"/>
          <p:cNvSpPr/>
          <p:nvPr/>
        </p:nvSpPr>
        <p:spPr>
          <a:xfrm>
            <a:off x="7974276" y="3068960"/>
            <a:ext cx="116972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CuadroTexto"/>
          <p:cNvSpPr txBox="1"/>
          <p:nvPr/>
        </p:nvSpPr>
        <p:spPr>
          <a:xfrm>
            <a:off x="179512" y="5910371"/>
            <a:ext cx="8820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La replicación es </a:t>
            </a:r>
            <a:r>
              <a:rPr lang="es-ES" sz="2400" u="sng" dirty="0">
                <a:solidFill>
                  <a:schemeClr val="bg1"/>
                </a:solidFill>
              </a:rPr>
              <a:t>bidireccional</a:t>
            </a:r>
            <a:r>
              <a:rPr lang="es-ES" sz="2400" dirty="0">
                <a:solidFill>
                  <a:schemeClr val="bg1"/>
                </a:solidFill>
              </a:rPr>
              <a:t>.</a:t>
            </a:r>
          </a:p>
          <a:p>
            <a:r>
              <a:rPr lang="es-ES" sz="2400" dirty="0">
                <a:solidFill>
                  <a:schemeClr val="bg1"/>
                </a:solidFill>
              </a:rPr>
              <a:t>Eso significa que desde un punto (origen) avanza en dos sentidos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125" name="124 Rectángulo"/>
          <p:cNvSpPr/>
          <p:nvPr/>
        </p:nvSpPr>
        <p:spPr>
          <a:xfrm rot="5400000" flipV="1">
            <a:off x="6320782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320780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Rectángulo"/>
          <p:cNvSpPr/>
          <p:nvPr/>
        </p:nvSpPr>
        <p:spPr>
          <a:xfrm rot="5400000" flipV="1">
            <a:off x="6498562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98561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Rectángulo"/>
          <p:cNvSpPr/>
          <p:nvPr/>
        </p:nvSpPr>
        <p:spPr>
          <a:xfrm rot="5400000" flipV="1">
            <a:off x="668744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8744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130 Rectángulo"/>
          <p:cNvSpPr/>
          <p:nvPr/>
        </p:nvSpPr>
        <p:spPr>
          <a:xfrm rot="5400000" flipV="1">
            <a:off x="685544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85544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Rectángulo"/>
          <p:cNvSpPr/>
          <p:nvPr/>
        </p:nvSpPr>
        <p:spPr>
          <a:xfrm rot="5400000" flipV="1">
            <a:off x="702344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702344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Rectángulo"/>
          <p:cNvSpPr/>
          <p:nvPr/>
        </p:nvSpPr>
        <p:spPr>
          <a:xfrm>
            <a:off x="633611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209884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5438553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438552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5616333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616332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5805218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805217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5973218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73217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 rot="5400000" flipV="1">
            <a:off x="6141218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141217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>
            <a:off x="5453884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369884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85174" y="316829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9" name="138 Rectángulo"/>
          <p:cNvSpPr/>
          <p:nvPr/>
        </p:nvSpPr>
        <p:spPr>
          <a:xfrm rot="16200000">
            <a:off x="8085172" y="342029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tángulo"/>
          <p:cNvSpPr/>
          <p:nvPr/>
        </p:nvSpPr>
        <p:spPr>
          <a:xfrm rot="5400000" flipV="1">
            <a:off x="8262954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262953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Rectángulo"/>
          <p:cNvSpPr/>
          <p:nvPr/>
        </p:nvSpPr>
        <p:spPr>
          <a:xfrm rot="5400000" flipV="1">
            <a:off x="845183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45183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4" name="143 Rectángulo"/>
          <p:cNvSpPr/>
          <p:nvPr/>
        </p:nvSpPr>
        <p:spPr>
          <a:xfrm rot="5400000" flipV="1">
            <a:off x="8619838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5" name="144 Rectángulo"/>
          <p:cNvSpPr/>
          <p:nvPr/>
        </p:nvSpPr>
        <p:spPr>
          <a:xfrm rot="5400000" flipV="1">
            <a:off x="8619837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6" name="145 Rectángulo"/>
          <p:cNvSpPr/>
          <p:nvPr/>
        </p:nvSpPr>
        <p:spPr>
          <a:xfrm rot="5400000" flipV="1">
            <a:off x="8787838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7" name="146 Rectángulo"/>
          <p:cNvSpPr/>
          <p:nvPr/>
        </p:nvSpPr>
        <p:spPr>
          <a:xfrm rot="5400000" flipV="1">
            <a:off x="8787837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149 Rectángulo"/>
          <p:cNvSpPr/>
          <p:nvPr/>
        </p:nvSpPr>
        <p:spPr>
          <a:xfrm rot="5400000" flipV="1">
            <a:off x="7202945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202944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2" name="151 Rectángulo"/>
          <p:cNvSpPr/>
          <p:nvPr/>
        </p:nvSpPr>
        <p:spPr>
          <a:xfrm rot="5400000" flipV="1">
            <a:off x="7380725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80724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Rectángulo"/>
          <p:cNvSpPr/>
          <p:nvPr/>
        </p:nvSpPr>
        <p:spPr>
          <a:xfrm rot="5400000" flipV="1">
            <a:off x="7569610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569609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6" name="155 Rectángulo"/>
          <p:cNvSpPr/>
          <p:nvPr/>
        </p:nvSpPr>
        <p:spPr>
          <a:xfrm rot="5400000" flipV="1">
            <a:off x="7737610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737609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8" name="157 Rectángulo"/>
          <p:cNvSpPr/>
          <p:nvPr/>
        </p:nvSpPr>
        <p:spPr>
          <a:xfrm rot="5400000" flipV="1">
            <a:off x="7905610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905609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>
            <a:off x="7218276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134276" y="306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9" name="238 Rectángulo"/>
          <p:cNvSpPr/>
          <p:nvPr/>
        </p:nvSpPr>
        <p:spPr>
          <a:xfrm rot="16200000">
            <a:off x="4556782" y="316829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0" name="239 Rectángulo"/>
          <p:cNvSpPr/>
          <p:nvPr/>
        </p:nvSpPr>
        <p:spPr>
          <a:xfrm rot="16200000">
            <a:off x="4556780" y="342029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 rot="5400000" flipV="1">
            <a:off x="4734562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2" name="241 Rectángulo"/>
          <p:cNvSpPr/>
          <p:nvPr/>
        </p:nvSpPr>
        <p:spPr>
          <a:xfrm rot="5400000" flipV="1">
            <a:off x="4734561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Rectángulo"/>
          <p:cNvSpPr/>
          <p:nvPr/>
        </p:nvSpPr>
        <p:spPr>
          <a:xfrm rot="5400000" flipV="1">
            <a:off x="4923446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4" name="243 Rectángulo"/>
          <p:cNvSpPr/>
          <p:nvPr/>
        </p:nvSpPr>
        <p:spPr>
          <a:xfrm rot="5400000" flipV="1">
            <a:off x="4923445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5" name="244 Rectángulo"/>
          <p:cNvSpPr/>
          <p:nvPr/>
        </p:nvSpPr>
        <p:spPr>
          <a:xfrm rot="5400000" flipV="1">
            <a:off x="5091446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6" name="245 Rectángulo"/>
          <p:cNvSpPr/>
          <p:nvPr/>
        </p:nvSpPr>
        <p:spPr>
          <a:xfrm rot="5400000" flipV="1">
            <a:off x="5091445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7" name="246 Rectángulo"/>
          <p:cNvSpPr/>
          <p:nvPr/>
        </p:nvSpPr>
        <p:spPr>
          <a:xfrm rot="5400000" flipV="1">
            <a:off x="5259446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8" name="247 Rectángulo"/>
          <p:cNvSpPr/>
          <p:nvPr/>
        </p:nvSpPr>
        <p:spPr>
          <a:xfrm rot="5400000" flipV="1">
            <a:off x="5259445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9" name="248 Rectángulo"/>
          <p:cNvSpPr/>
          <p:nvPr/>
        </p:nvSpPr>
        <p:spPr>
          <a:xfrm>
            <a:off x="4572112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0" name="249 Rectángulo"/>
          <p:cNvSpPr/>
          <p:nvPr/>
        </p:nvSpPr>
        <p:spPr>
          <a:xfrm>
            <a:off x="4445884" y="306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5400000" flipV="1">
            <a:off x="4209218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8" name="257 Rectángulo"/>
          <p:cNvSpPr/>
          <p:nvPr/>
        </p:nvSpPr>
        <p:spPr>
          <a:xfrm rot="5400000" flipV="1">
            <a:off x="4209217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9" name="258 Rectángulo"/>
          <p:cNvSpPr/>
          <p:nvPr/>
        </p:nvSpPr>
        <p:spPr>
          <a:xfrm rot="5400000" flipV="1">
            <a:off x="4377218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0" name="259 Rectángulo"/>
          <p:cNvSpPr/>
          <p:nvPr/>
        </p:nvSpPr>
        <p:spPr>
          <a:xfrm rot="5400000" flipV="1">
            <a:off x="4377217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3" name="262 Rectángulo"/>
          <p:cNvSpPr/>
          <p:nvPr/>
        </p:nvSpPr>
        <p:spPr>
          <a:xfrm rot="16200000">
            <a:off x="8955838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4" name="263 Rectángulo"/>
          <p:cNvSpPr/>
          <p:nvPr/>
        </p:nvSpPr>
        <p:spPr>
          <a:xfrm rot="16200000">
            <a:off x="8955836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Rectángulo"/>
          <p:cNvSpPr/>
          <p:nvPr/>
        </p:nvSpPr>
        <p:spPr>
          <a:xfrm>
            <a:off x="8100504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9" name="148 Rectángulo"/>
          <p:cNvSpPr/>
          <p:nvPr/>
        </p:nvSpPr>
        <p:spPr>
          <a:xfrm>
            <a:off x="7974276" y="3068960"/>
            <a:ext cx="116972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67" name="266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267 CuadroTexto"/>
          <p:cNvSpPr txBox="1"/>
          <p:nvPr/>
        </p:nvSpPr>
        <p:spPr>
          <a:xfrm>
            <a:off x="6156176" y="141277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rgbClr val="FF0066"/>
                </a:solidFill>
              </a:rPr>
              <a:t>Origen</a:t>
            </a:r>
          </a:p>
        </p:txBody>
      </p:sp>
      <p:sp>
        <p:nvSpPr>
          <p:cNvPr id="105" name="104 CuadroTexto"/>
          <p:cNvSpPr txBox="1"/>
          <p:nvPr/>
        </p:nvSpPr>
        <p:spPr>
          <a:xfrm>
            <a:off x="179512" y="5910371"/>
            <a:ext cx="8820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La replicación es </a:t>
            </a:r>
            <a:r>
              <a:rPr lang="es-ES" sz="2400" u="sng" dirty="0">
                <a:solidFill>
                  <a:schemeClr val="bg1"/>
                </a:solidFill>
              </a:rPr>
              <a:t>bidireccional</a:t>
            </a:r>
            <a:r>
              <a:rPr lang="es-ES" sz="2400" dirty="0">
                <a:solidFill>
                  <a:schemeClr val="bg1"/>
                </a:solidFill>
              </a:rPr>
              <a:t>.</a:t>
            </a:r>
          </a:p>
          <a:p>
            <a:r>
              <a:rPr lang="es-ES" sz="2400" dirty="0">
                <a:solidFill>
                  <a:schemeClr val="bg1"/>
                </a:solidFill>
              </a:rPr>
              <a:t>Eso significa que desde un punto (origen) avanza en dos sentidos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7" name="136 Grupo"/>
          <p:cNvGrpSpPr/>
          <p:nvPr/>
        </p:nvGrpSpPr>
        <p:grpSpPr>
          <a:xfrm>
            <a:off x="4203351" y="2492896"/>
            <a:ext cx="5006110" cy="573485"/>
            <a:chOff x="4203351" y="2492896"/>
            <a:chExt cx="5006110" cy="573485"/>
          </a:xfrm>
        </p:grpSpPr>
        <p:sp>
          <p:nvSpPr>
            <p:cNvPr id="126" name="125 Rectángulo"/>
            <p:cNvSpPr/>
            <p:nvPr/>
          </p:nvSpPr>
          <p:spPr>
            <a:xfrm rot="5400000" flipV="1">
              <a:off x="6248717" y="2592286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4" name="133 Rectángulo"/>
            <p:cNvSpPr/>
            <p:nvPr/>
          </p:nvSpPr>
          <p:spPr>
            <a:xfrm rot="5400000" flipV="1">
              <a:off x="6951382" y="259228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2" name="111 Rectángulo"/>
            <p:cNvSpPr/>
            <p:nvPr/>
          </p:nvSpPr>
          <p:spPr>
            <a:xfrm>
              <a:off x="6137821" y="249295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4" name="113 Rectángulo"/>
            <p:cNvSpPr/>
            <p:nvPr/>
          </p:nvSpPr>
          <p:spPr>
            <a:xfrm rot="5400000" flipV="1">
              <a:off x="5366489" y="259228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6" name="115 Rectángulo"/>
            <p:cNvSpPr/>
            <p:nvPr/>
          </p:nvSpPr>
          <p:spPr>
            <a:xfrm rot="5400000" flipV="1">
              <a:off x="5544269" y="259228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8" name="117 Rectángulo"/>
            <p:cNvSpPr/>
            <p:nvPr/>
          </p:nvSpPr>
          <p:spPr>
            <a:xfrm rot="5400000" flipV="1">
              <a:off x="5733154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0" name="119 Rectángulo"/>
            <p:cNvSpPr/>
            <p:nvPr/>
          </p:nvSpPr>
          <p:spPr>
            <a:xfrm rot="5400000" flipV="1">
              <a:off x="5901154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2" name="121 Rectángulo"/>
            <p:cNvSpPr/>
            <p:nvPr/>
          </p:nvSpPr>
          <p:spPr>
            <a:xfrm rot="5400000" flipV="1">
              <a:off x="6069154" y="259228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4" name="123 Rectángulo"/>
            <p:cNvSpPr/>
            <p:nvPr/>
          </p:nvSpPr>
          <p:spPr>
            <a:xfrm>
              <a:off x="5256192" y="2492952"/>
              <a:ext cx="1044000" cy="71952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Rectángulo"/>
            <p:cNvSpPr/>
            <p:nvPr/>
          </p:nvSpPr>
          <p:spPr>
            <a:xfrm rot="16200000">
              <a:off x="8013111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1" name="140 Rectángulo"/>
            <p:cNvSpPr/>
            <p:nvPr/>
          </p:nvSpPr>
          <p:spPr>
            <a:xfrm rot="5400000" flipV="1">
              <a:off x="8190890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Rectángulo"/>
            <p:cNvSpPr/>
            <p:nvPr/>
          </p:nvSpPr>
          <p:spPr>
            <a:xfrm rot="5400000" flipV="1">
              <a:off x="8379774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1" name="150 Rectángulo"/>
            <p:cNvSpPr/>
            <p:nvPr/>
          </p:nvSpPr>
          <p:spPr>
            <a:xfrm rot="5400000" flipV="1">
              <a:off x="7130881" y="259223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3" name="152 Rectángulo"/>
            <p:cNvSpPr/>
            <p:nvPr/>
          </p:nvSpPr>
          <p:spPr>
            <a:xfrm rot="5400000" flipV="1">
              <a:off x="7308661" y="259222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5" name="154 Rectángulo"/>
            <p:cNvSpPr/>
            <p:nvPr/>
          </p:nvSpPr>
          <p:spPr>
            <a:xfrm rot="5400000" flipV="1">
              <a:off x="7497546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7" name="156 Rectángulo"/>
            <p:cNvSpPr/>
            <p:nvPr/>
          </p:nvSpPr>
          <p:spPr>
            <a:xfrm rot="5400000" flipV="1">
              <a:off x="7665546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9" name="158 Rectángulo"/>
            <p:cNvSpPr/>
            <p:nvPr/>
          </p:nvSpPr>
          <p:spPr>
            <a:xfrm rot="5400000" flipV="1">
              <a:off x="7833546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1" name="160 Rectángulo"/>
            <p:cNvSpPr/>
            <p:nvPr/>
          </p:nvSpPr>
          <p:spPr>
            <a:xfrm>
              <a:off x="7062213" y="2492896"/>
              <a:ext cx="1470172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3" name="102 Grupo"/>
            <p:cNvGrpSpPr/>
            <p:nvPr/>
          </p:nvGrpSpPr>
          <p:grpSpPr>
            <a:xfrm rot="19922894">
              <a:off x="4203351" y="2773495"/>
              <a:ext cx="1169916" cy="252001"/>
              <a:chOff x="4283968" y="2492896"/>
              <a:chExt cx="1169916" cy="252001"/>
            </a:xfrm>
          </p:grpSpPr>
          <p:sp>
            <p:nvSpPr>
              <p:cNvPr id="239" name="238 Rectángulo"/>
              <p:cNvSpPr/>
              <p:nvPr/>
            </p:nvSpPr>
            <p:spPr>
              <a:xfrm rot="16200000">
                <a:off x="4556782" y="2592231"/>
                <a:ext cx="251998" cy="533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42" name="241 Rectángulo"/>
              <p:cNvSpPr/>
              <p:nvPr/>
            </p:nvSpPr>
            <p:spPr>
              <a:xfrm rot="5400000" flipV="1">
                <a:off x="4734561" y="2592229"/>
                <a:ext cx="251998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44" name="243 Rectángulo"/>
              <p:cNvSpPr/>
              <p:nvPr/>
            </p:nvSpPr>
            <p:spPr>
              <a:xfrm rot="5400000" flipV="1">
                <a:off x="4923445" y="2592229"/>
                <a:ext cx="251998" cy="533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46" name="245 Rectángulo"/>
              <p:cNvSpPr/>
              <p:nvPr/>
            </p:nvSpPr>
            <p:spPr>
              <a:xfrm rot="5400000" flipV="1">
                <a:off x="5091445" y="2592229"/>
                <a:ext cx="251998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48" name="247 Rectángulo"/>
              <p:cNvSpPr/>
              <p:nvPr/>
            </p:nvSpPr>
            <p:spPr>
              <a:xfrm rot="5400000" flipV="1">
                <a:off x="5259445" y="2592229"/>
                <a:ext cx="251998" cy="5333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58" name="257 Rectángulo"/>
              <p:cNvSpPr/>
              <p:nvPr/>
            </p:nvSpPr>
            <p:spPr>
              <a:xfrm rot="5400000" flipV="1">
                <a:off x="4209217" y="2592229"/>
                <a:ext cx="251998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60" name="259 Rectángulo"/>
              <p:cNvSpPr/>
              <p:nvPr/>
            </p:nvSpPr>
            <p:spPr>
              <a:xfrm rot="5400000" flipV="1">
                <a:off x="4377217" y="2592229"/>
                <a:ext cx="251998" cy="5333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50" name="249 Rectángulo"/>
              <p:cNvSpPr/>
              <p:nvPr/>
            </p:nvSpPr>
            <p:spPr>
              <a:xfrm>
                <a:off x="4283968" y="2492896"/>
                <a:ext cx="1169916" cy="72008"/>
              </a:xfrm>
              <a:prstGeom prst="rect">
                <a:avLst/>
              </a:prstGeom>
              <a:solidFill>
                <a:srgbClr val="9933FF"/>
              </a:solidFill>
              <a:ln>
                <a:solidFill>
                  <a:srgbClr val="9933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05" name="104 Rectángulo"/>
            <p:cNvSpPr/>
            <p:nvPr/>
          </p:nvSpPr>
          <p:spPr>
            <a:xfrm rot="7171502" flipH="1" flipV="1">
              <a:off x="8609176" y="273302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6" name="105 Rectángulo"/>
            <p:cNvSpPr/>
            <p:nvPr/>
          </p:nvSpPr>
          <p:spPr>
            <a:xfrm rot="17971502" flipH="1">
              <a:off x="8753192" y="2820632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7" name="106 Rectángulo"/>
            <p:cNvSpPr/>
            <p:nvPr/>
          </p:nvSpPr>
          <p:spPr>
            <a:xfrm rot="17971502" flipH="1">
              <a:off x="8897208" y="29137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6" name="135 Rectángulo"/>
            <p:cNvSpPr/>
            <p:nvPr/>
          </p:nvSpPr>
          <p:spPr>
            <a:xfrm rot="12571502" flipH="1" flipV="1">
              <a:off x="8447151" y="2676525"/>
              <a:ext cx="762310" cy="6479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14" name="213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264 CuadroTexto"/>
          <p:cNvSpPr txBox="1"/>
          <p:nvPr/>
        </p:nvSpPr>
        <p:spPr>
          <a:xfrm>
            <a:off x="6156176" y="141277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rgbClr val="FF0066"/>
                </a:solidFill>
              </a:rPr>
              <a:t>Origen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914</Words>
  <Application>Microsoft Office PowerPoint</Application>
  <PresentationFormat>Presentación en pantalla (4:3)</PresentationFormat>
  <Paragraphs>265</Paragraphs>
  <Slides>46</Slides>
  <Notes>46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4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Leonel Virosta Gutiérrez</cp:lastModifiedBy>
  <cp:revision>106</cp:revision>
  <dcterms:modified xsi:type="dcterms:W3CDTF">2017-06-27T14:04:18Z</dcterms:modified>
</cp:coreProperties>
</file>