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83" r:id="rId2"/>
    <p:sldId id="284" r:id="rId3"/>
    <p:sldId id="285" r:id="rId4"/>
    <p:sldId id="286" r:id="rId5"/>
    <p:sldId id="289" r:id="rId6"/>
    <p:sldId id="325" r:id="rId7"/>
    <p:sldId id="291" r:id="rId8"/>
    <p:sldId id="292" r:id="rId9"/>
    <p:sldId id="293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18" r:id="rId21"/>
    <p:sldId id="317" r:id="rId22"/>
    <p:sldId id="319" r:id="rId23"/>
    <p:sldId id="320" r:id="rId24"/>
    <p:sldId id="321" r:id="rId25"/>
    <p:sldId id="322" r:id="rId26"/>
    <p:sldId id="323" r:id="rId27"/>
    <p:sldId id="324" r:id="rId28"/>
    <p:sldId id="306" r:id="rId29"/>
    <p:sldId id="308" r:id="rId30"/>
    <p:sldId id="309" r:id="rId31"/>
    <p:sldId id="310" r:id="rId32"/>
    <p:sldId id="311" r:id="rId33"/>
    <p:sldId id="312" r:id="rId34"/>
    <p:sldId id="316" r:id="rId35"/>
    <p:sldId id="315" r:id="rId36"/>
    <p:sldId id="313" r:id="rId37"/>
    <p:sldId id="307" r:id="rId38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6D1E"/>
    <a:srgbClr val="00CC99"/>
    <a:srgbClr val="A6FF03"/>
    <a:srgbClr val="BCA16C"/>
    <a:srgbClr val="CCFF33"/>
    <a:srgbClr val="FF6600"/>
    <a:srgbClr val="00FF99"/>
    <a:srgbClr val="CC00CC"/>
    <a:srgbClr val="00CC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660"/>
  </p:normalViewPr>
  <p:slideViewPr>
    <p:cSldViewPr>
      <p:cViewPr varScale="1">
        <p:scale>
          <a:sx n="151" d="100"/>
          <a:sy n="151" d="100"/>
        </p:scale>
        <p:origin x="426" y="1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E527C-DBFA-4369-9C1F-9A103F0575C7}" type="datetimeFigureOut">
              <a:rPr lang="es-ES" smtClean="0"/>
              <a:pPr/>
              <a:t>08/10/2016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6ED8A-BF94-4312-A80A-358645DE7F9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11</a:t>
            </a:fld>
            <a:endParaRPr lang="es-E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12</a:t>
            </a:fld>
            <a:endParaRPr lang="es-E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13</a:t>
            </a:fld>
            <a:endParaRPr lang="es-E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14</a:t>
            </a:fld>
            <a:endParaRPr lang="es-E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15</a:t>
            </a:fld>
            <a:endParaRPr lang="es-E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16</a:t>
            </a:fld>
            <a:endParaRPr lang="es-E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17</a:t>
            </a:fld>
            <a:endParaRPr lang="es-E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18</a:t>
            </a:fld>
            <a:endParaRPr lang="es-E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19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20</a:t>
            </a:fld>
            <a:endParaRPr lang="es-E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21</a:t>
            </a:fld>
            <a:endParaRPr lang="es-E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22</a:t>
            </a:fld>
            <a:endParaRPr lang="es-E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23</a:t>
            </a:fld>
            <a:endParaRPr lang="es-E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24</a:t>
            </a:fld>
            <a:endParaRPr lang="es-E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25</a:t>
            </a:fld>
            <a:endParaRPr lang="es-E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26</a:t>
            </a:fld>
            <a:endParaRPr lang="es-E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27</a:t>
            </a:fld>
            <a:endParaRPr lang="es-E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6ED8A-BF94-4312-A80A-358645DE7F99}" type="slidenum">
              <a:rPr lang="es-ES" smtClean="0"/>
              <a:pPr/>
              <a:t>32</a:t>
            </a:fld>
            <a:endParaRPr lang="es-E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6ED8A-BF94-4312-A80A-358645DE7F99}" type="slidenum">
              <a:rPr lang="es-ES" smtClean="0"/>
              <a:pPr/>
              <a:t>33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6ED8A-BF94-4312-A80A-358645DE7F99}" type="slidenum">
              <a:rPr lang="es-ES" smtClean="0"/>
              <a:pPr/>
              <a:t>34</a:t>
            </a:fld>
            <a:endParaRPr lang="es-E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6ED8A-BF94-4312-A80A-358645DE7F99}" type="slidenum">
              <a:rPr lang="es-ES" smtClean="0"/>
              <a:pPr/>
              <a:t>35</a:t>
            </a:fld>
            <a:endParaRPr lang="es-E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6ED8A-BF94-4312-A80A-358645DE7F99}" type="slidenum">
              <a:rPr lang="es-ES" smtClean="0"/>
              <a:pPr/>
              <a:t>36</a:t>
            </a:fld>
            <a:endParaRPr lang="es-E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6ED8A-BF94-4312-A80A-358645DE7F99}" type="slidenum">
              <a:rPr lang="es-ES" smtClean="0"/>
              <a:pPr/>
              <a:t>37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08/10/2016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08/10/2016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08/10/2016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08/10/2016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REPLICACIÓN DEL ADN</a:t>
            </a:r>
          </a:p>
        </p:txBody>
      </p:sp>
      <p:grpSp>
        <p:nvGrpSpPr>
          <p:cNvPr id="113" name="120 Grupo"/>
          <p:cNvGrpSpPr/>
          <p:nvPr/>
        </p:nvGrpSpPr>
        <p:grpSpPr>
          <a:xfrm>
            <a:off x="5652120" y="915566"/>
            <a:ext cx="1659476" cy="1963385"/>
            <a:chOff x="5126335" y="1704509"/>
            <a:chExt cx="1659476" cy="1963385"/>
          </a:xfrm>
        </p:grpSpPr>
        <p:grpSp>
          <p:nvGrpSpPr>
            <p:cNvPr id="114" name="43 Grupo"/>
            <p:cNvGrpSpPr/>
            <p:nvPr/>
          </p:nvGrpSpPr>
          <p:grpSpPr>
            <a:xfrm rot="20423058">
              <a:off x="5396877" y="1704509"/>
              <a:ext cx="1388934" cy="1413289"/>
              <a:chOff x="4935748" y="1484785"/>
              <a:chExt cx="1388934" cy="1413289"/>
            </a:xfrm>
          </p:grpSpPr>
          <p:cxnSp>
            <p:nvCxnSpPr>
              <p:cNvPr id="120" name="119 Conector recto"/>
              <p:cNvCxnSpPr>
                <a:stCxn id="126" idx="5"/>
              </p:cNvCxnSpPr>
              <p:nvPr/>
            </p:nvCxnSpPr>
            <p:spPr>
              <a:xfrm flipH="1">
                <a:off x="5796136" y="2388928"/>
                <a:ext cx="271228" cy="392000"/>
              </a:xfrm>
              <a:prstGeom prst="line">
                <a:avLst/>
              </a:prstGeom>
              <a:ln w="76200">
                <a:solidFill>
                  <a:srgbClr val="00FF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120 Conector recto"/>
              <p:cNvCxnSpPr/>
              <p:nvPr/>
            </p:nvCxnSpPr>
            <p:spPr>
              <a:xfrm rot="1176942" flipH="1">
                <a:off x="5558533" y="2739853"/>
                <a:ext cx="217352" cy="158221"/>
              </a:xfrm>
              <a:prstGeom prst="line">
                <a:avLst/>
              </a:prstGeom>
              <a:ln w="76200">
                <a:solidFill>
                  <a:srgbClr val="00FF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121 Conector recto"/>
              <p:cNvCxnSpPr/>
              <p:nvPr/>
            </p:nvCxnSpPr>
            <p:spPr>
              <a:xfrm flipH="1">
                <a:off x="5191869" y="1772816"/>
                <a:ext cx="271228" cy="392000"/>
              </a:xfrm>
              <a:prstGeom prst="line">
                <a:avLst/>
              </a:prstGeom>
              <a:ln w="76200">
                <a:solidFill>
                  <a:srgbClr val="00FF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122 Conector recto"/>
              <p:cNvCxnSpPr/>
              <p:nvPr/>
            </p:nvCxnSpPr>
            <p:spPr>
              <a:xfrm rot="1176942" flipH="1">
                <a:off x="4935748" y="2120539"/>
                <a:ext cx="233406" cy="175678"/>
              </a:xfrm>
              <a:prstGeom prst="line">
                <a:avLst/>
              </a:prstGeom>
              <a:ln w="76200">
                <a:solidFill>
                  <a:srgbClr val="00FF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123 Forma libre"/>
              <p:cNvSpPr/>
              <p:nvPr/>
            </p:nvSpPr>
            <p:spPr>
              <a:xfrm>
                <a:off x="5276850" y="1981200"/>
                <a:ext cx="981075" cy="638175"/>
              </a:xfrm>
              <a:custGeom>
                <a:avLst/>
                <a:gdLst>
                  <a:gd name="connsiteX0" fmla="*/ 19050 w 981075"/>
                  <a:gd name="connsiteY0" fmla="*/ 0 h 638175"/>
                  <a:gd name="connsiteX1" fmla="*/ 47625 w 981075"/>
                  <a:gd name="connsiteY1" fmla="*/ 400050 h 638175"/>
                  <a:gd name="connsiteX2" fmla="*/ 304800 w 981075"/>
                  <a:gd name="connsiteY2" fmla="*/ 609600 h 638175"/>
                  <a:gd name="connsiteX3" fmla="*/ 552450 w 981075"/>
                  <a:gd name="connsiteY3" fmla="*/ 571500 h 638175"/>
                  <a:gd name="connsiteX4" fmla="*/ 800100 w 981075"/>
                  <a:gd name="connsiteY4" fmla="*/ 514350 h 638175"/>
                  <a:gd name="connsiteX5" fmla="*/ 981075 w 981075"/>
                  <a:gd name="connsiteY5" fmla="*/ 228600 h 638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81075" h="638175">
                    <a:moveTo>
                      <a:pt x="19050" y="0"/>
                    </a:moveTo>
                    <a:cubicBezTo>
                      <a:pt x="9525" y="149225"/>
                      <a:pt x="0" y="298450"/>
                      <a:pt x="47625" y="400050"/>
                    </a:cubicBezTo>
                    <a:cubicBezTo>
                      <a:pt x="95250" y="501650"/>
                      <a:pt x="220663" y="581025"/>
                      <a:pt x="304800" y="609600"/>
                    </a:cubicBezTo>
                    <a:cubicBezTo>
                      <a:pt x="388937" y="638175"/>
                      <a:pt x="469900" y="587375"/>
                      <a:pt x="552450" y="571500"/>
                    </a:cubicBezTo>
                    <a:cubicBezTo>
                      <a:pt x="635000" y="555625"/>
                      <a:pt x="728663" y="571500"/>
                      <a:pt x="800100" y="514350"/>
                    </a:cubicBezTo>
                    <a:cubicBezTo>
                      <a:pt x="871537" y="457200"/>
                      <a:pt x="926306" y="342900"/>
                      <a:pt x="981075" y="228600"/>
                    </a:cubicBezTo>
                  </a:path>
                </a:pathLst>
              </a:custGeom>
              <a:solidFill>
                <a:srgbClr val="00FF99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5" name="124 Elipse"/>
              <p:cNvSpPr/>
              <p:nvPr/>
            </p:nvSpPr>
            <p:spPr>
              <a:xfrm rot="20346737">
                <a:off x="5259039" y="2153270"/>
                <a:ext cx="160243" cy="24812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6" name="125 Elipse"/>
              <p:cNvSpPr/>
              <p:nvPr/>
            </p:nvSpPr>
            <p:spPr>
              <a:xfrm rot="991149">
                <a:off x="5297634" y="1518536"/>
                <a:ext cx="1027048" cy="9144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Forma libre"/>
              <p:cNvSpPr/>
              <p:nvPr/>
            </p:nvSpPr>
            <p:spPr>
              <a:xfrm>
                <a:off x="5364088" y="1484785"/>
                <a:ext cx="504056" cy="686916"/>
              </a:xfrm>
              <a:custGeom>
                <a:avLst/>
                <a:gdLst>
                  <a:gd name="connsiteX0" fmla="*/ 0 w 457200"/>
                  <a:gd name="connsiteY0" fmla="*/ 619125 h 619125"/>
                  <a:gd name="connsiteX1" fmla="*/ 152400 w 457200"/>
                  <a:gd name="connsiteY1" fmla="*/ 276225 h 619125"/>
                  <a:gd name="connsiteX2" fmla="*/ 457200 w 457200"/>
                  <a:gd name="connsiteY2" fmla="*/ 0 h 619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7200" h="619125">
                    <a:moveTo>
                      <a:pt x="0" y="619125"/>
                    </a:moveTo>
                    <a:cubicBezTo>
                      <a:pt x="38100" y="499268"/>
                      <a:pt x="76200" y="379412"/>
                      <a:pt x="152400" y="276225"/>
                    </a:cubicBezTo>
                    <a:cubicBezTo>
                      <a:pt x="228600" y="173038"/>
                      <a:pt x="342900" y="86519"/>
                      <a:pt x="457200" y="0"/>
                    </a:cubicBezTo>
                  </a:path>
                </a:pathLst>
              </a:custGeom>
              <a:no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 dirty="0">
                  <a:solidFill>
                    <a:srgbClr val="FF0066"/>
                  </a:solidFill>
                </a:endParaRPr>
              </a:p>
            </p:txBody>
          </p:sp>
          <p:sp>
            <p:nvSpPr>
              <p:cNvPr id="128" name="127 Elipse"/>
              <p:cNvSpPr/>
              <p:nvPr/>
            </p:nvSpPr>
            <p:spPr>
              <a:xfrm rot="5796942" flipH="1">
                <a:off x="5562284" y="2357188"/>
                <a:ext cx="160243" cy="24812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9" name="128 Forma libre"/>
              <p:cNvSpPr/>
              <p:nvPr/>
            </p:nvSpPr>
            <p:spPr>
              <a:xfrm>
                <a:off x="5724128" y="1733972"/>
                <a:ext cx="504056" cy="686916"/>
              </a:xfrm>
              <a:custGeom>
                <a:avLst/>
                <a:gdLst>
                  <a:gd name="connsiteX0" fmla="*/ 0 w 457200"/>
                  <a:gd name="connsiteY0" fmla="*/ 619125 h 619125"/>
                  <a:gd name="connsiteX1" fmla="*/ 152400 w 457200"/>
                  <a:gd name="connsiteY1" fmla="*/ 276225 h 619125"/>
                  <a:gd name="connsiteX2" fmla="*/ 457200 w 457200"/>
                  <a:gd name="connsiteY2" fmla="*/ 0 h 619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7200" h="619125">
                    <a:moveTo>
                      <a:pt x="0" y="619125"/>
                    </a:moveTo>
                    <a:cubicBezTo>
                      <a:pt x="38100" y="499268"/>
                      <a:pt x="76200" y="379412"/>
                      <a:pt x="152400" y="276225"/>
                    </a:cubicBezTo>
                    <a:cubicBezTo>
                      <a:pt x="228600" y="173038"/>
                      <a:pt x="342900" y="86519"/>
                      <a:pt x="457200" y="0"/>
                    </a:cubicBezTo>
                  </a:path>
                </a:pathLst>
              </a:custGeom>
              <a:no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 dirty="0">
                  <a:solidFill>
                    <a:srgbClr val="FF0066"/>
                  </a:solidFill>
                </a:endParaRPr>
              </a:p>
            </p:txBody>
          </p:sp>
          <p:sp>
            <p:nvSpPr>
              <p:cNvPr id="130" name="129 Elipse"/>
              <p:cNvSpPr/>
              <p:nvPr/>
            </p:nvSpPr>
            <p:spPr>
              <a:xfrm rot="2151866">
                <a:off x="5508103" y="1700808"/>
                <a:ext cx="432048" cy="432048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>
                    <a:solidFill>
                      <a:sysClr val="windowText" lastClr="000000"/>
                    </a:solidFill>
                  </a:rPr>
                  <a:t>T</a:t>
                </a:r>
              </a:p>
            </p:txBody>
          </p:sp>
        </p:grpSp>
        <p:cxnSp>
          <p:nvCxnSpPr>
            <p:cNvPr id="115" name="114 Conector recto"/>
            <p:cNvCxnSpPr>
              <a:stCxn id="118" idx="3"/>
            </p:cNvCxnSpPr>
            <p:nvPr/>
          </p:nvCxnSpPr>
          <p:spPr>
            <a:xfrm flipH="1">
              <a:off x="5126360" y="3109332"/>
              <a:ext cx="863340" cy="24766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115 Forma libre"/>
            <p:cNvSpPr/>
            <p:nvPr/>
          </p:nvSpPr>
          <p:spPr>
            <a:xfrm>
              <a:off x="5508104" y="2924944"/>
              <a:ext cx="114300" cy="742950"/>
            </a:xfrm>
            <a:custGeom>
              <a:avLst/>
              <a:gdLst>
                <a:gd name="connsiteX0" fmla="*/ 0 w 114300"/>
                <a:gd name="connsiteY0" fmla="*/ 0 h 742950"/>
                <a:gd name="connsiteX1" fmla="*/ 47625 w 114300"/>
                <a:gd name="connsiteY1" fmla="*/ 742950 h 742950"/>
                <a:gd name="connsiteX2" fmla="*/ 114300 w 114300"/>
                <a:gd name="connsiteY2" fmla="*/ 600075 h 742950"/>
                <a:gd name="connsiteX3" fmla="*/ 104775 w 114300"/>
                <a:gd name="connsiteY3" fmla="*/ 9525 h 742950"/>
                <a:gd name="connsiteX4" fmla="*/ 0 w 114300"/>
                <a:gd name="connsiteY4" fmla="*/ 0 h 74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" h="742950">
                  <a:moveTo>
                    <a:pt x="0" y="0"/>
                  </a:moveTo>
                  <a:lnTo>
                    <a:pt x="47625" y="742950"/>
                  </a:lnTo>
                  <a:lnTo>
                    <a:pt x="114300" y="600075"/>
                  </a:lnTo>
                  <a:lnTo>
                    <a:pt x="104775" y="9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7" name="116 Forma libre"/>
            <p:cNvSpPr/>
            <p:nvPr/>
          </p:nvSpPr>
          <p:spPr>
            <a:xfrm>
              <a:off x="5126335" y="2996952"/>
              <a:ext cx="885825" cy="371475"/>
            </a:xfrm>
            <a:custGeom>
              <a:avLst/>
              <a:gdLst>
                <a:gd name="connsiteX0" fmla="*/ 847725 w 885825"/>
                <a:gd name="connsiteY0" fmla="*/ 0 h 371475"/>
                <a:gd name="connsiteX1" fmla="*/ 95250 w 885825"/>
                <a:gd name="connsiteY1" fmla="*/ 247650 h 371475"/>
                <a:gd name="connsiteX2" fmla="*/ 0 w 885825"/>
                <a:gd name="connsiteY2" fmla="*/ 371475 h 371475"/>
                <a:gd name="connsiteX3" fmla="*/ 885825 w 885825"/>
                <a:gd name="connsiteY3" fmla="*/ 95250 h 371475"/>
                <a:gd name="connsiteX4" fmla="*/ 847725 w 885825"/>
                <a:gd name="connsiteY4" fmla="*/ 0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5825" h="371475">
                  <a:moveTo>
                    <a:pt x="847725" y="0"/>
                  </a:moveTo>
                  <a:lnTo>
                    <a:pt x="95250" y="247650"/>
                  </a:lnTo>
                  <a:lnTo>
                    <a:pt x="0" y="371475"/>
                  </a:lnTo>
                  <a:lnTo>
                    <a:pt x="885825" y="95250"/>
                  </a:lnTo>
                  <a:lnTo>
                    <a:pt x="847725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8" name="117 Elipse"/>
            <p:cNvSpPr/>
            <p:nvPr/>
          </p:nvSpPr>
          <p:spPr>
            <a:xfrm>
              <a:off x="5940152" y="2924944"/>
              <a:ext cx="338336" cy="216024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9" name="118 Elipse"/>
            <p:cNvSpPr/>
            <p:nvPr/>
          </p:nvSpPr>
          <p:spPr>
            <a:xfrm rot="4697539">
              <a:off x="5342859" y="2705898"/>
              <a:ext cx="338336" cy="216024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1" name="124 Grupo"/>
          <p:cNvGrpSpPr/>
          <p:nvPr/>
        </p:nvGrpSpPr>
        <p:grpSpPr>
          <a:xfrm>
            <a:off x="7308304" y="742770"/>
            <a:ext cx="1569819" cy="1796252"/>
            <a:chOff x="3525976" y="1528012"/>
            <a:chExt cx="1569819" cy="1796252"/>
          </a:xfrm>
        </p:grpSpPr>
        <p:sp>
          <p:nvSpPr>
            <p:cNvPr id="132" name="131 Forma libre"/>
            <p:cNvSpPr/>
            <p:nvPr/>
          </p:nvSpPr>
          <p:spPr>
            <a:xfrm rot="20423058">
              <a:off x="4114720" y="2148557"/>
              <a:ext cx="981075" cy="638175"/>
            </a:xfrm>
            <a:custGeom>
              <a:avLst/>
              <a:gdLst>
                <a:gd name="connsiteX0" fmla="*/ 19050 w 981075"/>
                <a:gd name="connsiteY0" fmla="*/ 0 h 638175"/>
                <a:gd name="connsiteX1" fmla="*/ 47625 w 981075"/>
                <a:gd name="connsiteY1" fmla="*/ 400050 h 638175"/>
                <a:gd name="connsiteX2" fmla="*/ 304800 w 981075"/>
                <a:gd name="connsiteY2" fmla="*/ 609600 h 638175"/>
                <a:gd name="connsiteX3" fmla="*/ 552450 w 981075"/>
                <a:gd name="connsiteY3" fmla="*/ 571500 h 638175"/>
                <a:gd name="connsiteX4" fmla="*/ 800100 w 981075"/>
                <a:gd name="connsiteY4" fmla="*/ 514350 h 638175"/>
                <a:gd name="connsiteX5" fmla="*/ 981075 w 981075"/>
                <a:gd name="connsiteY5" fmla="*/ 228600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1075" h="638175">
                  <a:moveTo>
                    <a:pt x="19050" y="0"/>
                  </a:moveTo>
                  <a:cubicBezTo>
                    <a:pt x="9525" y="149225"/>
                    <a:pt x="0" y="298450"/>
                    <a:pt x="47625" y="400050"/>
                  </a:cubicBezTo>
                  <a:cubicBezTo>
                    <a:pt x="95250" y="501650"/>
                    <a:pt x="220663" y="581025"/>
                    <a:pt x="304800" y="609600"/>
                  </a:cubicBezTo>
                  <a:cubicBezTo>
                    <a:pt x="388937" y="638175"/>
                    <a:pt x="469900" y="587375"/>
                    <a:pt x="552450" y="571500"/>
                  </a:cubicBezTo>
                  <a:cubicBezTo>
                    <a:pt x="635000" y="555625"/>
                    <a:pt x="728663" y="571500"/>
                    <a:pt x="800100" y="514350"/>
                  </a:cubicBezTo>
                  <a:cubicBezTo>
                    <a:pt x="871537" y="457200"/>
                    <a:pt x="926306" y="342900"/>
                    <a:pt x="981075" y="228600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3" name="122 Grupo"/>
            <p:cNvGrpSpPr/>
            <p:nvPr/>
          </p:nvGrpSpPr>
          <p:grpSpPr>
            <a:xfrm>
              <a:off x="3525976" y="1528012"/>
              <a:ext cx="1525081" cy="1796252"/>
              <a:chOff x="3525976" y="1528012"/>
              <a:chExt cx="1525081" cy="1796252"/>
            </a:xfrm>
          </p:grpSpPr>
          <p:cxnSp>
            <p:nvCxnSpPr>
              <p:cNvPr id="134" name="133 Conector recto"/>
              <p:cNvCxnSpPr>
                <a:stCxn id="141" idx="5"/>
              </p:cNvCxnSpPr>
              <p:nvPr/>
            </p:nvCxnSpPr>
            <p:spPr>
              <a:xfrm rot="20423058" flipH="1">
                <a:off x="4720024" y="2484587"/>
                <a:ext cx="271228" cy="39200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134 Conector recto"/>
              <p:cNvCxnSpPr/>
              <p:nvPr/>
            </p:nvCxnSpPr>
            <p:spPr>
              <a:xfrm rot="20423058" flipH="1">
                <a:off x="3692241" y="2589497"/>
                <a:ext cx="360040" cy="144016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135 Forma libre"/>
              <p:cNvSpPr/>
              <p:nvPr/>
            </p:nvSpPr>
            <p:spPr>
              <a:xfrm rot="20423058">
                <a:off x="3547106" y="2764409"/>
                <a:ext cx="177800" cy="130175"/>
              </a:xfrm>
              <a:custGeom>
                <a:avLst/>
                <a:gdLst>
                  <a:gd name="connsiteX0" fmla="*/ 0 w 177800"/>
                  <a:gd name="connsiteY0" fmla="*/ 44450 h 130175"/>
                  <a:gd name="connsiteX1" fmla="*/ 142875 w 177800"/>
                  <a:gd name="connsiteY1" fmla="*/ 6350 h 130175"/>
                  <a:gd name="connsiteX2" fmla="*/ 161925 w 177800"/>
                  <a:gd name="connsiteY2" fmla="*/ 82550 h 130175"/>
                  <a:gd name="connsiteX3" fmla="*/ 47625 w 177800"/>
                  <a:gd name="connsiteY3" fmla="*/ 130175 h 130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7800" h="130175">
                    <a:moveTo>
                      <a:pt x="0" y="44450"/>
                    </a:moveTo>
                    <a:cubicBezTo>
                      <a:pt x="57944" y="22225"/>
                      <a:pt x="115888" y="0"/>
                      <a:pt x="142875" y="6350"/>
                    </a:cubicBezTo>
                    <a:cubicBezTo>
                      <a:pt x="169862" y="12700"/>
                      <a:pt x="177800" y="61913"/>
                      <a:pt x="161925" y="82550"/>
                    </a:cubicBezTo>
                    <a:cubicBezTo>
                      <a:pt x="146050" y="103188"/>
                      <a:pt x="71438" y="122238"/>
                      <a:pt x="47625" y="130175"/>
                    </a:cubicBezTo>
                  </a:path>
                </a:pathLst>
              </a:custGeom>
              <a:noFill/>
              <a:ln w="571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137" name="136 Conector recto"/>
              <p:cNvCxnSpPr/>
              <p:nvPr/>
            </p:nvCxnSpPr>
            <p:spPr>
              <a:xfrm flipH="1">
                <a:off x="4860032" y="2420887"/>
                <a:ext cx="111472" cy="432049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137 Conector recto"/>
              <p:cNvCxnSpPr/>
              <p:nvPr/>
            </p:nvCxnSpPr>
            <p:spPr>
              <a:xfrm flipH="1">
                <a:off x="4644008" y="2812432"/>
                <a:ext cx="239684" cy="256528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138 Conector recto"/>
              <p:cNvCxnSpPr/>
              <p:nvPr/>
            </p:nvCxnSpPr>
            <p:spPr>
              <a:xfrm flipH="1">
                <a:off x="3779912" y="2348880"/>
                <a:ext cx="300450" cy="388297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139 Conector recto"/>
              <p:cNvCxnSpPr/>
              <p:nvPr/>
            </p:nvCxnSpPr>
            <p:spPr>
              <a:xfrm rot="20423058" flipH="1">
                <a:off x="3943991" y="2107090"/>
                <a:ext cx="271228" cy="39200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140 Elipse"/>
              <p:cNvSpPr/>
              <p:nvPr/>
            </p:nvSpPr>
            <p:spPr>
              <a:xfrm rot="21414207">
                <a:off x="4024009" y="1690034"/>
                <a:ext cx="1027048" cy="914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2" name="141 Forma libre"/>
              <p:cNvSpPr/>
              <p:nvPr/>
            </p:nvSpPr>
            <p:spPr>
              <a:xfrm rot="20423058">
                <a:off x="4052267" y="1730320"/>
                <a:ext cx="504056" cy="686916"/>
              </a:xfrm>
              <a:custGeom>
                <a:avLst/>
                <a:gdLst>
                  <a:gd name="connsiteX0" fmla="*/ 0 w 457200"/>
                  <a:gd name="connsiteY0" fmla="*/ 619125 h 619125"/>
                  <a:gd name="connsiteX1" fmla="*/ 152400 w 457200"/>
                  <a:gd name="connsiteY1" fmla="*/ 276225 h 619125"/>
                  <a:gd name="connsiteX2" fmla="*/ 457200 w 457200"/>
                  <a:gd name="connsiteY2" fmla="*/ 0 h 619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7200" h="619125">
                    <a:moveTo>
                      <a:pt x="0" y="619125"/>
                    </a:moveTo>
                    <a:cubicBezTo>
                      <a:pt x="38100" y="499268"/>
                      <a:pt x="76200" y="379412"/>
                      <a:pt x="152400" y="276225"/>
                    </a:cubicBezTo>
                    <a:cubicBezTo>
                      <a:pt x="228600" y="173038"/>
                      <a:pt x="342900" y="86519"/>
                      <a:pt x="457200" y="0"/>
                    </a:cubicBezTo>
                  </a:path>
                </a:pathLst>
              </a:custGeom>
              <a:no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 dirty="0">
                  <a:solidFill>
                    <a:srgbClr val="FF0066"/>
                  </a:solidFill>
                </a:endParaRPr>
              </a:p>
            </p:txBody>
          </p:sp>
          <p:sp>
            <p:nvSpPr>
              <p:cNvPr id="143" name="142 Forma libre"/>
              <p:cNvSpPr/>
              <p:nvPr/>
            </p:nvSpPr>
            <p:spPr>
              <a:xfrm rot="20423058">
                <a:off x="4475067" y="1844176"/>
                <a:ext cx="504056" cy="686916"/>
              </a:xfrm>
              <a:custGeom>
                <a:avLst/>
                <a:gdLst>
                  <a:gd name="connsiteX0" fmla="*/ 0 w 457200"/>
                  <a:gd name="connsiteY0" fmla="*/ 619125 h 619125"/>
                  <a:gd name="connsiteX1" fmla="*/ 152400 w 457200"/>
                  <a:gd name="connsiteY1" fmla="*/ 276225 h 619125"/>
                  <a:gd name="connsiteX2" fmla="*/ 457200 w 457200"/>
                  <a:gd name="connsiteY2" fmla="*/ 0 h 619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7200" h="619125">
                    <a:moveTo>
                      <a:pt x="0" y="619125"/>
                    </a:moveTo>
                    <a:cubicBezTo>
                      <a:pt x="38100" y="499268"/>
                      <a:pt x="76200" y="379412"/>
                      <a:pt x="152400" y="276225"/>
                    </a:cubicBezTo>
                    <a:cubicBezTo>
                      <a:pt x="228600" y="173038"/>
                      <a:pt x="342900" y="86519"/>
                      <a:pt x="457200" y="0"/>
                    </a:cubicBezTo>
                  </a:path>
                </a:pathLst>
              </a:custGeom>
              <a:no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 dirty="0">
                  <a:solidFill>
                    <a:srgbClr val="FF0066"/>
                  </a:solidFill>
                </a:endParaRPr>
              </a:p>
            </p:txBody>
          </p:sp>
          <p:sp>
            <p:nvSpPr>
              <p:cNvPr id="144" name="143 Elipse"/>
              <p:cNvSpPr/>
              <p:nvPr/>
            </p:nvSpPr>
            <p:spPr>
              <a:xfrm rot="19169795">
                <a:off x="4114054" y="2465719"/>
                <a:ext cx="160243" cy="248120"/>
              </a:xfrm>
              <a:prstGeom prst="ellipse">
                <a:avLst/>
              </a:prstGeom>
              <a:solidFill>
                <a:srgbClr val="CC00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5" name="144 CuadroTexto"/>
              <p:cNvSpPr txBox="1"/>
              <p:nvPr/>
            </p:nvSpPr>
            <p:spPr>
              <a:xfrm rot="826502">
                <a:off x="4182286" y="2115074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3200" b="1" dirty="0">
                    <a:ln>
                      <a:solidFill>
                        <a:sysClr val="windowText" lastClr="000000"/>
                      </a:solidFill>
                    </a:ln>
                    <a:solidFill>
                      <a:schemeClr val="bg1">
                        <a:lumMod val="95000"/>
                      </a:schemeClr>
                    </a:solidFill>
                  </a:rPr>
                  <a:t>B</a:t>
                </a:r>
              </a:p>
            </p:txBody>
          </p:sp>
          <p:sp>
            <p:nvSpPr>
              <p:cNvPr id="146" name="145 CuadroTexto"/>
              <p:cNvSpPr txBox="1"/>
              <p:nvPr/>
            </p:nvSpPr>
            <p:spPr>
              <a:xfrm rot="949891">
                <a:off x="4221287" y="1809712"/>
                <a:ext cx="3600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3600" b="1" dirty="0">
                    <a:ln>
                      <a:solidFill>
                        <a:sysClr val="windowText" lastClr="000000"/>
                      </a:solidFill>
                    </a:ln>
                    <a:solidFill>
                      <a:schemeClr val="bg1">
                        <a:lumMod val="95000"/>
                      </a:schemeClr>
                    </a:solidFill>
                  </a:rPr>
                  <a:t>S</a:t>
                </a:r>
              </a:p>
            </p:txBody>
          </p:sp>
          <p:sp>
            <p:nvSpPr>
              <p:cNvPr id="147" name="146 CuadroTexto"/>
              <p:cNvSpPr txBox="1"/>
              <p:nvPr/>
            </p:nvSpPr>
            <p:spPr>
              <a:xfrm rot="1602615">
                <a:off x="4373945" y="1528012"/>
                <a:ext cx="3600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3600" b="1" dirty="0">
                    <a:ln>
                      <a:solidFill>
                        <a:sysClr val="windowText" lastClr="000000"/>
                      </a:solidFill>
                    </a:ln>
                    <a:solidFill>
                      <a:schemeClr val="bg1">
                        <a:lumMod val="95000"/>
                      </a:schemeClr>
                    </a:solidFill>
                  </a:rPr>
                  <a:t>S</a:t>
                </a:r>
              </a:p>
            </p:txBody>
          </p:sp>
          <p:cxnSp>
            <p:nvCxnSpPr>
              <p:cNvPr id="148" name="147 Conector recto"/>
              <p:cNvCxnSpPr/>
              <p:nvPr/>
            </p:nvCxnSpPr>
            <p:spPr>
              <a:xfrm rot="20423058" flipH="1">
                <a:off x="4468275" y="2966995"/>
                <a:ext cx="360040" cy="144016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9" name="148 Forma libre"/>
              <p:cNvSpPr/>
              <p:nvPr/>
            </p:nvSpPr>
            <p:spPr>
              <a:xfrm rot="20423058">
                <a:off x="4323139" y="3141907"/>
                <a:ext cx="177800" cy="130175"/>
              </a:xfrm>
              <a:custGeom>
                <a:avLst/>
                <a:gdLst>
                  <a:gd name="connsiteX0" fmla="*/ 0 w 177800"/>
                  <a:gd name="connsiteY0" fmla="*/ 44450 h 130175"/>
                  <a:gd name="connsiteX1" fmla="*/ 142875 w 177800"/>
                  <a:gd name="connsiteY1" fmla="*/ 6350 h 130175"/>
                  <a:gd name="connsiteX2" fmla="*/ 161925 w 177800"/>
                  <a:gd name="connsiteY2" fmla="*/ 82550 h 130175"/>
                  <a:gd name="connsiteX3" fmla="*/ 47625 w 177800"/>
                  <a:gd name="connsiteY3" fmla="*/ 130175 h 130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7800" h="130175">
                    <a:moveTo>
                      <a:pt x="0" y="44450"/>
                    </a:moveTo>
                    <a:cubicBezTo>
                      <a:pt x="57944" y="22225"/>
                      <a:pt x="115888" y="0"/>
                      <a:pt x="142875" y="6350"/>
                    </a:cubicBezTo>
                    <a:cubicBezTo>
                      <a:pt x="169862" y="12700"/>
                      <a:pt x="177800" y="61913"/>
                      <a:pt x="161925" y="82550"/>
                    </a:cubicBezTo>
                    <a:cubicBezTo>
                      <a:pt x="146050" y="103188"/>
                      <a:pt x="71438" y="122238"/>
                      <a:pt x="47625" y="130175"/>
                    </a:cubicBezTo>
                  </a:path>
                </a:pathLst>
              </a:custGeom>
              <a:noFill/>
              <a:ln w="571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0" name="149 Elipse"/>
              <p:cNvSpPr/>
              <p:nvPr/>
            </p:nvSpPr>
            <p:spPr>
              <a:xfrm rot="4620000" flipH="1">
                <a:off x="4468158" y="2556000"/>
                <a:ext cx="160243" cy="248120"/>
              </a:xfrm>
              <a:prstGeom prst="ellipse">
                <a:avLst/>
              </a:prstGeom>
              <a:solidFill>
                <a:srgbClr val="CC00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1" name="150 Forma libre"/>
              <p:cNvSpPr/>
              <p:nvPr/>
            </p:nvSpPr>
            <p:spPr>
              <a:xfrm rot="20423058">
                <a:off x="4300725" y="3080138"/>
                <a:ext cx="237179" cy="244126"/>
              </a:xfrm>
              <a:custGeom>
                <a:avLst/>
                <a:gdLst>
                  <a:gd name="connsiteX0" fmla="*/ 0 w 177800"/>
                  <a:gd name="connsiteY0" fmla="*/ 44450 h 130175"/>
                  <a:gd name="connsiteX1" fmla="*/ 142875 w 177800"/>
                  <a:gd name="connsiteY1" fmla="*/ 6350 h 130175"/>
                  <a:gd name="connsiteX2" fmla="*/ 161925 w 177800"/>
                  <a:gd name="connsiteY2" fmla="*/ 82550 h 130175"/>
                  <a:gd name="connsiteX3" fmla="*/ 47625 w 177800"/>
                  <a:gd name="connsiteY3" fmla="*/ 130175 h 130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7800" h="130175">
                    <a:moveTo>
                      <a:pt x="0" y="44450"/>
                    </a:moveTo>
                    <a:cubicBezTo>
                      <a:pt x="57944" y="22225"/>
                      <a:pt x="115888" y="0"/>
                      <a:pt x="142875" y="6350"/>
                    </a:cubicBezTo>
                    <a:cubicBezTo>
                      <a:pt x="169862" y="12700"/>
                      <a:pt x="177800" y="61913"/>
                      <a:pt x="161925" y="82550"/>
                    </a:cubicBezTo>
                    <a:cubicBezTo>
                      <a:pt x="146050" y="103188"/>
                      <a:pt x="71438" y="122238"/>
                      <a:pt x="47625" y="130175"/>
                    </a:cubicBezTo>
                  </a:path>
                </a:pathLst>
              </a:custGeom>
              <a:noFill/>
              <a:ln w="571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2" name="151 Forma libre"/>
              <p:cNvSpPr/>
              <p:nvPr/>
            </p:nvSpPr>
            <p:spPr>
              <a:xfrm rot="20423058">
                <a:off x="3525976" y="2720098"/>
                <a:ext cx="237179" cy="244126"/>
              </a:xfrm>
              <a:custGeom>
                <a:avLst/>
                <a:gdLst>
                  <a:gd name="connsiteX0" fmla="*/ 0 w 177800"/>
                  <a:gd name="connsiteY0" fmla="*/ 44450 h 130175"/>
                  <a:gd name="connsiteX1" fmla="*/ 142875 w 177800"/>
                  <a:gd name="connsiteY1" fmla="*/ 6350 h 130175"/>
                  <a:gd name="connsiteX2" fmla="*/ 161925 w 177800"/>
                  <a:gd name="connsiteY2" fmla="*/ 82550 h 130175"/>
                  <a:gd name="connsiteX3" fmla="*/ 47625 w 177800"/>
                  <a:gd name="connsiteY3" fmla="*/ 130175 h 130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7800" h="130175">
                    <a:moveTo>
                      <a:pt x="0" y="44450"/>
                    </a:moveTo>
                    <a:cubicBezTo>
                      <a:pt x="57944" y="22225"/>
                      <a:pt x="115888" y="0"/>
                      <a:pt x="142875" y="6350"/>
                    </a:cubicBezTo>
                    <a:cubicBezTo>
                      <a:pt x="169862" y="12700"/>
                      <a:pt x="177800" y="61913"/>
                      <a:pt x="161925" y="82550"/>
                    </a:cubicBezTo>
                    <a:cubicBezTo>
                      <a:pt x="146050" y="103188"/>
                      <a:pt x="71438" y="122238"/>
                      <a:pt x="47625" y="130175"/>
                    </a:cubicBezTo>
                  </a:path>
                </a:pathLst>
              </a:custGeom>
              <a:noFill/>
              <a:ln w="571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53" name="128 Grupo"/>
          <p:cNvGrpSpPr/>
          <p:nvPr/>
        </p:nvGrpSpPr>
        <p:grpSpPr>
          <a:xfrm>
            <a:off x="7189123" y="2972883"/>
            <a:ext cx="1703357" cy="1831115"/>
            <a:chOff x="5267633" y="3413880"/>
            <a:chExt cx="1703357" cy="1831115"/>
          </a:xfrm>
        </p:grpSpPr>
        <p:cxnSp>
          <p:nvCxnSpPr>
            <p:cNvPr id="154" name="153 Conector recto"/>
            <p:cNvCxnSpPr>
              <a:stCxn id="162" idx="5"/>
            </p:cNvCxnSpPr>
            <p:nvPr/>
          </p:nvCxnSpPr>
          <p:spPr>
            <a:xfrm rot="20423058" flipH="1">
              <a:off x="6595219" y="4208433"/>
              <a:ext cx="271228" cy="392000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154 Conector recto"/>
            <p:cNvCxnSpPr/>
            <p:nvPr/>
          </p:nvCxnSpPr>
          <p:spPr>
            <a:xfrm rot="20423058" flipH="1">
              <a:off x="6343470" y="4690841"/>
              <a:ext cx="360040" cy="14401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155 Forma libre"/>
            <p:cNvSpPr/>
            <p:nvPr/>
          </p:nvSpPr>
          <p:spPr>
            <a:xfrm rot="20423058">
              <a:off x="6198334" y="4865753"/>
              <a:ext cx="177800" cy="130175"/>
            </a:xfrm>
            <a:custGeom>
              <a:avLst/>
              <a:gdLst>
                <a:gd name="connsiteX0" fmla="*/ 0 w 177800"/>
                <a:gd name="connsiteY0" fmla="*/ 44450 h 130175"/>
                <a:gd name="connsiteX1" fmla="*/ 142875 w 177800"/>
                <a:gd name="connsiteY1" fmla="*/ 6350 h 130175"/>
                <a:gd name="connsiteX2" fmla="*/ 161925 w 177800"/>
                <a:gd name="connsiteY2" fmla="*/ 82550 h 130175"/>
                <a:gd name="connsiteX3" fmla="*/ 47625 w 177800"/>
                <a:gd name="connsiteY3" fmla="*/ 130175 h 13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800" h="130175">
                  <a:moveTo>
                    <a:pt x="0" y="44450"/>
                  </a:moveTo>
                  <a:cubicBezTo>
                    <a:pt x="57944" y="22225"/>
                    <a:pt x="115888" y="0"/>
                    <a:pt x="142875" y="6350"/>
                  </a:cubicBezTo>
                  <a:cubicBezTo>
                    <a:pt x="169862" y="12700"/>
                    <a:pt x="177800" y="61913"/>
                    <a:pt x="161925" y="82550"/>
                  </a:cubicBezTo>
                  <a:cubicBezTo>
                    <a:pt x="146050" y="103188"/>
                    <a:pt x="71438" y="122238"/>
                    <a:pt x="47625" y="130175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57" name="156 Conector recto"/>
            <p:cNvCxnSpPr/>
            <p:nvPr/>
          </p:nvCxnSpPr>
          <p:spPr>
            <a:xfrm rot="20423058" flipH="1">
              <a:off x="5819186" y="3830936"/>
              <a:ext cx="271228" cy="392000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157 Conector recto"/>
            <p:cNvCxnSpPr/>
            <p:nvPr/>
          </p:nvCxnSpPr>
          <p:spPr>
            <a:xfrm rot="20423058" flipH="1">
              <a:off x="5567436" y="4313343"/>
              <a:ext cx="360040" cy="14401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158 Forma libre"/>
            <p:cNvSpPr/>
            <p:nvPr/>
          </p:nvSpPr>
          <p:spPr>
            <a:xfrm rot="20423058">
              <a:off x="5422301" y="4488255"/>
              <a:ext cx="177800" cy="130175"/>
            </a:xfrm>
            <a:custGeom>
              <a:avLst/>
              <a:gdLst>
                <a:gd name="connsiteX0" fmla="*/ 0 w 177800"/>
                <a:gd name="connsiteY0" fmla="*/ 44450 h 130175"/>
                <a:gd name="connsiteX1" fmla="*/ 142875 w 177800"/>
                <a:gd name="connsiteY1" fmla="*/ 6350 h 130175"/>
                <a:gd name="connsiteX2" fmla="*/ 161925 w 177800"/>
                <a:gd name="connsiteY2" fmla="*/ 82550 h 130175"/>
                <a:gd name="connsiteX3" fmla="*/ 47625 w 177800"/>
                <a:gd name="connsiteY3" fmla="*/ 130175 h 13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800" h="130175">
                  <a:moveTo>
                    <a:pt x="0" y="44450"/>
                  </a:moveTo>
                  <a:cubicBezTo>
                    <a:pt x="57944" y="22225"/>
                    <a:pt x="115888" y="0"/>
                    <a:pt x="142875" y="6350"/>
                  </a:cubicBezTo>
                  <a:cubicBezTo>
                    <a:pt x="169862" y="12700"/>
                    <a:pt x="177800" y="61913"/>
                    <a:pt x="161925" y="82550"/>
                  </a:cubicBezTo>
                  <a:cubicBezTo>
                    <a:pt x="146050" y="103188"/>
                    <a:pt x="71438" y="122238"/>
                    <a:pt x="47625" y="130175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0" name="159 Forma libre"/>
            <p:cNvSpPr/>
            <p:nvPr/>
          </p:nvSpPr>
          <p:spPr>
            <a:xfrm rot="20423058">
              <a:off x="5989915" y="3872403"/>
              <a:ext cx="981075" cy="638175"/>
            </a:xfrm>
            <a:custGeom>
              <a:avLst/>
              <a:gdLst>
                <a:gd name="connsiteX0" fmla="*/ 19050 w 981075"/>
                <a:gd name="connsiteY0" fmla="*/ 0 h 638175"/>
                <a:gd name="connsiteX1" fmla="*/ 47625 w 981075"/>
                <a:gd name="connsiteY1" fmla="*/ 400050 h 638175"/>
                <a:gd name="connsiteX2" fmla="*/ 304800 w 981075"/>
                <a:gd name="connsiteY2" fmla="*/ 609600 h 638175"/>
                <a:gd name="connsiteX3" fmla="*/ 552450 w 981075"/>
                <a:gd name="connsiteY3" fmla="*/ 571500 h 638175"/>
                <a:gd name="connsiteX4" fmla="*/ 800100 w 981075"/>
                <a:gd name="connsiteY4" fmla="*/ 514350 h 638175"/>
                <a:gd name="connsiteX5" fmla="*/ 981075 w 981075"/>
                <a:gd name="connsiteY5" fmla="*/ 228600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1075" h="638175">
                  <a:moveTo>
                    <a:pt x="19050" y="0"/>
                  </a:moveTo>
                  <a:cubicBezTo>
                    <a:pt x="9525" y="149225"/>
                    <a:pt x="0" y="298450"/>
                    <a:pt x="47625" y="400050"/>
                  </a:cubicBezTo>
                  <a:cubicBezTo>
                    <a:pt x="95250" y="501650"/>
                    <a:pt x="220663" y="581025"/>
                    <a:pt x="304800" y="609600"/>
                  </a:cubicBezTo>
                  <a:cubicBezTo>
                    <a:pt x="388937" y="638175"/>
                    <a:pt x="469900" y="587375"/>
                    <a:pt x="552450" y="571500"/>
                  </a:cubicBezTo>
                  <a:cubicBezTo>
                    <a:pt x="635000" y="555625"/>
                    <a:pt x="728663" y="571500"/>
                    <a:pt x="800100" y="514350"/>
                  </a:cubicBezTo>
                  <a:cubicBezTo>
                    <a:pt x="871537" y="457200"/>
                    <a:pt x="926306" y="342900"/>
                    <a:pt x="981075" y="228600"/>
                  </a:cubicBezTo>
                </a:path>
              </a:pathLst>
            </a:custGeom>
            <a:solidFill>
              <a:srgbClr val="FF6600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1" name="160 Elipse"/>
            <p:cNvSpPr/>
            <p:nvPr/>
          </p:nvSpPr>
          <p:spPr>
            <a:xfrm rot="19169795">
              <a:off x="5989249" y="4189565"/>
              <a:ext cx="160243" cy="248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2" name="161 Elipse"/>
            <p:cNvSpPr/>
            <p:nvPr/>
          </p:nvSpPr>
          <p:spPr>
            <a:xfrm rot="21414207">
              <a:off x="5899204" y="3413880"/>
              <a:ext cx="1027048" cy="914400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3" name="162 Forma libre"/>
            <p:cNvSpPr/>
            <p:nvPr/>
          </p:nvSpPr>
          <p:spPr>
            <a:xfrm rot="20423058">
              <a:off x="5927462" y="3454166"/>
              <a:ext cx="504056" cy="686916"/>
            </a:xfrm>
            <a:custGeom>
              <a:avLst/>
              <a:gdLst>
                <a:gd name="connsiteX0" fmla="*/ 0 w 457200"/>
                <a:gd name="connsiteY0" fmla="*/ 619125 h 619125"/>
                <a:gd name="connsiteX1" fmla="*/ 152400 w 457200"/>
                <a:gd name="connsiteY1" fmla="*/ 276225 h 619125"/>
                <a:gd name="connsiteX2" fmla="*/ 457200 w 457200"/>
                <a:gd name="connsiteY2" fmla="*/ 0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0" h="619125">
                  <a:moveTo>
                    <a:pt x="0" y="619125"/>
                  </a:moveTo>
                  <a:cubicBezTo>
                    <a:pt x="38100" y="499268"/>
                    <a:pt x="76200" y="379412"/>
                    <a:pt x="152400" y="276225"/>
                  </a:cubicBezTo>
                  <a:cubicBezTo>
                    <a:pt x="228600" y="173038"/>
                    <a:pt x="342900" y="86519"/>
                    <a:pt x="457200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rgbClr val="FF0066"/>
                </a:solidFill>
              </a:endParaRPr>
            </a:p>
          </p:txBody>
        </p:sp>
        <p:sp>
          <p:nvSpPr>
            <p:cNvPr id="164" name="163 Elipse"/>
            <p:cNvSpPr/>
            <p:nvPr/>
          </p:nvSpPr>
          <p:spPr>
            <a:xfrm rot="4620000" flipH="1">
              <a:off x="6343353" y="4279846"/>
              <a:ext cx="160243" cy="248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5" name="164 Forma libre"/>
            <p:cNvSpPr/>
            <p:nvPr/>
          </p:nvSpPr>
          <p:spPr>
            <a:xfrm rot="20423058">
              <a:off x="6350262" y="3568022"/>
              <a:ext cx="504056" cy="686916"/>
            </a:xfrm>
            <a:custGeom>
              <a:avLst/>
              <a:gdLst>
                <a:gd name="connsiteX0" fmla="*/ 0 w 457200"/>
                <a:gd name="connsiteY0" fmla="*/ 619125 h 619125"/>
                <a:gd name="connsiteX1" fmla="*/ 152400 w 457200"/>
                <a:gd name="connsiteY1" fmla="*/ 276225 h 619125"/>
                <a:gd name="connsiteX2" fmla="*/ 457200 w 457200"/>
                <a:gd name="connsiteY2" fmla="*/ 0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0" h="619125">
                  <a:moveTo>
                    <a:pt x="0" y="619125"/>
                  </a:moveTo>
                  <a:cubicBezTo>
                    <a:pt x="38100" y="499268"/>
                    <a:pt x="76200" y="379412"/>
                    <a:pt x="152400" y="276225"/>
                  </a:cubicBezTo>
                  <a:cubicBezTo>
                    <a:pt x="228600" y="173038"/>
                    <a:pt x="342900" y="86519"/>
                    <a:pt x="457200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rgbClr val="FF0066"/>
                </a:solidFill>
              </a:endParaRPr>
            </a:p>
          </p:txBody>
        </p:sp>
        <p:sp>
          <p:nvSpPr>
            <p:cNvPr id="166" name="165 Elipse"/>
            <p:cNvSpPr/>
            <p:nvPr/>
          </p:nvSpPr>
          <p:spPr>
            <a:xfrm rot="974924">
              <a:off x="6104790" y="3620487"/>
              <a:ext cx="432048" cy="432048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>
                  <a:solidFill>
                    <a:sysClr val="windowText" lastClr="000000"/>
                  </a:solidFill>
                </a:rPr>
                <a:t>P</a:t>
              </a:r>
            </a:p>
          </p:txBody>
        </p:sp>
        <p:sp>
          <p:nvSpPr>
            <p:cNvPr id="167" name="166 Pentágono regular"/>
            <p:cNvSpPr/>
            <p:nvPr/>
          </p:nvSpPr>
          <p:spPr>
            <a:xfrm rot="19777910">
              <a:off x="5267633" y="4308220"/>
              <a:ext cx="456064" cy="410344"/>
            </a:xfrm>
            <a:prstGeom prst="pentagon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68" name="173 Grupo"/>
            <p:cNvGrpSpPr>
              <a:grpSpLocks noChangeAspect="1"/>
            </p:cNvGrpSpPr>
            <p:nvPr/>
          </p:nvGrpSpPr>
          <p:grpSpPr>
            <a:xfrm rot="19228379">
              <a:off x="5776091" y="4632995"/>
              <a:ext cx="622822" cy="612000"/>
              <a:chOff x="1620943" y="3060251"/>
              <a:chExt cx="1502721" cy="1476604"/>
            </a:xfrm>
          </p:grpSpPr>
          <p:sp>
            <p:nvSpPr>
              <p:cNvPr id="169" name="168 Hexágono"/>
              <p:cNvSpPr/>
              <p:nvPr/>
            </p:nvSpPr>
            <p:spPr>
              <a:xfrm rot="1897366">
                <a:off x="1942875" y="3518975"/>
                <a:ext cx="1180789" cy="1017880"/>
              </a:xfrm>
              <a:prstGeom prst="hexagon">
                <a:avLst>
                  <a:gd name="adj" fmla="val 30021"/>
                  <a:gd name="vf" fmla="val 115470"/>
                </a:avLst>
              </a:prstGeom>
              <a:solidFill>
                <a:srgbClr val="CC00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0" name="169 Proceso alternativo"/>
              <p:cNvSpPr/>
              <p:nvPr/>
            </p:nvSpPr>
            <p:spPr>
              <a:xfrm rot="5400000" flipH="1">
                <a:off x="2032469" y="3456295"/>
                <a:ext cx="1008112" cy="216024"/>
              </a:xfrm>
              <a:prstGeom prst="flowChartAlternateProcess">
                <a:avLst/>
              </a:prstGeom>
              <a:solidFill>
                <a:srgbClr val="CC00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71" name="170 Proceso alternativo"/>
              <p:cNvSpPr/>
              <p:nvPr/>
            </p:nvSpPr>
            <p:spPr>
              <a:xfrm rot="9120000" flipH="1">
                <a:off x="1620943" y="4132420"/>
                <a:ext cx="1008112" cy="216000"/>
              </a:xfrm>
              <a:prstGeom prst="flowChartAlternateProcess">
                <a:avLst/>
              </a:prstGeom>
              <a:solidFill>
                <a:srgbClr val="CC00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172" name="126 Grupo"/>
          <p:cNvGrpSpPr/>
          <p:nvPr/>
        </p:nvGrpSpPr>
        <p:grpSpPr>
          <a:xfrm>
            <a:off x="3445396" y="3081904"/>
            <a:ext cx="1774676" cy="1506070"/>
            <a:chOff x="3392487" y="3528515"/>
            <a:chExt cx="1774676" cy="1506070"/>
          </a:xfrm>
        </p:grpSpPr>
        <p:grpSp>
          <p:nvGrpSpPr>
            <p:cNvPr id="173" name="43 Grupo"/>
            <p:cNvGrpSpPr/>
            <p:nvPr/>
          </p:nvGrpSpPr>
          <p:grpSpPr>
            <a:xfrm rot="20423058">
              <a:off x="3778230" y="3528515"/>
              <a:ext cx="1388933" cy="1413289"/>
              <a:chOff x="4935749" y="1484785"/>
              <a:chExt cx="1388933" cy="1413289"/>
            </a:xfrm>
          </p:grpSpPr>
          <p:cxnSp>
            <p:nvCxnSpPr>
              <p:cNvPr id="177" name="176 Conector recto"/>
              <p:cNvCxnSpPr>
                <a:stCxn id="183" idx="5"/>
              </p:cNvCxnSpPr>
              <p:nvPr/>
            </p:nvCxnSpPr>
            <p:spPr>
              <a:xfrm flipH="1">
                <a:off x="5796136" y="2388928"/>
                <a:ext cx="271228" cy="392000"/>
              </a:xfrm>
              <a:prstGeom prst="line">
                <a:avLst/>
              </a:prstGeom>
              <a:ln w="76200">
                <a:solidFill>
                  <a:srgbClr val="00FF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177 Conector recto"/>
              <p:cNvCxnSpPr/>
              <p:nvPr/>
            </p:nvCxnSpPr>
            <p:spPr>
              <a:xfrm rot="1176942" flipH="1">
                <a:off x="5558533" y="2739853"/>
                <a:ext cx="217352" cy="158221"/>
              </a:xfrm>
              <a:prstGeom prst="line">
                <a:avLst/>
              </a:prstGeom>
              <a:ln w="76200">
                <a:solidFill>
                  <a:srgbClr val="00FF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178 Conector recto"/>
              <p:cNvCxnSpPr/>
              <p:nvPr/>
            </p:nvCxnSpPr>
            <p:spPr>
              <a:xfrm flipH="1">
                <a:off x="5191869" y="1772816"/>
                <a:ext cx="271228" cy="392000"/>
              </a:xfrm>
              <a:prstGeom prst="line">
                <a:avLst/>
              </a:prstGeom>
              <a:ln w="76200">
                <a:solidFill>
                  <a:srgbClr val="00FF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179 Conector recto"/>
              <p:cNvCxnSpPr/>
              <p:nvPr/>
            </p:nvCxnSpPr>
            <p:spPr>
              <a:xfrm rot="1176942" flipH="1">
                <a:off x="4935748" y="2120539"/>
                <a:ext cx="233406" cy="175678"/>
              </a:xfrm>
              <a:prstGeom prst="line">
                <a:avLst/>
              </a:prstGeom>
              <a:ln w="76200">
                <a:solidFill>
                  <a:srgbClr val="00FF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1" name="180 Forma libre"/>
              <p:cNvSpPr/>
              <p:nvPr/>
            </p:nvSpPr>
            <p:spPr>
              <a:xfrm>
                <a:off x="5276850" y="1981200"/>
                <a:ext cx="981075" cy="638175"/>
              </a:xfrm>
              <a:custGeom>
                <a:avLst/>
                <a:gdLst>
                  <a:gd name="connsiteX0" fmla="*/ 19050 w 981075"/>
                  <a:gd name="connsiteY0" fmla="*/ 0 h 638175"/>
                  <a:gd name="connsiteX1" fmla="*/ 47625 w 981075"/>
                  <a:gd name="connsiteY1" fmla="*/ 400050 h 638175"/>
                  <a:gd name="connsiteX2" fmla="*/ 304800 w 981075"/>
                  <a:gd name="connsiteY2" fmla="*/ 609600 h 638175"/>
                  <a:gd name="connsiteX3" fmla="*/ 552450 w 981075"/>
                  <a:gd name="connsiteY3" fmla="*/ 571500 h 638175"/>
                  <a:gd name="connsiteX4" fmla="*/ 800100 w 981075"/>
                  <a:gd name="connsiteY4" fmla="*/ 514350 h 638175"/>
                  <a:gd name="connsiteX5" fmla="*/ 981075 w 981075"/>
                  <a:gd name="connsiteY5" fmla="*/ 228600 h 638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81075" h="638175">
                    <a:moveTo>
                      <a:pt x="19050" y="0"/>
                    </a:moveTo>
                    <a:cubicBezTo>
                      <a:pt x="9525" y="149225"/>
                      <a:pt x="0" y="298450"/>
                      <a:pt x="47625" y="400050"/>
                    </a:cubicBezTo>
                    <a:cubicBezTo>
                      <a:pt x="95250" y="501650"/>
                      <a:pt x="220663" y="581025"/>
                      <a:pt x="304800" y="609600"/>
                    </a:cubicBezTo>
                    <a:cubicBezTo>
                      <a:pt x="388937" y="638175"/>
                      <a:pt x="469900" y="587375"/>
                      <a:pt x="552450" y="571500"/>
                    </a:cubicBezTo>
                    <a:cubicBezTo>
                      <a:pt x="635000" y="555625"/>
                      <a:pt x="728663" y="571500"/>
                      <a:pt x="800100" y="514350"/>
                    </a:cubicBezTo>
                    <a:cubicBezTo>
                      <a:pt x="871537" y="457200"/>
                      <a:pt x="926306" y="342900"/>
                      <a:pt x="981075" y="228600"/>
                    </a:cubicBezTo>
                  </a:path>
                </a:pathLst>
              </a:custGeom>
              <a:solidFill>
                <a:srgbClr val="00FF99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82" name="181 Elipse"/>
              <p:cNvSpPr/>
              <p:nvPr/>
            </p:nvSpPr>
            <p:spPr>
              <a:xfrm rot="20346737">
                <a:off x="5259039" y="2153270"/>
                <a:ext cx="160243" cy="24812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83" name="182 Elipse"/>
              <p:cNvSpPr/>
              <p:nvPr/>
            </p:nvSpPr>
            <p:spPr>
              <a:xfrm rot="991149">
                <a:off x="5297634" y="1518536"/>
                <a:ext cx="1027048" cy="9144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84" name="183 Forma libre"/>
              <p:cNvSpPr/>
              <p:nvPr/>
            </p:nvSpPr>
            <p:spPr>
              <a:xfrm>
                <a:off x="5364088" y="1484785"/>
                <a:ext cx="504056" cy="686916"/>
              </a:xfrm>
              <a:custGeom>
                <a:avLst/>
                <a:gdLst>
                  <a:gd name="connsiteX0" fmla="*/ 0 w 457200"/>
                  <a:gd name="connsiteY0" fmla="*/ 619125 h 619125"/>
                  <a:gd name="connsiteX1" fmla="*/ 152400 w 457200"/>
                  <a:gd name="connsiteY1" fmla="*/ 276225 h 619125"/>
                  <a:gd name="connsiteX2" fmla="*/ 457200 w 457200"/>
                  <a:gd name="connsiteY2" fmla="*/ 0 h 619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7200" h="619125">
                    <a:moveTo>
                      <a:pt x="0" y="619125"/>
                    </a:moveTo>
                    <a:cubicBezTo>
                      <a:pt x="38100" y="499268"/>
                      <a:pt x="76200" y="379412"/>
                      <a:pt x="152400" y="276225"/>
                    </a:cubicBezTo>
                    <a:cubicBezTo>
                      <a:pt x="228600" y="173038"/>
                      <a:pt x="342900" y="86519"/>
                      <a:pt x="457200" y="0"/>
                    </a:cubicBezTo>
                  </a:path>
                </a:pathLst>
              </a:custGeom>
              <a:no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 dirty="0">
                  <a:solidFill>
                    <a:srgbClr val="FF0066"/>
                  </a:solidFill>
                </a:endParaRPr>
              </a:p>
            </p:txBody>
          </p:sp>
          <p:sp>
            <p:nvSpPr>
              <p:cNvPr id="185" name="184 Elipse"/>
              <p:cNvSpPr/>
              <p:nvPr/>
            </p:nvSpPr>
            <p:spPr>
              <a:xfrm rot="5796942" flipH="1">
                <a:off x="5562284" y="2357188"/>
                <a:ext cx="160243" cy="24812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86" name="185 Forma libre"/>
              <p:cNvSpPr/>
              <p:nvPr/>
            </p:nvSpPr>
            <p:spPr>
              <a:xfrm>
                <a:off x="5724128" y="1733972"/>
                <a:ext cx="504056" cy="686916"/>
              </a:xfrm>
              <a:custGeom>
                <a:avLst/>
                <a:gdLst>
                  <a:gd name="connsiteX0" fmla="*/ 0 w 457200"/>
                  <a:gd name="connsiteY0" fmla="*/ 619125 h 619125"/>
                  <a:gd name="connsiteX1" fmla="*/ 152400 w 457200"/>
                  <a:gd name="connsiteY1" fmla="*/ 276225 h 619125"/>
                  <a:gd name="connsiteX2" fmla="*/ 457200 w 457200"/>
                  <a:gd name="connsiteY2" fmla="*/ 0 h 619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7200" h="619125">
                    <a:moveTo>
                      <a:pt x="0" y="619125"/>
                    </a:moveTo>
                    <a:cubicBezTo>
                      <a:pt x="38100" y="499268"/>
                      <a:pt x="76200" y="379412"/>
                      <a:pt x="152400" y="276225"/>
                    </a:cubicBezTo>
                    <a:cubicBezTo>
                      <a:pt x="228600" y="173038"/>
                      <a:pt x="342900" y="86519"/>
                      <a:pt x="457200" y="0"/>
                    </a:cubicBezTo>
                  </a:path>
                </a:pathLst>
              </a:custGeom>
              <a:no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 dirty="0">
                  <a:solidFill>
                    <a:srgbClr val="FF0066"/>
                  </a:solidFill>
                </a:endParaRPr>
              </a:p>
            </p:txBody>
          </p:sp>
          <p:sp>
            <p:nvSpPr>
              <p:cNvPr id="187" name="186 Elipse"/>
              <p:cNvSpPr/>
              <p:nvPr/>
            </p:nvSpPr>
            <p:spPr>
              <a:xfrm rot="2151866">
                <a:off x="5508103" y="1700808"/>
                <a:ext cx="432048" cy="432048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>
                    <a:solidFill>
                      <a:sysClr val="windowText" lastClr="000000"/>
                    </a:solidFill>
                  </a:rPr>
                  <a:t>L</a:t>
                </a:r>
              </a:p>
            </p:txBody>
          </p:sp>
        </p:grpSp>
        <p:sp>
          <p:nvSpPr>
            <p:cNvPr id="174" name="173 Forma libre"/>
            <p:cNvSpPr/>
            <p:nvPr/>
          </p:nvSpPr>
          <p:spPr>
            <a:xfrm rot="20423058">
              <a:off x="3652588" y="4548294"/>
              <a:ext cx="177800" cy="130175"/>
            </a:xfrm>
            <a:custGeom>
              <a:avLst/>
              <a:gdLst>
                <a:gd name="connsiteX0" fmla="*/ 0 w 177800"/>
                <a:gd name="connsiteY0" fmla="*/ 44450 h 130175"/>
                <a:gd name="connsiteX1" fmla="*/ 142875 w 177800"/>
                <a:gd name="connsiteY1" fmla="*/ 6350 h 130175"/>
                <a:gd name="connsiteX2" fmla="*/ 161925 w 177800"/>
                <a:gd name="connsiteY2" fmla="*/ 82550 h 130175"/>
                <a:gd name="connsiteX3" fmla="*/ 47625 w 177800"/>
                <a:gd name="connsiteY3" fmla="*/ 130175 h 13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800" h="130175">
                  <a:moveTo>
                    <a:pt x="0" y="44450"/>
                  </a:moveTo>
                  <a:cubicBezTo>
                    <a:pt x="57944" y="22225"/>
                    <a:pt x="115888" y="0"/>
                    <a:pt x="142875" y="6350"/>
                  </a:cubicBezTo>
                  <a:cubicBezTo>
                    <a:pt x="169862" y="12700"/>
                    <a:pt x="177800" y="61913"/>
                    <a:pt x="161925" y="82550"/>
                  </a:cubicBezTo>
                  <a:cubicBezTo>
                    <a:pt x="146050" y="103188"/>
                    <a:pt x="71438" y="122238"/>
                    <a:pt x="47625" y="130175"/>
                  </a:cubicBezTo>
                </a:path>
              </a:pathLst>
            </a:custGeom>
            <a:noFill/>
            <a:ln w="5715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5" name="174 Forma libre"/>
            <p:cNvSpPr/>
            <p:nvPr/>
          </p:nvSpPr>
          <p:spPr>
            <a:xfrm>
              <a:off x="3392487" y="4311650"/>
              <a:ext cx="350838" cy="269875"/>
            </a:xfrm>
            <a:custGeom>
              <a:avLst/>
              <a:gdLst>
                <a:gd name="connsiteX0" fmla="*/ 265113 w 350838"/>
                <a:gd name="connsiteY0" fmla="*/ 269875 h 269875"/>
                <a:gd name="connsiteX1" fmla="*/ 169863 w 350838"/>
                <a:gd name="connsiteY1" fmla="*/ 193675 h 269875"/>
                <a:gd name="connsiteX2" fmla="*/ 65088 w 350838"/>
                <a:gd name="connsiteY2" fmla="*/ 184150 h 269875"/>
                <a:gd name="connsiteX3" fmla="*/ 7938 w 350838"/>
                <a:gd name="connsiteY3" fmla="*/ 50800 h 269875"/>
                <a:gd name="connsiteX4" fmla="*/ 112713 w 350838"/>
                <a:gd name="connsiteY4" fmla="*/ 3175 h 269875"/>
                <a:gd name="connsiteX5" fmla="*/ 141288 w 350838"/>
                <a:gd name="connsiteY5" fmla="*/ 69850 h 269875"/>
                <a:gd name="connsiteX6" fmla="*/ 198438 w 350838"/>
                <a:gd name="connsiteY6" fmla="*/ 79375 h 269875"/>
                <a:gd name="connsiteX7" fmla="*/ 350838 w 350838"/>
                <a:gd name="connsiteY7" fmla="*/ 184150 h 26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0838" h="269875">
                  <a:moveTo>
                    <a:pt x="265113" y="269875"/>
                  </a:moveTo>
                  <a:cubicBezTo>
                    <a:pt x="234156" y="238918"/>
                    <a:pt x="203200" y="207962"/>
                    <a:pt x="169863" y="193675"/>
                  </a:cubicBezTo>
                  <a:cubicBezTo>
                    <a:pt x="136526" y="179388"/>
                    <a:pt x="92075" y="207962"/>
                    <a:pt x="65088" y="184150"/>
                  </a:cubicBezTo>
                  <a:cubicBezTo>
                    <a:pt x="38101" y="160338"/>
                    <a:pt x="0" y="80963"/>
                    <a:pt x="7938" y="50800"/>
                  </a:cubicBezTo>
                  <a:cubicBezTo>
                    <a:pt x="15876" y="20637"/>
                    <a:pt x="90488" y="0"/>
                    <a:pt x="112713" y="3175"/>
                  </a:cubicBezTo>
                  <a:cubicBezTo>
                    <a:pt x="134938" y="6350"/>
                    <a:pt x="127001" y="57150"/>
                    <a:pt x="141288" y="69850"/>
                  </a:cubicBezTo>
                  <a:cubicBezTo>
                    <a:pt x="155576" y="82550"/>
                    <a:pt x="163513" y="60325"/>
                    <a:pt x="198438" y="79375"/>
                  </a:cubicBezTo>
                  <a:cubicBezTo>
                    <a:pt x="233363" y="98425"/>
                    <a:pt x="292100" y="141287"/>
                    <a:pt x="350838" y="18415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6" name="175 Trapecio"/>
            <p:cNvSpPr/>
            <p:nvPr/>
          </p:nvSpPr>
          <p:spPr>
            <a:xfrm rot="18046439">
              <a:off x="3992214" y="4233760"/>
              <a:ext cx="385498" cy="1216152"/>
            </a:xfrm>
            <a:prstGeom prst="trapezoid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88" name="116 Grupo"/>
          <p:cNvGrpSpPr/>
          <p:nvPr/>
        </p:nvGrpSpPr>
        <p:grpSpPr>
          <a:xfrm>
            <a:off x="3923928" y="843558"/>
            <a:ext cx="1637110" cy="2042899"/>
            <a:chOff x="7020272" y="3606655"/>
            <a:chExt cx="1637110" cy="2042899"/>
          </a:xfrm>
        </p:grpSpPr>
        <p:cxnSp>
          <p:nvCxnSpPr>
            <p:cNvPr id="189" name="188 Conector recto"/>
            <p:cNvCxnSpPr>
              <a:stCxn id="194" idx="5"/>
            </p:cNvCxnSpPr>
            <p:nvPr/>
          </p:nvCxnSpPr>
          <p:spPr>
            <a:xfrm rot="20423058" flipH="1">
              <a:off x="8281611" y="4401208"/>
              <a:ext cx="271228" cy="392000"/>
            </a:xfrm>
            <a:prstGeom prst="line">
              <a:avLst/>
            </a:pr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189 Conector recto"/>
            <p:cNvCxnSpPr/>
            <p:nvPr/>
          </p:nvCxnSpPr>
          <p:spPr>
            <a:xfrm flipH="1">
              <a:off x="7596336" y="4293096"/>
              <a:ext cx="72008" cy="216024"/>
            </a:xfrm>
            <a:prstGeom prst="line">
              <a:avLst/>
            </a:pr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190 Conector recto"/>
            <p:cNvCxnSpPr/>
            <p:nvPr/>
          </p:nvCxnSpPr>
          <p:spPr>
            <a:xfrm flipH="1">
              <a:off x="7452320" y="4509120"/>
              <a:ext cx="144014" cy="288032"/>
            </a:xfrm>
            <a:prstGeom prst="line">
              <a:avLst/>
            </a:pr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191 Forma libre"/>
            <p:cNvSpPr/>
            <p:nvPr/>
          </p:nvSpPr>
          <p:spPr>
            <a:xfrm rot="20423058">
              <a:off x="7676307" y="4065178"/>
              <a:ext cx="981075" cy="638175"/>
            </a:xfrm>
            <a:custGeom>
              <a:avLst/>
              <a:gdLst>
                <a:gd name="connsiteX0" fmla="*/ 19050 w 981075"/>
                <a:gd name="connsiteY0" fmla="*/ 0 h 638175"/>
                <a:gd name="connsiteX1" fmla="*/ 47625 w 981075"/>
                <a:gd name="connsiteY1" fmla="*/ 400050 h 638175"/>
                <a:gd name="connsiteX2" fmla="*/ 304800 w 981075"/>
                <a:gd name="connsiteY2" fmla="*/ 609600 h 638175"/>
                <a:gd name="connsiteX3" fmla="*/ 552450 w 981075"/>
                <a:gd name="connsiteY3" fmla="*/ 571500 h 638175"/>
                <a:gd name="connsiteX4" fmla="*/ 800100 w 981075"/>
                <a:gd name="connsiteY4" fmla="*/ 514350 h 638175"/>
                <a:gd name="connsiteX5" fmla="*/ 981075 w 981075"/>
                <a:gd name="connsiteY5" fmla="*/ 228600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1075" h="638175">
                  <a:moveTo>
                    <a:pt x="19050" y="0"/>
                  </a:moveTo>
                  <a:cubicBezTo>
                    <a:pt x="9525" y="149225"/>
                    <a:pt x="0" y="298450"/>
                    <a:pt x="47625" y="400050"/>
                  </a:cubicBezTo>
                  <a:cubicBezTo>
                    <a:pt x="95250" y="501650"/>
                    <a:pt x="220663" y="581025"/>
                    <a:pt x="304800" y="609600"/>
                  </a:cubicBezTo>
                  <a:cubicBezTo>
                    <a:pt x="388937" y="638175"/>
                    <a:pt x="469900" y="587375"/>
                    <a:pt x="552450" y="571500"/>
                  </a:cubicBezTo>
                  <a:cubicBezTo>
                    <a:pt x="635000" y="555625"/>
                    <a:pt x="728663" y="571500"/>
                    <a:pt x="800100" y="514350"/>
                  </a:cubicBezTo>
                  <a:cubicBezTo>
                    <a:pt x="871537" y="457200"/>
                    <a:pt x="926306" y="342900"/>
                    <a:pt x="981075" y="228600"/>
                  </a:cubicBezTo>
                </a:path>
              </a:pathLst>
            </a:custGeom>
            <a:solidFill>
              <a:srgbClr val="00FF99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3" name="192 Elipse"/>
            <p:cNvSpPr/>
            <p:nvPr/>
          </p:nvSpPr>
          <p:spPr>
            <a:xfrm rot="19169795">
              <a:off x="7675641" y="4382340"/>
              <a:ext cx="160243" cy="248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4" name="193 Elipse"/>
            <p:cNvSpPr/>
            <p:nvPr/>
          </p:nvSpPr>
          <p:spPr>
            <a:xfrm rot="21414207">
              <a:off x="7585596" y="3606655"/>
              <a:ext cx="1027048" cy="914400"/>
            </a:xfrm>
            <a:prstGeom prst="ellipse">
              <a:avLst/>
            </a:prstGeom>
            <a:solidFill>
              <a:srgbClr val="00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5" name="194 Forma libre"/>
            <p:cNvSpPr/>
            <p:nvPr/>
          </p:nvSpPr>
          <p:spPr>
            <a:xfrm rot="20423058">
              <a:off x="7613854" y="3646941"/>
              <a:ext cx="504056" cy="686916"/>
            </a:xfrm>
            <a:custGeom>
              <a:avLst/>
              <a:gdLst>
                <a:gd name="connsiteX0" fmla="*/ 0 w 457200"/>
                <a:gd name="connsiteY0" fmla="*/ 619125 h 619125"/>
                <a:gd name="connsiteX1" fmla="*/ 152400 w 457200"/>
                <a:gd name="connsiteY1" fmla="*/ 276225 h 619125"/>
                <a:gd name="connsiteX2" fmla="*/ 457200 w 457200"/>
                <a:gd name="connsiteY2" fmla="*/ 0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0" h="619125">
                  <a:moveTo>
                    <a:pt x="0" y="619125"/>
                  </a:moveTo>
                  <a:cubicBezTo>
                    <a:pt x="38100" y="499268"/>
                    <a:pt x="76200" y="379412"/>
                    <a:pt x="152400" y="276225"/>
                  </a:cubicBezTo>
                  <a:cubicBezTo>
                    <a:pt x="228600" y="173038"/>
                    <a:pt x="342900" y="86519"/>
                    <a:pt x="457200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rgbClr val="FF0066"/>
                </a:solidFill>
              </a:endParaRPr>
            </a:p>
          </p:txBody>
        </p:sp>
        <p:sp>
          <p:nvSpPr>
            <p:cNvPr id="196" name="195 Elipse"/>
            <p:cNvSpPr/>
            <p:nvPr/>
          </p:nvSpPr>
          <p:spPr>
            <a:xfrm rot="4620000" flipH="1">
              <a:off x="8029744" y="4472621"/>
              <a:ext cx="160243" cy="248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7" name="196 Forma libre"/>
            <p:cNvSpPr/>
            <p:nvPr/>
          </p:nvSpPr>
          <p:spPr>
            <a:xfrm rot="20423058">
              <a:off x="8036654" y="3760797"/>
              <a:ext cx="504056" cy="686916"/>
            </a:xfrm>
            <a:custGeom>
              <a:avLst/>
              <a:gdLst>
                <a:gd name="connsiteX0" fmla="*/ 0 w 457200"/>
                <a:gd name="connsiteY0" fmla="*/ 619125 h 619125"/>
                <a:gd name="connsiteX1" fmla="*/ 152400 w 457200"/>
                <a:gd name="connsiteY1" fmla="*/ 276225 h 619125"/>
                <a:gd name="connsiteX2" fmla="*/ 457200 w 457200"/>
                <a:gd name="connsiteY2" fmla="*/ 0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0" h="619125">
                  <a:moveTo>
                    <a:pt x="0" y="619125"/>
                  </a:moveTo>
                  <a:cubicBezTo>
                    <a:pt x="38100" y="499268"/>
                    <a:pt x="76200" y="379412"/>
                    <a:pt x="152400" y="276225"/>
                  </a:cubicBezTo>
                  <a:cubicBezTo>
                    <a:pt x="228600" y="173038"/>
                    <a:pt x="342900" y="86519"/>
                    <a:pt x="457200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rgbClr val="FF0066"/>
                </a:solidFill>
              </a:endParaRPr>
            </a:p>
          </p:txBody>
        </p:sp>
        <p:sp>
          <p:nvSpPr>
            <p:cNvPr id="198" name="197 Elipse"/>
            <p:cNvSpPr/>
            <p:nvPr/>
          </p:nvSpPr>
          <p:spPr>
            <a:xfrm rot="974924">
              <a:off x="7781341" y="3821562"/>
              <a:ext cx="432048" cy="432048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>
                  <a:solidFill>
                    <a:sysClr val="windowText" lastClr="000000"/>
                  </a:solidFill>
                </a:rPr>
                <a:t>H</a:t>
              </a:r>
            </a:p>
          </p:txBody>
        </p:sp>
        <p:sp>
          <p:nvSpPr>
            <p:cNvPr id="199" name="198 Forma libre"/>
            <p:cNvSpPr/>
            <p:nvPr/>
          </p:nvSpPr>
          <p:spPr>
            <a:xfrm rot="10800000">
              <a:off x="7345635" y="4797152"/>
              <a:ext cx="466725" cy="142875"/>
            </a:xfrm>
            <a:custGeom>
              <a:avLst/>
              <a:gdLst>
                <a:gd name="connsiteX0" fmla="*/ 38100 w 466725"/>
                <a:gd name="connsiteY0" fmla="*/ 0 h 142875"/>
                <a:gd name="connsiteX1" fmla="*/ 466725 w 466725"/>
                <a:gd name="connsiteY1" fmla="*/ 0 h 142875"/>
                <a:gd name="connsiteX2" fmla="*/ 419100 w 466725"/>
                <a:gd name="connsiteY2" fmla="*/ 142875 h 142875"/>
                <a:gd name="connsiteX3" fmla="*/ 85725 w 466725"/>
                <a:gd name="connsiteY3" fmla="*/ 133350 h 142875"/>
                <a:gd name="connsiteX4" fmla="*/ 0 w 466725"/>
                <a:gd name="connsiteY4" fmla="*/ 66675 h 142875"/>
                <a:gd name="connsiteX5" fmla="*/ 38100 w 466725"/>
                <a:gd name="connsiteY5" fmla="*/ 0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725" h="142875">
                  <a:moveTo>
                    <a:pt x="38100" y="0"/>
                  </a:moveTo>
                  <a:lnTo>
                    <a:pt x="466725" y="0"/>
                  </a:lnTo>
                  <a:lnTo>
                    <a:pt x="419100" y="142875"/>
                  </a:lnTo>
                  <a:lnTo>
                    <a:pt x="85725" y="133350"/>
                  </a:lnTo>
                  <a:lnTo>
                    <a:pt x="0" y="66675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00" name="209 Grupo"/>
            <p:cNvGrpSpPr/>
            <p:nvPr/>
          </p:nvGrpSpPr>
          <p:grpSpPr>
            <a:xfrm>
              <a:off x="7020272" y="4221088"/>
              <a:ext cx="1468019" cy="1428466"/>
              <a:chOff x="6804248" y="4325040"/>
              <a:chExt cx="1468019" cy="1428466"/>
            </a:xfrm>
            <a:scene3d>
              <a:camera prst="isometricOffAxis2Right"/>
              <a:lightRig rig="threePt" dir="t"/>
            </a:scene3d>
          </p:grpSpPr>
          <p:sp>
            <p:nvSpPr>
              <p:cNvPr id="203" name="202 Elipse"/>
              <p:cNvSpPr/>
              <p:nvPr/>
            </p:nvSpPr>
            <p:spPr>
              <a:xfrm rot="3416086">
                <a:off x="7065700" y="4532875"/>
                <a:ext cx="981217" cy="925558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04" name="203 Forma libre"/>
              <p:cNvSpPr/>
              <p:nvPr/>
            </p:nvSpPr>
            <p:spPr>
              <a:xfrm rot="601442">
                <a:off x="6804248" y="4877106"/>
                <a:ext cx="555677" cy="355058"/>
              </a:xfrm>
              <a:custGeom>
                <a:avLst/>
                <a:gdLst>
                  <a:gd name="connsiteX0" fmla="*/ 1236663 w 1236663"/>
                  <a:gd name="connsiteY0" fmla="*/ 0 h 714375"/>
                  <a:gd name="connsiteX1" fmla="*/ 598488 w 1236663"/>
                  <a:gd name="connsiteY1" fmla="*/ 85725 h 714375"/>
                  <a:gd name="connsiteX2" fmla="*/ 160338 w 1236663"/>
                  <a:gd name="connsiteY2" fmla="*/ 304800 h 714375"/>
                  <a:gd name="connsiteX3" fmla="*/ 17463 w 1236663"/>
                  <a:gd name="connsiteY3" fmla="*/ 571500 h 714375"/>
                  <a:gd name="connsiteX4" fmla="*/ 55563 w 1236663"/>
                  <a:gd name="connsiteY4" fmla="*/ 714375 h 714375"/>
                  <a:gd name="connsiteX5" fmla="*/ 265113 w 1236663"/>
                  <a:gd name="connsiteY5" fmla="*/ 466725 h 714375"/>
                  <a:gd name="connsiteX6" fmla="*/ 636588 w 1236663"/>
                  <a:gd name="connsiteY6" fmla="*/ 400050 h 714375"/>
                  <a:gd name="connsiteX7" fmla="*/ 608013 w 1236663"/>
                  <a:gd name="connsiteY7" fmla="*/ 85725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36663" h="714375">
                    <a:moveTo>
                      <a:pt x="1236663" y="0"/>
                    </a:moveTo>
                    <a:cubicBezTo>
                      <a:pt x="1007269" y="17462"/>
                      <a:pt x="777876" y="34925"/>
                      <a:pt x="598488" y="85725"/>
                    </a:cubicBezTo>
                    <a:cubicBezTo>
                      <a:pt x="419101" y="136525"/>
                      <a:pt x="257175" y="223838"/>
                      <a:pt x="160338" y="304800"/>
                    </a:cubicBezTo>
                    <a:cubicBezTo>
                      <a:pt x="63501" y="385762"/>
                      <a:pt x="34926" y="503237"/>
                      <a:pt x="17463" y="571500"/>
                    </a:cubicBezTo>
                    <a:cubicBezTo>
                      <a:pt x="0" y="639763"/>
                      <a:pt x="27781" y="677069"/>
                      <a:pt x="55563" y="714375"/>
                    </a:cubicBezTo>
                    <a:cubicBezTo>
                      <a:pt x="125413" y="631825"/>
                      <a:pt x="168276" y="519112"/>
                      <a:pt x="265113" y="466725"/>
                    </a:cubicBezTo>
                    <a:cubicBezTo>
                      <a:pt x="361950" y="414338"/>
                      <a:pt x="499269" y="407194"/>
                      <a:pt x="636588" y="400050"/>
                    </a:cubicBezTo>
                    <a:lnTo>
                      <a:pt x="608013" y="85725"/>
                    </a:lnTo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05" name="204 Forma libre"/>
              <p:cNvSpPr/>
              <p:nvPr/>
            </p:nvSpPr>
            <p:spPr>
              <a:xfrm rot="20097797">
                <a:off x="6923518" y="5148379"/>
                <a:ext cx="555677" cy="355058"/>
              </a:xfrm>
              <a:custGeom>
                <a:avLst/>
                <a:gdLst>
                  <a:gd name="connsiteX0" fmla="*/ 1236663 w 1236663"/>
                  <a:gd name="connsiteY0" fmla="*/ 0 h 714375"/>
                  <a:gd name="connsiteX1" fmla="*/ 598488 w 1236663"/>
                  <a:gd name="connsiteY1" fmla="*/ 85725 h 714375"/>
                  <a:gd name="connsiteX2" fmla="*/ 160338 w 1236663"/>
                  <a:gd name="connsiteY2" fmla="*/ 304800 h 714375"/>
                  <a:gd name="connsiteX3" fmla="*/ 17463 w 1236663"/>
                  <a:gd name="connsiteY3" fmla="*/ 571500 h 714375"/>
                  <a:gd name="connsiteX4" fmla="*/ 55563 w 1236663"/>
                  <a:gd name="connsiteY4" fmla="*/ 714375 h 714375"/>
                  <a:gd name="connsiteX5" fmla="*/ 265113 w 1236663"/>
                  <a:gd name="connsiteY5" fmla="*/ 466725 h 714375"/>
                  <a:gd name="connsiteX6" fmla="*/ 636588 w 1236663"/>
                  <a:gd name="connsiteY6" fmla="*/ 400050 h 714375"/>
                  <a:gd name="connsiteX7" fmla="*/ 608013 w 1236663"/>
                  <a:gd name="connsiteY7" fmla="*/ 85725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36663" h="714375">
                    <a:moveTo>
                      <a:pt x="1236663" y="0"/>
                    </a:moveTo>
                    <a:cubicBezTo>
                      <a:pt x="1007269" y="17462"/>
                      <a:pt x="777876" y="34925"/>
                      <a:pt x="598488" y="85725"/>
                    </a:cubicBezTo>
                    <a:cubicBezTo>
                      <a:pt x="419101" y="136525"/>
                      <a:pt x="257175" y="223838"/>
                      <a:pt x="160338" y="304800"/>
                    </a:cubicBezTo>
                    <a:cubicBezTo>
                      <a:pt x="63501" y="385762"/>
                      <a:pt x="34926" y="503237"/>
                      <a:pt x="17463" y="571500"/>
                    </a:cubicBezTo>
                    <a:cubicBezTo>
                      <a:pt x="0" y="639763"/>
                      <a:pt x="27781" y="677069"/>
                      <a:pt x="55563" y="714375"/>
                    </a:cubicBezTo>
                    <a:cubicBezTo>
                      <a:pt x="125413" y="631825"/>
                      <a:pt x="168276" y="519112"/>
                      <a:pt x="265113" y="466725"/>
                    </a:cubicBezTo>
                    <a:cubicBezTo>
                      <a:pt x="361950" y="414338"/>
                      <a:pt x="499269" y="407194"/>
                      <a:pt x="636588" y="400050"/>
                    </a:cubicBezTo>
                    <a:lnTo>
                      <a:pt x="608013" y="85725"/>
                    </a:lnTo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06" name="205 Forma libre"/>
              <p:cNvSpPr/>
              <p:nvPr/>
            </p:nvSpPr>
            <p:spPr>
              <a:xfrm rot="17852404">
                <a:off x="7219608" y="5298139"/>
                <a:ext cx="555677" cy="355058"/>
              </a:xfrm>
              <a:custGeom>
                <a:avLst/>
                <a:gdLst>
                  <a:gd name="connsiteX0" fmla="*/ 1236663 w 1236663"/>
                  <a:gd name="connsiteY0" fmla="*/ 0 h 714375"/>
                  <a:gd name="connsiteX1" fmla="*/ 598488 w 1236663"/>
                  <a:gd name="connsiteY1" fmla="*/ 85725 h 714375"/>
                  <a:gd name="connsiteX2" fmla="*/ 160338 w 1236663"/>
                  <a:gd name="connsiteY2" fmla="*/ 304800 h 714375"/>
                  <a:gd name="connsiteX3" fmla="*/ 17463 w 1236663"/>
                  <a:gd name="connsiteY3" fmla="*/ 571500 h 714375"/>
                  <a:gd name="connsiteX4" fmla="*/ 55563 w 1236663"/>
                  <a:gd name="connsiteY4" fmla="*/ 714375 h 714375"/>
                  <a:gd name="connsiteX5" fmla="*/ 265113 w 1236663"/>
                  <a:gd name="connsiteY5" fmla="*/ 466725 h 714375"/>
                  <a:gd name="connsiteX6" fmla="*/ 636588 w 1236663"/>
                  <a:gd name="connsiteY6" fmla="*/ 400050 h 714375"/>
                  <a:gd name="connsiteX7" fmla="*/ 608013 w 1236663"/>
                  <a:gd name="connsiteY7" fmla="*/ 85725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36663" h="714375">
                    <a:moveTo>
                      <a:pt x="1236663" y="0"/>
                    </a:moveTo>
                    <a:cubicBezTo>
                      <a:pt x="1007269" y="17462"/>
                      <a:pt x="777876" y="34925"/>
                      <a:pt x="598488" y="85725"/>
                    </a:cubicBezTo>
                    <a:cubicBezTo>
                      <a:pt x="419101" y="136525"/>
                      <a:pt x="257175" y="223838"/>
                      <a:pt x="160338" y="304800"/>
                    </a:cubicBezTo>
                    <a:cubicBezTo>
                      <a:pt x="63501" y="385762"/>
                      <a:pt x="34926" y="503237"/>
                      <a:pt x="17463" y="571500"/>
                    </a:cubicBezTo>
                    <a:cubicBezTo>
                      <a:pt x="0" y="639763"/>
                      <a:pt x="27781" y="677069"/>
                      <a:pt x="55563" y="714375"/>
                    </a:cubicBezTo>
                    <a:cubicBezTo>
                      <a:pt x="125413" y="631825"/>
                      <a:pt x="168276" y="519112"/>
                      <a:pt x="265113" y="466725"/>
                    </a:cubicBezTo>
                    <a:cubicBezTo>
                      <a:pt x="361950" y="414338"/>
                      <a:pt x="499269" y="407194"/>
                      <a:pt x="636588" y="400050"/>
                    </a:cubicBezTo>
                    <a:lnTo>
                      <a:pt x="608013" y="85725"/>
                    </a:lnTo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07" name="206 Forma libre"/>
              <p:cNvSpPr/>
              <p:nvPr/>
            </p:nvSpPr>
            <p:spPr>
              <a:xfrm rot="15993070">
                <a:off x="7712749" y="5151284"/>
                <a:ext cx="353566" cy="558022"/>
              </a:xfrm>
              <a:custGeom>
                <a:avLst/>
                <a:gdLst>
                  <a:gd name="connsiteX0" fmla="*/ 1236663 w 1236663"/>
                  <a:gd name="connsiteY0" fmla="*/ 0 h 714375"/>
                  <a:gd name="connsiteX1" fmla="*/ 598488 w 1236663"/>
                  <a:gd name="connsiteY1" fmla="*/ 85725 h 714375"/>
                  <a:gd name="connsiteX2" fmla="*/ 160338 w 1236663"/>
                  <a:gd name="connsiteY2" fmla="*/ 304800 h 714375"/>
                  <a:gd name="connsiteX3" fmla="*/ 17463 w 1236663"/>
                  <a:gd name="connsiteY3" fmla="*/ 571500 h 714375"/>
                  <a:gd name="connsiteX4" fmla="*/ 55563 w 1236663"/>
                  <a:gd name="connsiteY4" fmla="*/ 714375 h 714375"/>
                  <a:gd name="connsiteX5" fmla="*/ 265113 w 1236663"/>
                  <a:gd name="connsiteY5" fmla="*/ 466725 h 714375"/>
                  <a:gd name="connsiteX6" fmla="*/ 636588 w 1236663"/>
                  <a:gd name="connsiteY6" fmla="*/ 400050 h 714375"/>
                  <a:gd name="connsiteX7" fmla="*/ 608013 w 1236663"/>
                  <a:gd name="connsiteY7" fmla="*/ 85725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36663" h="714375">
                    <a:moveTo>
                      <a:pt x="1236663" y="0"/>
                    </a:moveTo>
                    <a:cubicBezTo>
                      <a:pt x="1007269" y="17462"/>
                      <a:pt x="777876" y="34925"/>
                      <a:pt x="598488" y="85725"/>
                    </a:cubicBezTo>
                    <a:cubicBezTo>
                      <a:pt x="419101" y="136525"/>
                      <a:pt x="257175" y="223838"/>
                      <a:pt x="160338" y="304800"/>
                    </a:cubicBezTo>
                    <a:cubicBezTo>
                      <a:pt x="63501" y="385762"/>
                      <a:pt x="34926" y="503237"/>
                      <a:pt x="17463" y="571500"/>
                    </a:cubicBezTo>
                    <a:cubicBezTo>
                      <a:pt x="0" y="639763"/>
                      <a:pt x="27781" y="677069"/>
                      <a:pt x="55563" y="714375"/>
                    </a:cubicBezTo>
                    <a:cubicBezTo>
                      <a:pt x="125413" y="631825"/>
                      <a:pt x="168276" y="519112"/>
                      <a:pt x="265113" y="466725"/>
                    </a:cubicBezTo>
                    <a:cubicBezTo>
                      <a:pt x="361950" y="414338"/>
                      <a:pt x="499269" y="407194"/>
                      <a:pt x="636588" y="400050"/>
                    </a:cubicBezTo>
                    <a:lnTo>
                      <a:pt x="608013" y="85725"/>
                    </a:lnTo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08" name="207 Forma libre"/>
              <p:cNvSpPr/>
              <p:nvPr/>
            </p:nvSpPr>
            <p:spPr>
              <a:xfrm rot="13003479">
                <a:off x="7878378" y="4861292"/>
                <a:ext cx="353566" cy="558022"/>
              </a:xfrm>
              <a:custGeom>
                <a:avLst/>
                <a:gdLst>
                  <a:gd name="connsiteX0" fmla="*/ 1236663 w 1236663"/>
                  <a:gd name="connsiteY0" fmla="*/ 0 h 714375"/>
                  <a:gd name="connsiteX1" fmla="*/ 598488 w 1236663"/>
                  <a:gd name="connsiteY1" fmla="*/ 85725 h 714375"/>
                  <a:gd name="connsiteX2" fmla="*/ 160338 w 1236663"/>
                  <a:gd name="connsiteY2" fmla="*/ 304800 h 714375"/>
                  <a:gd name="connsiteX3" fmla="*/ 17463 w 1236663"/>
                  <a:gd name="connsiteY3" fmla="*/ 571500 h 714375"/>
                  <a:gd name="connsiteX4" fmla="*/ 55563 w 1236663"/>
                  <a:gd name="connsiteY4" fmla="*/ 714375 h 714375"/>
                  <a:gd name="connsiteX5" fmla="*/ 265113 w 1236663"/>
                  <a:gd name="connsiteY5" fmla="*/ 466725 h 714375"/>
                  <a:gd name="connsiteX6" fmla="*/ 636588 w 1236663"/>
                  <a:gd name="connsiteY6" fmla="*/ 400050 h 714375"/>
                  <a:gd name="connsiteX7" fmla="*/ 608013 w 1236663"/>
                  <a:gd name="connsiteY7" fmla="*/ 85725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36663" h="714375">
                    <a:moveTo>
                      <a:pt x="1236663" y="0"/>
                    </a:moveTo>
                    <a:cubicBezTo>
                      <a:pt x="1007269" y="17462"/>
                      <a:pt x="777876" y="34925"/>
                      <a:pt x="598488" y="85725"/>
                    </a:cubicBezTo>
                    <a:cubicBezTo>
                      <a:pt x="419101" y="136525"/>
                      <a:pt x="257175" y="223838"/>
                      <a:pt x="160338" y="304800"/>
                    </a:cubicBezTo>
                    <a:cubicBezTo>
                      <a:pt x="63501" y="385762"/>
                      <a:pt x="34926" y="503237"/>
                      <a:pt x="17463" y="571500"/>
                    </a:cubicBezTo>
                    <a:cubicBezTo>
                      <a:pt x="0" y="639763"/>
                      <a:pt x="27781" y="677069"/>
                      <a:pt x="55563" y="714375"/>
                    </a:cubicBezTo>
                    <a:cubicBezTo>
                      <a:pt x="125413" y="631825"/>
                      <a:pt x="168276" y="519112"/>
                      <a:pt x="265113" y="466725"/>
                    </a:cubicBezTo>
                    <a:cubicBezTo>
                      <a:pt x="361950" y="414338"/>
                      <a:pt x="499269" y="407194"/>
                      <a:pt x="636588" y="400050"/>
                    </a:cubicBezTo>
                    <a:lnTo>
                      <a:pt x="608013" y="85725"/>
                    </a:lnTo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09" name="208 Forma libre"/>
              <p:cNvSpPr/>
              <p:nvPr/>
            </p:nvSpPr>
            <p:spPr>
              <a:xfrm rot="8512784">
                <a:off x="7500655" y="4414755"/>
                <a:ext cx="555677" cy="355058"/>
              </a:xfrm>
              <a:custGeom>
                <a:avLst/>
                <a:gdLst>
                  <a:gd name="connsiteX0" fmla="*/ 1236663 w 1236663"/>
                  <a:gd name="connsiteY0" fmla="*/ 0 h 714375"/>
                  <a:gd name="connsiteX1" fmla="*/ 598488 w 1236663"/>
                  <a:gd name="connsiteY1" fmla="*/ 85725 h 714375"/>
                  <a:gd name="connsiteX2" fmla="*/ 160338 w 1236663"/>
                  <a:gd name="connsiteY2" fmla="*/ 304800 h 714375"/>
                  <a:gd name="connsiteX3" fmla="*/ 17463 w 1236663"/>
                  <a:gd name="connsiteY3" fmla="*/ 571500 h 714375"/>
                  <a:gd name="connsiteX4" fmla="*/ 55563 w 1236663"/>
                  <a:gd name="connsiteY4" fmla="*/ 714375 h 714375"/>
                  <a:gd name="connsiteX5" fmla="*/ 265113 w 1236663"/>
                  <a:gd name="connsiteY5" fmla="*/ 466725 h 714375"/>
                  <a:gd name="connsiteX6" fmla="*/ 636588 w 1236663"/>
                  <a:gd name="connsiteY6" fmla="*/ 400050 h 714375"/>
                  <a:gd name="connsiteX7" fmla="*/ 608013 w 1236663"/>
                  <a:gd name="connsiteY7" fmla="*/ 85725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36663" h="714375">
                    <a:moveTo>
                      <a:pt x="1236663" y="0"/>
                    </a:moveTo>
                    <a:cubicBezTo>
                      <a:pt x="1007269" y="17462"/>
                      <a:pt x="777876" y="34925"/>
                      <a:pt x="598488" y="85725"/>
                    </a:cubicBezTo>
                    <a:cubicBezTo>
                      <a:pt x="419101" y="136525"/>
                      <a:pt x="257175" y="223838"/>
                      <a:pt x="160338" y="304800"/>
                    </a:cubicBezTo>
                    <a:cubicBezTo>
                      <a:pt x="63501" y="385762"/>
                      <a:pt x="34926" y="503237"/>
                      <a:pt x="17463" y="571500"/>
                    </a:cubicBezTo>
                    <a:cubicBezTo>
                      <a:pt x="0" y="639763"/>
                      <a:pt x="27781" y="677069"/>
                      <a:pt x="55563" y="714375"/>
                    </a:cubicBezTo>
                    <a:cubicBezTo>
                      <a:pt x="125413" y="631825"/>
                      <a:pt x="168276" y="519112"/>
                      <a:pt x="265113" y="466725"/>
                    </a:cubicBezTo>
                    <a:cubicBezTo>
                      <a:pt x="361950" y="414338"/>
                      <a:pt x="499269" y="407194"/>
                      <a:pt x="636588" y="400050"/>
                    </a:cubicBezTo>
                    <a:lnTo>
                      <a:pt x="608013" y="85725"/>
                    </a:lnTo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10" name="209 Forma libre"/>
              <p:cNvSpPr/>
              <p:nvPr/>
            </p:nvSpPr>
            <p:spPr>
              <a:xfrm rot="4311913">
                <a:off x="6951588" y="4415874"/>
                <a:ext cx="353566" cy="558022"/>
              </a:xfrm>
              <a:custGeom>
                <a:avLst/>
                <a:gdLst>
                  <a:gd name="connsiteX0" fmla="*/ 1236663 w 1236663"/>
                  <a:gd name="connsiteY0" fmla="*/ 0 h 714375"/>
                  <a:gd name="connsiteX1" fmla="*/ 598488 w 1236663"/>
                  <a:gd name="connsiteY1" fmla="*/ 85725 h 714375"/>
                  <a:gd name="connsiteX2" fmla="*/ 160338 w 1236663"/>
                  <a:gd name="connsiteY2" fmla="*/ 304800 h 714375"/>
                  <a:gd name="connsiteX3" fmla="*/ 17463 w 1236663"/>
                  <a:gd name="connsiteY3" fmla="*/ 571500 h 714375"/>
                  <a:gd name="connsiteX4" fmla="*/ 55563 w 1236663"/>
                  <a:gd name="connsiteY4" fmla="*/ 714375 h 714375"/>
                  <a:gd name="connsiteX5" fmla="*/ 265113 w 1236663"/>
                  <a:gd name="connsiteY5" fmla="*/ 466725 h 714375"/>
                  <a:gd name="connsiteX6" fmla="*/ 636588 w 1236663"/>
                  <a:gd name="connsiteY6" fmla="*/ 400050 h 714375"/>
                  <a:gd name="connsiteX7" fmla="*/ 608013 w 1236663"/>
                  <a:gd name="connsiteY7" fmla="*/ 85725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36663" h="714375">
                    <a:moveTo>
                      <a:pt x="1236663" y="0"/>
                    </a:moveTo>
                    <a:cubicBezTo>
                      <a:pt x="1007269" y="17462"/>
                      <a:pt x="777876" y="34925"/>
                      <a:pt x="598488" y="85725"/>
                    </a:cubicBezTo>
                    <a:cubicBezTo>
                      <a:pt x="419101" y="136525"/>
                      <a:pt x="257175" y="223838"/>
                      <a:pt x="160338" y="304800"/>
                    </a:cubicBezTo>
                    <a:cubicBezTo>
                      <a:pt x="63501" y="385762"/>
                      <a:pt x="34926" y="503237"/>
                      <a:pt x="17463" y="571500"/>
                    </a:cubicBezTo>
                    <a:cubicBezTo>
                      <a:pt x="0" y="639763"/>
                      <a:pt x="27781" y="677069"/>
                      <a:pt x="55563" y="714375"/>
                    </a:cubicBezTo>
                    <a:cubicBezTo>
                      <a:pt x="125413" y="631825"/>
                      <a:pt x="168276" y="519112"/>
                      <a:pt x="265113" y="466725"/>
                    </a:cubicBezTo>
                    <a:cubicBezTo>
                      <a:pt x="361950" y="414338"/>
                      <a:pt x="499269" y="407194"/>
                      <a:pt x="636588" y="400050"/>
                    </a:cubicBezTo>
                    <a:lnTo>
                      <a:pt x="608013" y="85725"/>
                    </a:lnTo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11" name="210 Forma libre"/>
              <p:cNvSpPr/>
              <p:nvPr/>
            </p:nvSpPr>
            <p:spPr>
              <a:xfrm rot="6353612">
                <a:off x="7253084" y="4222813"/>
                <a:ext cx="353567" cy="558022"/>
              </a:xfrm>
              <a:custGeom>
                <a:avLst/>
                <a:gdLst>
                  <a:gd name="connsiteX0" fmla="*/ 1236663 w 1236663"/>
                  <a:gd name="connsiteY0" fmla="*/ 0 h 714375"/>
                  <a:gd name="connsiteX1" fmla="*/ 598488 w 1236663"/>
                  <a:gd name="connsiteY1" fmla="*/ 85725 h 714375"/>
                  <a:gd name="connsiteX2" fmla="*/ 160338 w 1236663"/>
                  <a:gd name="connsiteY2" fmla="*/ 304800 h 714375"/>
                  <a:gd name="connsiteX3" fmla="*/ 17463 w 1236663"/>
                  <a:gd name="connsiteY3" fmla="*/ 571500 h 714375"/>
                  <a:gd name="connsiteX4" fmla="*/ 55563 w 1236663"/>
                  <a:gd name="connsiteY4" fmla="*/ 714375 h 714375"/>
                  <a:gd name="connsiteX5" fmla="*/ 265113 w 1236663"/>
                  <a:gd name="connsiteY5" fmla="*/ 466725 h 714375"/>
                  <a:gd name="connsiteX6" fmla="*/ 636588 w 1236663"/>
                  <a:gd name="connsiteY6" fmla="*/ 400050 h 714375"/>
                  <a:gd name="connsiteX7" fmla="*/ 608013 w 1236663"/>
                  <a:gd name="connsiteY7" fmla="*/ 85725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36663" h="714375">
                    <a:moveTo>
                      <a:pt x="1236663" y="0"/>
                    </a:moveTo>
                    <a:cubicBezTo>
                      <a:pt x="1007269" y="17462"/>
                      <a:pt x="777876" y="34925"/>
                      <a:pt x="598488" y="85725"/>
                    </a:cubicBezTo>
                    <a:cubicBezTo>
                      <a:pt x="419101" y="136525"/>
                      <a:pt x="257175" y="223838"/>
                      <a:pt x="160338" y="304800"/>
                    </a:cubicBezTo>
                    <a:cubicBezTo>
                      <a:pt x="63501" y="385762"/>
                      <a:pt x="34926" y="503237"/>
                      <a:pt x="17463" y="571500"/>
                    </a:cubicBezTo>
                    <a:cubicBezTo>
                      <a:pt x="0" y="639763"/>
                      <a:pt x="27781" y="677069"/>
                      <a:pt x="55563" y="714375"/>
                    </a:cubicBezTo>
                    <a:cubicBezTo>
                      <a:pt x="125413" y="631825"/>
                      <a:pt x="168276" y="519112"/>
                      <a:pt x="265113" y="466725"/>
                    </a:cubicBezTo>
                    <a:cubicBezTo>
                      <a:pt x="361950" y="414338"/>
                      <a:pt x="499269" y="407194"/>
                      <a:pt x="636588" y="400050"/>
                    </a:cubicBezTo>
                    <a:lnTo>
                      <a:pt x="608013" y="85725"/>
                    </a:lnTo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12" name="211 Forma libre"/>
              <p:cNvSpPr/>
              <p:nvPr/>
            </p:nvSpPr>
            <p:spPr>
              <a:xfrm rot="9690017">
                <a:off x="7716590" y="4685444"/>
                <a:ext cx="555677" cy="355058"/>
              </a:xfrm>
              <a:custGeom>
                <a:avLst/>
                <a:gdLst>
                  <a:gd name="connsiteX0" fmla="*/ 1236663 w 1236663"/>
                  <a:gd name="connsiteY0" fmla="*/ 0 h 714375"/>
                  <a:gd name="connsiteX1" fmla="*/ 598488 w 1236663"/>
                  <a:gd name="connsiteY1" fmla="*/ 85725 h 714375"/>
                  <a:gd name="connsiteX2" fmla="*/ 160338 w 1236663"/>
                  <a:gd name="connsiteY2" fmla="*/ 304800 h 714375"/>
                  <a:gd name="connsiteX3" fmla="*/ 17463 w 1236663"/>
                  <a:gd name="connsiteY3" fmla="*/ 571500 h 714375"/>
                  <a:gd name="connsiteX4" fmla="*/ 55563 w 1236663"/>
                  <a:gd name="connsiteY4" fmla="*/ 714375 h 714375"/>
                  <a:gd name="connsiteX5" fmla="*/ 265113 w 1236663"/>
                  <a:gd name="connsiteY5" fmla="*/ 466725 h 714375"/>
                  <a:gd name="connsiteX6" fmla="*/ 636588 w 1236663"/>
                  <a:gd name="connsiteY6" fmla="*/ 400050 h 714375"/>
                  <a:gd name="connsiteX7" fmla="*/ 608013 w 1236663"/>
                  <a:gd name="connsiteY7" fmla="*/ 85725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36663" h="714375">
                    <a:moveTo>
                      <a:pt x="1236663" y="0"/>
                    </a:moveTo>
                    <a:cubicBezTo>
                      <a:pt x="1007269" y="17462"/>
                      <a:pt x="777876" y="34925"/>
                      <a:pt x="598488" y="85725"/>
                    </a:cubicBezTo>
                    <a:cubicBezTo>
                      <a:pt x="419101" y="136525"/>
                      <a:pt x="257175" y="223838"/>
                      <a:pt x="160338" y="304800"/>
                    </a:cubicBezTo>
                    <a:cubicBezTo>
                      <a:pt x="63501" y="385762"/>
                      <a:pt x="34926" y="503237"/>
                      <a:pt x="17463" y="571500"/>
                    </a:cubicBezTo>
                    <a:cubicBezTo>
                      <a:pt x="0" y="639763"/>
                      <a:pt x="27781" y="677069"/>
                      <a:pt x="55563" y="714375"/>
                    </a:cubicBezTo>
                    <a:cubicBezTo>
                      <a:pt x="125413" y="631825"/>
                      <a:pt x="168276" y="519112"/>
                      <a:pt x="265113" y="466725"/>
                    </a:cubicBezTo>
                    <a:cubicBezTo>
                      <a:pt x="361950" y="414338"/>
                      <a:pt x="499269" y="407194"/>
                      <a:pt x="636588" y="400050"/>
                    </a:cubicBezTo>
                    <a:lnTo>
                      <a:pt x="608013" y="85725"/>
                    </a:lnTo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201" name="200 Forma libre"/>
            <p:cNvSpPr/>
            <p:nvPr/>
          </p:nvSpPr>
          <p:spPr>
            <a:xfrm>
              <a:off x="7777683" y="4823842"/>
              <a:ext cx="466725" cy="142875"/>
            </a:xfrm>
            <a:custGeom>
              <a:avLst/>
              <a:gdLst>
                <a:gd name="connsiteX0" fmla="*/ 38100 w 466725"/>
                <a:gd name="connsiteY0" fmla="*/ 0 h 142875"/>
                <a:gd name="connsiteX1" fmla="*/ 466725 w 466725"/>
                <a:gd name="connsiteY1" fmla="*/ 0 h 142875"/>
                <a:gd name="connsiteX2" fmla="*/ 419100 w 466725"/>
                <a:gd name="connsiteY2" fmla="*/ 142875 h 142875"/>
                <a:gd name="connsiteX3" fmla="*/ 85725 w 466725"/>
                <a:gd name="connsiteY3" fmla="*/ 133350 h 142875"/>
                <a:gd name="connsiteX4" fmla="*/ 0 w 466725"/>
                <a:gd name="connsiteY4" fmla="*/ 66675 h 142875"/>
                <a:gd name="connsiteX5" fmla="*/ 38100 w 466725"/>
                <a:gd name="connsiteY5" fmla="*/ 0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725" h="142875">
                  <a:moveTo>
                    <a:pt x="38100" y="0"/>
                  </a:moveTo>
                  <a:lnTo>
                    <a:pt x="466725" y="0"/>
                  </a:lnTo>
                  <a:lnTo>
                    <a:pt x="419100" y="142875"/>
                  </a:lnTo>
                  <a:lnTo>
                    <a:pt x="85725" y="133350"/>
                  </a:lnTo>
                  <a:lnTo>
                    <a:pt x="0" y="66675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202" name="201 Conector recto"/>
            <p:cNvCxnSpPr/>
            <p:nvPr/>
          </p:nvCxnSpPr>
          <p:spPr>
            <a:xfrm flipH="1">
              <a:off x="8172400" y="4827360"/>
              <a:ext cx="182880" cy="113808"/>
            </a:xfrm>
            <a:prstGeom prst="line">
              <a:avLst/>
            </a:pr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3" name="212 Grupo"/>
          <p:cNvGrpSpPr/>
          <p:nvPr/>
        </p:nvGrpSpPr>
        <p:grpSpPr>
          <a:xfrm>
            <a:off x="5148296" y="3075806"/>
            <a:ext cx="2088000" cy="1656000"/>
            <a:chOff x="5107453" y="3909116"/>
            <a:chExt cx="2011408" cy="1582048"/>
          </a:xfrm>
        </p:grpSpPr>
        <p:cxnSp>
          <p:nvCxnSpPr>
            <p:cNvPr id="214" name="213 Conector recto"/>
            <p:cNvCxnSpPr>
              <a:stCxn id="224" idx="5"/>
            </p:cNvCxnSpPr>
            <p:nvPr/>
          </p:nvCxnSpPr>
          <p:spPr>
            <a:xfrm rot="20423058" flipH="1">
              <a:off x="6743090" y="4703669"/>
              <a:ext cx="271228" cy="392000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214 Forma libre"/>
            <p:cNvSpPr/>
            <p:nvPr/>
          </p:nvSpPr>
          <p:spPr>
            <a:xfrm rot="20423058">
              <a:off x="6137786" y="4367639"/>
              <a:ext cx="981075" cy="638175"/>
            </a:xfrm>
            <a:custGeom>
              <a:avLst/>
              <a:gdLst>
                <a:gd name="connsiteX0" fmla="*/ 19050 w 981075"/>
                <a:gd name="connsiteY0" fmla="*/ 0 h 638175"/>
                <a:gd name="connsiteX1" fmla="*/ 47625 w 981075"/>
                <a:gd name="connsiteY1" fmla="*/ 400050 h 638175"/>
                <a:gd name="connsiteX2" fmla="*/ 304800 w 981075"/>
                <a:gd name="connsiteY2" fmla="*/ 609600 h 638175"/>
                <a:gd name="connsiteX3" fmla="*/ 552450 w 981075"/>
                <a:gd name="connsiteY3" fmla="*/ 571500 h 638175"/>
                <a:gd name="connsiteX4" fmla="*/ 800100 w 981075"/>
                <a:gd name="connsiteY4" fmla="*/ 514350 h 638175"/>
                <a:gd name="connsiteX5" fmla="*/ 981075 w 981075"/>
                <a:gd name="connsiteY5" fmla="*/ 228600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1075" h="638175">
                  <a:moveTo>
                    <a:pt x="19050" y="0"/>
                  </a:moveTo>
                  <a:cubicBezTo>
                    <a:pt x="9525" y="149225"/>
                    <a:pt x="0" y="298450"/>
                    <a:pt x="47625" y="400050"/>
                  </a:cubicBezTo>
                  <a:cubicBezTo>
                    <a:pt x="95250" y="501650"/>
                    <a:pt x="220663" y="581025"/>
                    <a:pt x="304800" y="609600"/>
                  </a:cubicBezTo>
                  <a:cubicBezTo>
                    <a:pt x="388937" y="638175"/>
                    <a:pt x="469900" y="587375"/>
                    <a:pt x="552450" y="571500"/>
                  </a:cubicBezTo>
                  <a:cubicBezTo>
                    <a:pt x="635000" y="555625"/>
                    <a:pt x="728663" y="571500"/>
                    <a:pt x="800100" y="514350"/>
                  </a:cubicBezTo>
                  <a:cubicBezTo>
                    <a:pt x="871537" y="457200"/>
                    <a:pt x="926306" y="342900"/>
                    <a:pt x="981075" y="228600"/>
                  </a:cubicBezTo>
                </a:path>
              </a:pathLst>
            </a:custGeom>
            <a:solidFill>
              <a:srgbClr val="00FF99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216" name="215 Conector recto"/>
            <p:cNvCxnSpPr/>
            <p:nvPr/>
          </p:nvCxnSpPr>
          <p:spPr>
            <a:xfrm rot="20423058" flipH="1">
              <a:off x="6491341" y="5186077"/>
              <a:ext cx="360040" cy="14401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216 Forma libre"/>
            <p:cNvSpPr/>
            <p:nvPr/>
          </p:nvSpPr>
          <p:spPr>
            <a:xfrm rot="20423058">
              <a:off x="6346205" y="5360989"/>
              <a:ext cx="177800" cy="130175"/>
            </a:xfrm>
            <a:custGeom>
              <a:avLst/>
              <a:gdLst>
                <a:gd name="connsiteX0" fmla="*/ 0 w 177800"/>
                <a:gd name="connsiteY0" fmla="*/ 44450 h 130175"/>
                <a:gd name="connsiteX1" fmla="*/ 142875 w 177800"/>
                <a:gd name="connsiteY1" fmla="*/ 6350 h 130175"/>
                <a:gd name="connsiteX2" fmla="*/ 161925 w 177800"/>
                <a:gd name="connsiteY2" fmla="*/ 82550 h 130175"/>
                <a:gd name="connsiteX3" fmla="*/ 47625 w 177800"/>
                <a:gd name="connsiteY3" fmla="*/ 130175 h 13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800" h="130175">
                  <a:moveTo>
                    <a:pt x="0" y="44450"/>
                  </a:moveTo>
                  <a:cubicBezTo>
                    <a:pt x="57944" y="22225"/>
                    <a:pt x="115888" y="0"/>
                    <a:pt x="142875" y="6350"/>
                  </a:cubicBezTo>
                  <a:cubicBezTo>
                    <a:pt x="169862" y="12700"/>
                    <a:pt x="177800" y="61913"/>
                    <a:pt x="161925" y="82550"/>
                  </a:cubicBezTo>
                  <a:cubicBezTo>
                    <a:pt x="146050" y="103188"/>
                    <a:pt x="71438" y="122238"/>
                    <a:pt x="47625" y="130175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218" name="217 Conector recto"/>
            <p:cNvCxnSpPr/>
            <p:nvPr/>
          </p:nvCxnSpPr>
          <p:spPr>
            <a:xfrm rot="20423058" flipH="1">
              <a:off x="5967057" y="4326172"/>
              <a:ext cx="271228" cy="392000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218 Conector recto"/>
            <p:cNvCxnSpPr/>
            <p:nvPr/>
          </p:nvCxnSpPr>
          <p:spPr>
            <a:xfrm rot="20423058" flipH="1">
              <a:off x="5715307" y="4808579"/>
              <a:ext cx="360040" cy="14401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0" name="219 Forma libre"/>
            <p:cNvSpPr/>
            <p:nvPr/>
          </p:nvSpPr>
          <p:spPr>
            <a:xfrm rot="20423058">
              <a:off x="5570172" y="4983491"/>
              <a:ext cx="177800" cy="130175"/>
            </a:xfrm>
            <a:custGeom>
              <a:avLst/>
              <a:gdLst>
                <a:gd name="connsiteX0" fmla="*/ 0 w 177800"/>
                <a:gd name="connsiteY0" fmla="*/ 44450 h 130175"/>
                <a:gd name="connsiteX1" fmla="*/ 142875 w 177800"/>
                <a:gd name="connsiteY1" fmla="*/ 6350 h 130175"/>
                <a:gd name="connsiteX2" fmla="*/ 161925 w 177800"/>
                <a:gd name="connsiteY2" fmla="*/ 82550 h 130175"/>
                <a:gd name="connsiteX3" fmla="*/ 47625 w 177800"/>
                <a:gd name="connsiteY3" fmla="*/ 130175 h 13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800" h="130175">
                  <a:moveTo>
                    <a:pt x="0" y="44450"/>
                  </a:moveTo>
                  <a:cubicBezTo>
                    <a:pt x="57944" y="22225"/>
                    <a:pt x="115888" y="0"/>
                    <a:pt x="142875" y="6350"/>
                  </a:cubicBezTo>
                  <a:cubicBezTo>
                    <a:pt x="169862" y="12700"/>
                    <a:pt x="177800" y="61913"/>
                    <a:pt x="161925" y="82550"/>
                  </a:cubicBezTo>
                  <a:cubicBezTo>
                    <a:pt x="146050" y="103188"/>
                    <a:pt x="71438" y="122238"/>
                    <a:pt x="47625" y="130175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1" name="220 Elipse"/>
            <p:cNvSpPr/>
            <p:nvPr/>
          </p:nvSpPr>
          <p:spPr>
            <a:xfrm rot="19169795">
              <a:off x="6137120" y="4684801"/>
              <a:ext cx="160243" cy="248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2" name="221 Elipse"/>
            <p:cNvSpPr/>
            <p:nvPr/>
          </p:nvSpPr>
          <p:spPr>
            <a:xfrm rot="4620000" flipH="1">
              <a:off x="6491224" y="4775082"/>
              <a:ext cx="160243" cy="248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23" name="173 Grupo"/>
            <p:cNvGrpSpPr/>
            <p:nvPr/>
          </p:nvGrpSpPr>
          <p:grpSpPr>
            <a:xfrm rot="19518259" flipV="1">
              <a:off x="5639941" y="4058964"/>
              <a:ext cx="693325" cy="534034"/>
              <a:chOff x="2677561" y="3463152"/>
              <a:chExt cx="693325" cy="534034"/>
            </a:xfrm>
          </p:grpSpPr>
          <p:cxnSp>
            <p:nvCxnSpPr>
              <p:cNvPr id="237" name="236 Conector recto"/>
              <p:cNvCxnSpPr/>
              <p:nvPr/>
            </p:nvCxnSpPr>
            <p:spPr>
              <a:xfrm rot="20423058" flipH="1">
                <a:off x="3099658" y="3463152"/>
                <a:ext cx="271228" cy="392000"/>
              </a:xfrm>
              <a:prstGeom prst="line">
                <a:avLst/>
              </a:prstGeom>
              <a:ln w="7620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237 Conector recto"/>
              <p:cNvCxnSpPr/>
              <p:nvPr/>
            </p:nvCxnSpPr>
            <p:spPr>
              <a:xfrm rot="19518259" flipH="1" flipV="1">
                <a:off x="2827981" y="3758659"/>
                <a:ext cx="304535" cy="238527"/>
              </a:xfrm>
              <a:prstGeom prst="line">
                <a:avLst/>
              </a:prstGeom>
              <a:ln w="7620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9" name="238 Forma libre"/>
              <p:cNvSpPr/>
              <p:nvPr/>
            </p:nvSpPr>
            <p:spPr>
              <a:xfrm rot="4223058">
                <a:off x="2653749" y="3761681"/>
                <a:ext cx="177800" cy="130175"/>
              </a:xfrm>
              <a:custGeom>
                <a:avLst/>
                <a:gdLst>
                  <a:gd name="connsiteX0" fmla="*/ 0 w 177800"/>
                  <a:gd name="connsiteY0" fmla="*/ 44450 h 130175"/>
                  <a:gd name="connsiteX1" fmla="*/ 142875 w 177800"/>
                  <a:gd name="connsiteY1" fmla="*/ 6350 h 130175"/>
                  <a:gd name="connsiteX2" fmla="*/ 161925 w 177800"/>
                  <a:gd name="connsiteY2" fmla="*/ 82550 h 130175"/>
                  <a:gd name="connsiteX3" fmla="*/ 47625 w 177800"/>
                  <a:gd name="connsiteY3" fmla="*/ 130175 h 130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7800" h="130175">
                    <a:moveTo>
                      <a:pt x="0" y="44450"/>
                    </a:moveTo>
                    <a:cubicBezTo>
                      <a:pt x="57944" y="22225"/>
                      <a:pt x="115888" y="0"/>
                      <a:pt x="142875" y="6350"/>
                    </a:cubicBezTo>
                    <a:cubicBezTo>
                      <a:pt x="169862" y="12700"/>
                      <a:pt x="177800" y="61913"/>
                      <a:pt x="161925" y="82550"/>
                    </a:cubicBezTo>
                    <a:cubicBezTo>
                      <a:pt x="146050" y="103188"/>
                      <a:pt x="71438" y="122238"/>
                      <a:pt x="47625" y="130175"/>
                    </a:cubicBezTo>
                  </a:path>
                </a:pathLst>
              </a:custGeom>
              <a:noFill/>
              <a:ln w="571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224" name="223 Elipse"/>
            <p:cNvSpPr/>
            <p:nvPr/>
          </p:nvSpPr>
          <p:spPr>
            <a:xfrm rot="21414207">
              <a:off x="6047075" y="3909116"/>
              <a:ext cx="1027048" cy="914400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5" name="224 Forma libre"/>
            <p:cNvSpPr/>
            <p:nvPr/>
          </p:nvSpPr>
          <p:spPr>
            <a:xfrm rot="20423058">
              <a:off x="6075333" y="3949402"/>
              <a:ext cx="504056" cy="686916"/>
            </a:xfrm>
            <a:custGeom>
              <a:avLst/>
              <a:gdLst>
                <a:gd name="connsiteX0" fmla="*/ 0 w 457200"/>
                <a:gd name="connsiteY0" fmla="*/ 619125 h 619125"/>
                <a:gd name="connsiteX1" fmla="*/ 152400 w 457200"/>
                <a:gd name="connsiteY1" fmla="*/ 276225 h 619125"/>
                <a:gd name="connsiteX2" fmla="*/ 457200 w 457200"/>
                <a:gd name="connsiteY2" fmla="*/ 0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0" h="619125">
                  <a:moveTo>
                    <a:pt x="0" y="619125"/>
                  </a:moveTo>
                  <a:cubicBezTo>
                    <a:pt x="38100" y="499268"/>
                    <a:pt x="76200" y="379412"/>
                    <a:pt x="152400" y="276225"/>
                  </a:cubicBezTo>
                  <a:cubicBezTo>
                    <a:pt x="228600" y="173038"/>
                    <a:pt x="342900" y="86519"/>
                    <a:pt x="457200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rgbClr val="FF0066"/>
                </a:solidFill>
              </a:endParaRPr>
            </a:p>
          </p:txBody>
        </p:sp>
        <p:sp>
          <p:nvSpPr>
            <p:cNvPr id="226" name="225 Forma libre"/>
            <p:cNvSpPr/>
            <p:nvPr/>
          </p:nvSpPr>
          <p:spPr>
            <a:xfrm rot="20423058">
              <a:off x="6498133" y="4063258"/>
              <a:ext cx="504056" cy="686916"/>
            </a:xfrm>
            <a:custGeom>
              <a:avLst/>
              <a:gdLst>
                <a:gd name="connsiteX0" fmla="*/ 0 w 457200"/>
                <a:gd name="connsiteY0" fmla="*/ 619125 h 619125"/>
                <a:gd name="connsiteX1" fmla="*/ 152400 w 457200"/>
                <a:gd name="connsiteY1" fmla="*/ 276225 h 619125"/>
                <a:gd name="connsiteX2" fmla="*/ 457200 w 457200"/>
                <a:gd name="connsiteY2" fmla="*/ 0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0" h="619125">
                  <a:moveTo>
                    <a:pt x="0" y="619125"/>
                  </a:moveTo>
                  <a:cubicBezTo>
                    <a:pt x="38100" y="499268"/>
                    <a:pt x="76200" y="379412"/>
                    <a:pt x="152400" y="276225"/>
                  </a:cubicBezTo>
                  <a:cubicBezTo>
                    <a:pt x="228600" y="173038"/>
                    <a:pt x="342900" y="86519"/>
                    <a:pt x="457200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rgbClr val="FF0066"/>
                </a:solidFill>
              </a:endParaRPr>
            </a:p>
          </p:txBody>
        </p:sp>
        <p:sp>
          <p:nvSpPr>
            <p:cNvPr id="227" name="226 Elipse"/>
            <p:cNvSpPr/>
            <p:nvPr/>
          </p:nvSpPr>
          <p:spPr>
            <a:xfrm rot="974924">
              <a:off x="6252661" y="4115723"/>
              <a:ext cx="432048" cy="432048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>
                  <a:solidFill>
                    <a:sysClr val="windowText" lastClr="000000"/>
                  </a:solidFill>
                </a:rPr>
                <a:t>P</a:t>
              </a:r>
            </a:p>
          </p:txBody>
        </p:sp>
        <p:grpSp>
          <p:nvGrpSpPr>
            <p:cNvPr id="228" name="173 Grupo"/>
            <p:cNvGrpSpPr/>
            <p:nvPr/>
          </p:nvGrpSpPr>
          <p:grpSpPr>
            <a:xfrm rot="20743441" flipV="1">
              <a:off x="5107453" y="4223521"/>
              <a:ext cx="924726" cy="954468"/>
              <a:chOff x="6922219" y="2639011"/>
              <a:chExt cx="2077677" cy="2144519"/>
            </a:xfrm>
          </p:grpSpPr>
          <p:sp>
            <p:nvSpPr>
              <p:cNvPr id="229" name="228 Pentágono regular"/>
              <p:cNvSpPr/>
              <p:nvPr/>
            </p:nvSpPr>
            <p:spPr>
              <a:xfrm flipH="1" flipV="1">
                <a:off x="7752056" y="2639011"/>
                <a:ext cx="960120" cy="721106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230" name="15 Grupo"/>
              <p:cNvGrpSpPr/>
              <p:nvPr/>
            </p:nvGrpSpPr>
            <p:grpSpPr>
              <a:xfrm flipH="1" flipV="1">
                <a:off x="8387896" y="3084680"/>
                <a:ext cx="612000" cy="1030427"/>
                <a:chOff x="1799760" y="2168928"/>
                <a:chExt cx="612000" cy="1030427"/>
              </a:xfrm>
            </p:grpSpPr>
            <p:sp>
              <p:nvSpPr>
                <p:cNvPr id="235" name="234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cxnSp>
              <p:nvCxnSpPr>
                <p:cNvPr id="236" name="235 Conector recto"/>
                <p:cNvCxnSpPr>
                  <a:endCxn id="235" idx="4"/>
                </p:cNvCxnSpPr>
                <p:nvPr/>
              </p:nvCxnSpPr>
              <p:spPr>
                <a:xfrm flipV="1">
                  <a:off x="2105481" y="2780928"/>
                  <a:ext cx="279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1" name="230 Conector recto"/>
              <p:cNvCxnSpPr/>
              <p:nvPr/>
            </p:nvCxnSpPr>
            <p:spPr>
              <a:xfrm flipH="1">
                <a:off x="7775793" y="3107083"/>
                <a:ext cx="279" cy="180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2" name="231 Hexágono"/>
              <p:cNvSpPr/>
              <p:nvPr/>
            </p:nvSpPr>
            <p:spPr>
              <a:xfrm rot="1897366" flipH="1" flipV="1">
                <a:off x="7172151" y="3331359"/>
                <a:ext cx="1180789" cy="1017880"/>
              </a:xfrm>
              <a:prstGeom prst="hexagon">
                <a:avLst>
                  <a:gd name="adj" fmla="val 30021"/>
                  <a:gd name="vf" fmla="val 115470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33" name="232 Proceso alternativo"/>
              <p:cNvSpPr/>
              <p:nvPr/>
            </p:nvSpPr>
            <p:spPr>
              <a:xfrm rot="16200000" flipH="1" flipV="1">
                <a:off x="7236012" y="4171462"/>
                <a:ext cx="1008112" cy="216024"/>
              </a:xfrm>
              <a:prstGeom prst="flowChartAlternateProcess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234" name="233 Proceso alternativo"/>
              <p:cNvSpPr/>
              <p:nvPr/>
            </p:nvSpPr>
            <p:spPr>
              <a:xfrm rot="12839257" flipH="1" flipV="1">
                <a:off x="6922219" y="3478398"/>
                <a:ext cx="1008112" cy="216024"/>
              </a:xfrm>
              <a:prstGeom prst="flowChartAlternateProcess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364743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>
            <a:off x="429550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>
            <a:off x="494357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>
            <a:off x="559165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>
            <a:off x="623972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5400000">
            <a:off x="688690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5400000">
            <a:off x="753497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66 Grupo"/>
          <p:cNvGrpSpPr/>
          <p:nvPr/>
        </p:nvGrpSpPr>
        <p:grpSpPr>
          <a:xfrm flipH="1">
            <a:off x="3203848" y="771551"/>
            <a:ext cx="5832648" cy="563728"/>
            <a:chOff x="3131840" y="1772816"/>
            <a:chExt cx="5832648" cy="563728"/>
          </a:xfrm>
        </p:grpSpPr>
        <p:sp>
          <p:nvSpPr>
            <p:cNvPr id="42" name="41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8" name="7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6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6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8" name="47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" name="48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4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0" name="49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2" name="7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7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2" name="51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0" name="6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7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4" name="53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8" name="6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6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6" name="65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6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8" name="5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4" name="63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6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0" name="5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2" name="6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80" name="79 Rectángulo"/>
          <p:cNvSpPr/>
          <p:nvPr/>
        </p:nvSpPr>
        <p:spPr>
          <a:xfrm rot="5400000">
            <a:off x="818304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>
            <a:off x="-240998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40707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>
            <a:off x="105514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>
            <a:off x="170321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 rot="5400000">
            <a:off x="235129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>
            <a:off x="364654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>
            <a:off x="429461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Pentágono regular"/>
          <p:cNvSpPr/>
          <p:nvPr/>
        </p:nvSpPr>
        <p:spPr>
          <a:xfrm rot="16200000" flipH="1">
            <a:off x="538779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16200000" flipH="1">
            <a:off x="5218042" y="700683"/>
            <a:ext cx="288032" cy="429768"/>
            <a:chOff x="1799760" y="2168928"/>
            <a:chExt cx="612000" cy="841317"/>
          </a:xfrm>
        </p:grpSpPr>
        <p:cxnSp>
          <p:nvCxnSpPr>
            <p:cNvPr id="91" name="9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9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15 Grupo"/>
          <p:cNvGrpSpPr/>
          <p:nvPr/>
        </p:nvGrpSpPr>
        <p:grpSpPr>
          <a:xfrm rot="16200000" flipH="1">
            <a:off x="4569970" y="700683"/>
            <a:ext cx="288032" cy="429768"/>
            <a:chOff x="1799760" y="2168928"/>
            <a:chExt cx="612000" cy="841317"/>
          </a:xfrm>
        </p:grpSpPr>
        <p:cxnSp>
          <p:nvCxnSpPr>
            <p:cNvPr id="94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6" name="95 Pentágono regular"/>
          <p:cNvSpPr/>
          <p:nvPr/>
        </p:nvSpPr>
        <p:spPr>
          <a:xfrm rot="16200000" flipH="1">
            <a:off x="409165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" name="15 Grupo"/>
          <p:cNvGrpSpPr/>
          <p:nvPr/>
        </p:nvGrpSpPr>
        <p:grpSpPr>
          <a:xfrm rot="16200000" flipH="1">
            <a:off x="3921898" y="700683"/>
            <a:ext cx="288032" cy="429768"/>
            <a:chOff x="1799760" y="2168928"/>
            <a:chExt cx="612000" cy="841317"/>
          </a:xfrm>
        </p:grpSpPr>
        <p:cxnSp>
          <p:nvCxnSpPr>
            <p:cNvPr id="98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0" name="99 Pentágono regular"/>
          <p:cNvSpPr/>
          <p:nvPr/>
        </p:nvSpPr>
        <p:spPr>
          <a:xfrm rot="16200000" flipH="1">
            <a:off x="344357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6200000" flipH="1">
            <a:off x="3273826" y="700683"/>
            <a:ext cx="288032" cy="429768"/>
            <a:chOff x="1799760" y="2168928"/>
            <a:chExt cx="612000" cy="841317"/>
          </a:xfrm>
        </p:grpSpPr>
        <p:cxnSp>
          <p:nvCxnSpPr>
            <p:cNvPr id="102" name="10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10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2795507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 rot="16200000" flipH="1">
            <a:off x="2625754" y="700683"/>
            <a:ext cx="288032" cy="429768"/>
            <a:chOff x="1799760" y="2168928"/>
            <a:chExt cx="612000" cy="841317"/>
          </a:xfrm>
        </p:grpSpPr>
        <p:cxnSp>
          <p:nvCxnSpPr>
            <p:cNvPr id="106" name="10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10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8" name="107 Pentágono regular"/>
          <p:cNvSpPr/>
          <p:nvPr/>
        </p:nvSpPr>
        <p:spPr>
          <a:xfrm rot="16200000" flipH="1">
            <a:off x="214743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5 Grupo"/>
          <p:cNvGrpSpPr/>
          <p:nvPr/>
        </p:nvGrpSpPr>
        <p:grpSpPr>
          <a:xfrm rot="16200000" flipH="1">
            <a:off x="1977682" y="700683"/>
            <a:ext cx="288032" cy="429768"/>
            <a:chOff x="1799760" y="2168928"/>
            <a:chExt cx="612000" cy="841317"/>
          </a:xfrm>
        </p:grpSpPr>
        <p:cxnSp>
          <p:nvCxnSpPr>
            <p:cNvPr id="110" name="1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1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Pentágono regular"/>
          <p:cNvSpPr/>
          <p:nvPr/>
        </p:nvSpPr>
        <p:spPr>
          <a:xfrm rot="16200000" flipH="1">
            <a:off x="150025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" name="15 Grupo"/>
          <p:cNvGrpSpPr/>
          <p:nvPr/>
        </p:nvGrpSpPr>
        <p:grpSpPr>
          <a:xfrm rot="16200000" flipH="1">
            <a:off x="1330500" y="700683"/>
            <a:ext cx="288032" cy="429768"/>
            <a:chOff x="1799760" y="2168928"/>
            <a:chExt cx="612000" cy="841317"/>
          </a:xfrm>
        </p:grpSpPr>
        <p:cxnSp>
          <p:nvCxnSpPr>
            <p:cNvPr id="115" name="11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11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7" name="116 Pentágono regular"/>
          <p:cNvSpPr/>
          <p:nvPr/>
        </p:nvSpPr>
        <p:spPr>
          <a:xfrm rot="16200000" flipH="1">
            <a:off x="85218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92 Grupo"/>
          <p:cNvGrpSpPr/>
          <p:nvPr/>
        </p:nvGrpSpPr>
        <p:grpSpPr>
          <a:xfrm rot="16200000" flipH="1">
            <a:off x="682428" y="700683"/>
            <a:ext cx="288032" cy="429768"/>
            <a:chOff x="1799760" y="2168928"/>
            <a:chExt cx="612000" cy="841317"/>
          </a:xfrm>
        </p:grpSpPr>
        <p:cxnSp>
          <p:nvCxnSpPr>
            <p:cNvPr id="119" name="1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1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1" name="120 Pentágono regular"/>
          <p:cNvSpPr/>
          <p:nvPr/>
        </p:nvSpPr>
        <p:spPr>
          <a:xfrm rot="16200000" flipH="1">
            <a:off x="20410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2" name="121 Conector recto"/>
          <p:cNvCxnSpPr/>
          <p:nvPr/>
        </p:nvCxnSpPr>
        <p:spPr>
          <a:xfrm rot="16200000" flipH="1" flipV="1">
            <a:off x="286319" y="808630"/>
            <a:ext cx="131" cy="21374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Rectángulo"/>
          <p:cNvSpPr/>
          <p:nvPr/>
        </p:nvSpPr>
        <p:spPr>
          <a:xfrm rot="5400000">
            <a:off x="494268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9 Pentágono regular"/>
          <p:cNvSpPr/>
          <p:nvPr/>
        </p:nvSpPr>
        <p:spPr>
          <a:xfrm rot="16200000" flipH="1">
            <a:off x="473972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6" name="125 Conector recto"/>
          <p:cNvCxnSpPr>
            <a:stCxn id="137" idx="5"/>
          </p:cNvCxnSpPr>
          <p:nvPr/>
        </p:nvCxnSpPr>
        <p:spPr>
          <a:xfrm rot="20423058" flipH="1">
            <a:off x="5090874" y="3763997"/>
            <a:ext cx="300974" cy="446004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126 Conector recto"/>
          <p:cNvCxnSpPr/>
          <p:nvPr/>
        </p:nvCxnSpPr>
        <p:spPr>
          <a:xfrm flipV="1">
            <a:off x="5171945" y="4155926"/>
            <a:ext cx="408167" cy="94630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127 Forma libre"/>
          <p:cNvSpPr/>
          <p:nvPr/>
        </p:nvSpPr>
        <p:spPr>
          <a:xfrm rot="1176942" flipH="1">
            <a:off x="5527240" y="4112738"/>
            <a:ext cx="197299" cy="148109"/>
          </a:xfrm>
          <a:custGeom>
            <a:avLst/>
            <a:gdLst>
              <a:gd name="connsiteX0" fmla="*/ 0 w 177800"/>
              <a:gd name="connsiteY0" fmla="*/ 44450 h 130175"/>
              <a:gd name="connsiteX1" fmla="*/ 142875 w 177800"/>
              <a:gd name="connsiteY1" fmla="*/ 6350 h 130175"/>
              <a:gd name="connsiteX2" fmla="*/ 161925 w 177800"/>
              <a:gd name="connsiteY2" fmla="*/ 82550 h 130175"/>
              <a:gd name="connsiteX3" fmla="*/ 47625 w 177800"/>
              <a:gd name="connsiteY3" fmla="*/ 130175 h 13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800" h="130175">
                <a:moveTo>
                  <a:pt x="0" y="44450"/>
                </a:moveTo>
                <a:cubicBezTo>
                  <a:pt x="57944" y="22225"/>
                  <a:pt x="115888" y="0"/>
                  <a:pt x="142875" y="6350"/>
                </a:cubicBezTo>
                <a:cubicBezTo>
                  <a:pt x="169862" y="12700"/>
                  <a:pt x="177800" y="61913"/>
                  <a:pt x="161925" y="82550"/>
                </a:cubicBezTo>
                <a:cubicBezTo>
                  <a:pt x="146050" y="103188"/>
                  <a:pt x="71438" y="122238"/>
                  <a:pt x="47625" y="130175"/>
                </a:cubicBezTo>
              </a:path>
            </a:pathLst>
          </a:custGeom>
          <a:noFill/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9" name="128 Conector recto"/>
          <p:cNvCxnSpPr/>
          <p:nvPr/>
        </p:nvCxnSpPr>
        <p:spPr>
          <a:xfrm rot="20423058" flipH="1">
            <a:off x="4229733" y="3334494"/>
            <a:ext cx="300974" cy="446004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 flipV="1">
            <a:off x="4067944" y="3651870"/>
            <a:ext cx="242859" cy="169182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130 Forma libre"/>
          <p:cNvSpPr/>
          <p:nvPr/>
        </p:nvSpPr>
        <p:spPr>
          <a:xfrm rot="20423058">
            <a:off x="3871056" y="3618957"/>
            <a:ext cx="197299" cy="148109"/>
          </a:xfrm>
          <a:custGeom>
            <a:avLst/>
            <a:gdLst>
              <a:gd name="connsiteX0" fmla="*/ 0 w 177800"/>
              <a:gd name="connsiteY0" fmla="*/ 44450 h 130175"/>
              <a:gd name="connsiteX1" fmla="*/ 142875 w 177800"/>
              <a:gd name="connsiteY1" fmla="*/ 6350 h 130175"/>
              <a:gd name="connsiteX2" fmla="*/ 161925 w 177800"/>
              <a:gd name="connsiteY2" fmla="*/ 82550 h 130175"/>
              <a:gd name="connsiteX3" fmla="*/ 47625 w 177800"/>
              <a:gd name="connsiteY3" fmla="*/ 130175 h 13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800" h="130175">
                <a:moveTo>
                  <a:pt x="0" y="44450"/>
                </a:moveTo>
                <a:cubicBezTo>
                  <a:pt x="57944" y="22225"/>
                  <a:pt x="115888" y="0"/>
                  <a:pt x="142875" y="6350"/>
                </a:cubicBezTo>
                <a:cubicBezTo>
                  <a:pt x="169862" y="12700"/>
                  <a:pt x="177800" y="61913"/>
                  <a:pt x="161925" y="82550"/>
                </a:cubicBezTo>
                <a:cubicBezTo>
                  <a:pt x="146050" y="103188"/>
                  <a:pt x="71438" y="122238"/>
                  <a:pt x="47625" y="130175"/>
                </a:cubicBezTo>
              </a:path>
            </a:pathLst>
          </a:custGeom>
          <a:noFill/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Forma libre"/>
          <p:cNvSpPr/>
          <p:nvPr/>
        </p:nvSpPr>
        <p:spPr>
          <a:xfrm rot="20423058">
            <a:off x="4419186" y="3381674"/>
            <a:ext cx="1088670" cy="726094"/>
          </a:xfrm>
          <a:custGeom>
            <a:avLst/>
            <a:gdLst>
              <a:gd name="connsiteX0" fmla="*/ 19050 w 981075"/>
              <a:gd name="connsiteY0" fmla="*/ 0 h 638175"/>
              <a:gd name="connsiteX1" fmla="*/ 47625 w 981075"/>
              <a:gd name="connsiteY1" fmla="*/ 400050 h 638175"/>
              <a:gd name="connsiteX2" fmla="*/ 304800 w 981075"/>
              <a:gd name="connsiteY2" fmla="*/ 609600 h 638175"/>
              <a:gd name="connsiteX3" fmla="*/ 552450 w 981075"/>
              <a:gd name="connsiteY3" fmla="*/ 571500 h 638175"/>
              <a:gd name="connsiteX4" fmla="*/ 800100 w 981075"/>
              <a:gd name="connsiteY4" fmla="*/ 514350 h 638175"/>
              <a:gd name="connsiteX5" fmla="*/ 981075 w 981075"/>
              <a:gd name="connsiteY5" fmla="*/ 228600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81075" h="638175">
                <a:moveTo>
                  <a:pt x="19050" y="0"/>
                </a:moveTo>
                <a:cubicBezTo>
                  <a:pt x="9525" y="149225"/>
                  <a:pt x="0" y="298450"/>
                  <a:pt x="47625" y="400050"/>
                </a:cubicBezTo>
                <a:cubicBezTo>
                  <a:pt x="95250" y="501650"/>
                  <a:pt x="220663" y="581025"/>
                  <a:pt x="304800" y="609600"/>
                </a:cubicBezTo>
                <a:cubicBezTo>
                  <a:pt x="388937" y="638175"/>
                  <a:pt x="469900" y="587375"/>
                  <a:pt x="552450" y="571500"/>
                </a:cubicBezTo>
                <a:cubicBezTo>
                  <a:pt x="635000" y="555625"/>
                  <a:pt x="728663" y="571500"/>
                  <a:pt x="800100" y="514350"/>
                </a:cubicBezTo>
                <a:cubicBezTo>
                  <a:pt x="871537" y="457200"/>
                  <a:pt x="926306" y="342900"/>
                  <a:pt x="981075" y="228600"/>
                </a:cubicBezTo>
              </a:path>
            </a:pathLst>
          </a:custGeom>
          <a:solidFill>
            <a:srgbClr val="00FF99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Elipse"/>
          <p:cNvSpPr/>
          <p:nvPr/>
        </p:nvSpPr>
        <p:spPr>
          <a:xfrm rot="19169795">
            <a:off x="4418447" y="3742530"/>
            <a:ext cx="177817" cy="28230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Elipse"/>
          <p:cNvSpPr/>
          <p:nvPr/>
        </p:nvSpPr>
        <p:spPr>
          <a:xfrm rot="4620000" flipH="1">
            <a:off x="4809135" y="3848734"/>
            <a:ext cx="182319" cy="27533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5" name="149 Grupo"/>
          <p:cNvGrpSpPr/>
          <p:nvPr/>
        </p:nvGrpSpPr>
        <p:grpSpPr>
          <a:xfrm rot="19518259" flipV="1">
            <a:off x="3895525" y="2905507"/>
            <a:ext cx="702508" cy="723354"/>
            <a:chOff x="2737808" y="3463152"/>
            <a:chExt cx="633078" cy="635767"/>
          </a:xfrm>
        </p:grpSpPr>
        <p:cxnSp>
          <p:nvCxnSpPr>
            <p:cNvPr id="173" name="172 Conector recto"/>
            <p:cNvCxnSpPr/>
            <p:nvPr/>
          </p:nvCxnSpPr>
          <p:spPr>
            <a:xfrm rot="20423058" flipH="1">
              <a:off x="3099658" y="3463152"/>
              <a:ext cx="271228" cy="392000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173 Conector recto"/>
            <p:cNvCxnSpPr/>
            <p:nvPr/>
          </p:nvCxnSpPr>
          <p:spPr>
            <a:xfrm rot="19518259" flipH="1" flipV="1">
              <a:off x="2845159" y="3876218"/>
              <a:ext cx="325007" cy="115735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174 Forma libre"/>
            <p:cNvSpPr/>
            <p:nvPr/>
          </p:nvSpPr>
          <p:spPr>
            <a:xfrm rot="20423058">
              <a:off x="2737808" y="3971959"/>
              <a:ext cx="182302" cy="126960"/>
            </a:xfrm>
            <a:custGeom>
              <a:avLst/>
              <a:gdLst>
                <a:gd name="connsiteX0" fmla="*/ 0 w 177800"/>
                <a:gd name="connsiteY0" fmla="*/ 44450 h 130175"/>
                <a:gd name="connsiteX1" fmla="*/ 142875 w 177800"/>
                <a:gd name="connsiteY1" fmla="*/ 6350 h 130175"/>
                <a:gd name="connsiteX2" fmla="*/ 161925 w 177800"/>
                <a:gd name="connsiteY2" fmla="*/ 82550 h 130175"/>
                <a:gd name="connsiteX3" fmla="*/ 47625 w 177800"/>
                <a:gd name="connsiteY3" fmla="*/ 130175 h 13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800" h="130175">
                  <a:moveTo>
                    <a:pt x="0" y="44450"/>
                  </a:moveTo>
                  <a:cubicBezTo>
                    <a:pt x="57944" y="22225"/>
                    <a:pt x="115888" y="0"/>
                    <a:pt x="142875" y="6350"/>
                  </a:cubicBezTo>
                  <a:cubicBezTo>
                    <a:pt x="169862" y="12700"/>
                    <a:pt x="177800" y="61913"/>
                    <a:pt x="161925" y="82550"/>
                  </a:cubicBezTo>
                  <a:cubicBezTo>
                    <a:pt x="146050" y="103188"/>
                    <a:pt x="71438" y="122238"/>
                    <a:pt x="47625" y="130175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7" name="136 Elipse"/>
          <p:cNvSpPr/>
          <p:nvPr/>
        </p:nvSpPr>
        <p:spPr>
          <a:xfrm rot="21414207">
            <a:off x="4318527" y="2859982"/>
            <a:ext cx="1139685" cy="1040373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Forma libre"/>
          <p:cNvSpPr/>
          <p:nvPr/>
        </p:nvSpPr>
        <p:spPr>
          <a:xfrm rot="20423058">
            <a:off x="4349884" y="2905818"/>
            <a:ext cx="559336" cy="781549"/>
          </a:xfrm>
          <a:custGeom>
            <a:avLst/>
            <a:gdLst>
              <a:gd name="connsiteX0" fmla="*/ 0 w 457200"/>
              <a:gd name="connsiteY0" fmla="*/ 619125 h 619125"/>
              <a:gd name="connsiteX1" fmla="*/ 152400 w 457200"/>
              <a:gd name="connsiteY1" fmla="*/ 276225 h 619125"/>
              <a:gd name="connsiteX2" fmla="*/ 457200 w 457200"/>
              <a:gd name="connsiteY2" fmla="*/ 0 h 61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7200" h="619125">
                <a:moveTo>
                  <a:pt x="0" y="619125"/>
                </a:moveTo>
                <a:cubicBezTo>
                  <a:pt x="38100" y="499268"/>
                  <a:pt x="76200" y="379412"/>
                  <a:pt x="152400" y="276225"/>
                </a:cubicBezTo>
                <a:cubicBezTo>
                  <a:pt x="228600" y="173038"/>
                  <a:pt x="342900" y="86519"/>
                  <a:pt x="457200" y="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66"/>
              </a:solidFill>
            </a:endParaRPr>
          </a:p>
        </p:txBody>
      </p:sp>
      <p:sp>
        <p:nvSpPr>
          <p:cNvPr id="139" name="138 Forma libre"/>
          <p:cNvSpPr/>
          <p:nvPr/>
        </p:nvSpPr>
        <p:spPr>
          <a:xfrm rot="20423058">
            <a:off x="4819052" y="3035359"/>
            <a:ext cx="559336" cy="781549"/>
          </a:xfrm>
          <a:custGeom>
            <a:avLst/>
            <a:gdLst>
              <a:gd name="connsiteX0" fmla="*/ 0 w 457200"/>
              <a:gd name="connsiteY0" fmla="*/ 619125 h 619125"/>
              <a:gd name="connsiteX1" fmla="*/ 152400 w 457200"/>
              <a:gd name="connsiteY1" fmla="*/ 276225 h 619125"/>
              <a:gd name="connsiteX2" fmla="*/ 457200 w 457200"/>
              <a:gd name="connsiteY2" fmla="*/ 0 h 61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7200" h="619125">
                <a:moveTo>
                  <a:pt x="0" y="619125"/>
                </a:moveTo>
                <a:cubicBezTo>
                  <a:pt x="38100" y="499268"/>
                  <a:pt x="76200" y="379412"/>
                  <a:pt x="152400" y="276225"/>
                </a:cubicBezTo>
                <a:cubicBezTo>
                  <a:pt x="228600" y="173038"/>
                  <a:pt x="342900" y="86519"/>
                  <a:pt x="457200" y="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66"/>
              </a:solidFill>
            </a:endParaRPr>
          </a:p>
        </p:txBody>
      </p:sp>
      <p:sp>
        <p:nvSpPr>
          <p:cNvPr id="140" name="139 Elipse"/>
          <p:cNvSpPr/>
          <p:nvPr/>
        </p:nvSpPr>
        <p:spPr>
          <a:xfrm rot="974924">
            <a:off x="4546659" y="3095052"/>
            <a:ext cx="479431" cy="491569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ysClr val="windowText" lastClr="000000"/>
                </a:solidFill>
              </a:rPr>
              <a:t>P</a:t>
            </a:r>
          </a:p>
        </p:txBody>
      </p:sp>
      <p:grpSp>
        <p:nvGrpSpPr>
          <p:cNvPr id="150" name="173 Grupo"/>
          <p:cNvGrpSpPr/>
          <p:nvPr/>
        </p:nvGrpSpPr>
        <p:grpSpPr>
          <a:xfrm rot="19204300" flipV="1">
            <a:off x="2928524" y="2630509"/>
            <a:ext cx="1026195" cy="1085528"/>
            <a:chOff x="6301768" y="2797784"/>
            <a:chExt cx="2077789" cy="2143655"/>
          </a:xfrm>
        </p:grpSpPr>
        <p:cxnSp>
          <p:nvCxnSpPr>
            <p:cNvPr id="167" name="166 Conector recto"/>
            <p:cNvCxnSpPr/>
            <p:nvPr/>
          </p:nvCxnSpPr>
          <p:spPr>
            <a:xfrm flipH="1">
              <a:off x="7584275" y="3451715"/>
              <a:ext cx="279" cy="2843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157 Pentágono regular"/>
            <p:cNvSpPr/>
            <p:nvPr/>
          </p:nvSpPr>
          <p:spPr>
            <a:xfrm flipH="1" flipV="1">
              <a:off x="7131606" y="2797784"/>
              <a:ext cx="960121" cy="721103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60" name="15 Grupo"/>
            <p:cNvGrpSpPr/>
            <p:nvPr/>
          </p:nvGrpSpPr>
          <p:grpSpPr>
            <a:xfrm flipH="1" flipV="1">
              <a:off x="7767555" y="3243011"/>
              <a:ext cx="612002" cy="1030839"/>
              <a:chOff x="2420099" y="2010185"/>
              <a:chExt cx="612002" cy="1030839"/>
            </a:xfrm>
          </p:grpSpPr>
          <p:sp>
            <p:nvSpPr>
              <p:cNvPr id="171" name="170 Elipse"/>
              <p:cNvSpPr/>
              <p:nvPr/>
            </p:nvSpPr>
            <p:spPr>
              <a:xfrm>
                <a:off x="2420099" y="2010185"/>
                <a:ext cx="612002" cy="61199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172" name="171 Conector recto"/>
              <p:cNvCxnSpPr>
                <a:endCxn id="171" idx="4"/>
              </p:cNvCxnSpPr>
              <p:nvPr/>
            </p:nvCxnSpPr>
            <p:spPr>
              <a:xfrm flipV="1">
                <a:off x="2725927" y="2622598"/>
                <a:ext cx="279" cy="418426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8" name="167 Hexágono"/>
            <p:cNvSpPr/>
            <p:nvPr/>
          </p:nvSpPr>
          <p:spPr>
            <a:xfrm rot="1897366" flipH="1" flipV="1">
              <a:off x="6551807" y="3490106"/>
              <a:ext cx="1180791" cy="1017875"/>
            </a:xfrm>
            <a:prstGeom prst="hexagon">
              <a:avLst>
                <a:gd name="adj" fmla="val 30021"/>
                <a:gd name="vf" fmla="val 11547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9" name="168 Proceso alternativo"/>
            <p:cNvSpPr/>
            <p:nvPr/>
          </p:nvSpPr>
          <p:spPr>
            <a:xfrm rot="16200000" flipH="1" flipV="1">
              <a:off x="6615453" y="4329372"/>
              <a:ext cx="1008108" cy="216025"/>
            </a:xfrm>
            <a:prstGeom prst="flowChartAlternateProces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70" name="169 Proceso alternativo"/>
            <p:cNvSpPr/>
            <p:nvPr/>
          </p:nvSpPr>
          <p:spPr>
            <a:xfrm rot="12839257" flipH="1" flipV="1">
              <a:off x="6301768" y="3636728"/>
              <a:ext cx="1008114" cy="216023"/>
            </a:xfrm>
            <a:prstGeom prst="flowChartAlternateProces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181" name="180 Llamada rectangular redondeada"/>
          <p:cNvSpPr/>
          <p:nvPr/>
        </p:nvSpPr>
        <p:spPr>
          <a:xfrm>
            <a:off x="5796136" y="1059582"/>
            <a:ext cx="2376264" cy="1116704"/>
          </a:xfrm>
          <a:prstGeom prst="wedgeRoundRectCallout">
            <a:avLst>
              <a:gd name="adj1" fmla="val -65458"/>
              <a:gd name="adj2" fmla="val 123834"/>
              <a:gd name="adj3" fmla="val 16667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8" name="187 Grupo"/>
          <p:cNvGrpSpPr/>
          <p:nvPr/>
        </p:nvGrpSpPr>
        <p:grpSpPr>
          <a:xfrm flipH="1" flipV="1">
            <a:off x="6660232" y="1275606"/>
            <a:ext cx="864096" cy="792088"/>
            <a:chOff x="6804248" y="1419623"/>
            <a:chExt cx="648963" cy="563727"/>
          </a:xfrm>
        </p:grpSpPr>
        <p:sp>
          <p:nvSpPr>
            <p:cNvPr id="185" name="184 Pentágono regular"/>
            <p:cNvSpPr/>
            <p:nvPr/>
          </p:nvSpPr>
          <p:spPr>
            <a:xfrm rot="16200000" flipH="1">
              <a:off x="7044870" y="1575009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86" name="185 Conector recto"/>
            <p:cNvCxnSpPr/>
            <p:nvPr/>
          </p:nvCxnSpPr>
          <p:spPr>
            <a:xfrm rot="16200000" flipH="1" flipV="1">
              <a:off x="7127080" y="1456701"/>
              <a:ext cx="131" cy="213744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186 Elipse"/>
            <p:cNvSpPr/>
            <p:nvPr/>
          </p:nvSpPr>
          <p:spPr>
            <a:xfrm rot="16200000" flipH="1">
              <a:off x="6816546" y="1407325"/>
              <a:ext cx="288032" cy="31262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89" name="188 CuadroTexto"/>
          <p:cNvSpPr txBox="1"/>
          <p:nvPr/>
        </p:nvSpPr>
        <p:spPr>
          <a:xfrm>
            <a:off x="7380312" y="843558"/>
            <a:ext cx="504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6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90" name="189 Flecha derecha"/>
          <p:cNvSpPr/>
          <p:nvPr/>
        </p:nvSpPr>
        <p:spPr>
          <a:xfrm>
            <a:off x="6444208" y="1635646"/>
            <a:ext cx="258328" cy="268608"/>
          </a:xfrm>
          <a:prstGeom prst="right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CuadroTexto"/>
          <p:cNvSpPr txBox="1"/>
          <p:nvPr/>
        </p:nvSpPr>
        <p:spPr>
          <a:xfrm>
            <a:off x="5868144" y="1268055"/>
            <a:ext cx="1224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92" name="191 Recortar rectángulo de esquina sencilla"/>
          <p:cNvSpPr/>
          <p:nvPr/>
        </p:nvSpPr>
        <p:spPr>
          <a:xfrm rot="10800000" flipH="1">
            <a:off x="2771800" y="-2537"/>
            <a:ext cx="511256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3" name="192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4" name="193 CuadroTexto"/>
          <p:cNvSpPr txBox="1"/>
          <p:nvPr/>
        </p:nvSpPr>
        <p:spPr>
          <a:xfrm>
            <a:off x="40481" y="51470"/>
            <a:ext cx="292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 POLIMERASA</a:t>
            </a:r>
          </a:p>
        </p:txBody>
      </p:sp>
      <p:sp>
        <p:nvSpPr>
          <p:cNvPr id="195" name="194 CuadroTexto"/>
          <p:cNvSpPr txBox="1"/>
          <p:nvPr/>
        </p:nvSpPr>
        <p:spPr>
          <a:xfrm>
            <a:off x="3120595" y="32306"/>
            <a:ext cx="4725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Añade nucleótidos a la cadena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2771800" y="-2537"/>
            <a:ext cx="4608512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179512" y="51470"/>
            <a:ext cx="2498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ARN PRIMASAS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3120595" y="32306"/>
            <a:ext cx="4192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Inician síntesis con primers</a:t>
            </a:r>
          </a:p>
        </p:txBody>
      </p:sp>
      <p:sp>
        <p:nvSpPr>
          <p:cNvPr id="33" name="32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364743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>
            <a:off x="429550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>
            <a:off x="494357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>
            <a:off x="559165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>
            <a:off x="623972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5400000">
            <a:off x="688690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5400000">
            <a:off x="753497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66 Grupo"/>
          <p:cNvGrpSpPr/>
          <p:nvPr/>
        </p:nvGrpSpPr>
        <p:grpSpPr>
          <a:xfrm flipH="1">
            <a:off x="3203848" y="771551"/>
            <a:ext cx="5832648" cy="563728"/>
            <a:chOff x="3131840" y="1772816"/>
            <a:chExt cx="5832648" cy="563728"/>
          </a:xfrm>
        </p:grpSpPr>
        <p:sp>
          <p:nvSpPr>
            <p:cNvPr id="42" name="41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8" name="7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6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6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8" name="47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" name="48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4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0" name="49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2" name="7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7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2" name="51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0" name="6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7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4" name="53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8" name="6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6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6" name="65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6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8" name="5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4" name="63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6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0" name="5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2" name="6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80" name="79 Rectángulo"/>
          <p:cNvSpPr/>
          <p:nvPr/>
        </p:nvSpPr>
        <p:spPr>
          <a:xfrm rot="5400000">
            <a:off x="818304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>
            <a:off x="-240998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40707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>
            <a:off x="105514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>
            <a:off x="170321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 rot="5400000">
            <a:off x="235129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>
            <a:off x="364654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>
            <a:off x="429461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Pentágono regular"/>
          <p:cNvSpPr/>
          <p:nvPr/>
        </p:nvSpPr>
        <p:spPr>
          <a:xfrm rot="16200000" flipH="1">
            <a:off x="538779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16200000" flipH="1">
            <a:off x="5218042" y="700683"/>
            <a:ext cx="288032" cy="429768"/>
            <a:chOff x="1799760" y="2168928"/>
            <a:chExt cx="612000" cy="841317"/>
          </a:xfrm>
        </p:grpSpPr>
        <p:cxnSp>
          <p:nvCxnSpPr>
            <p:cNvPr id="91" name="9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9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15 Grupo"/>
          <p:cNvGrpSpPr/>
          <p:nvPr/>
        </p:nvGrpSpPr>
        <p:grpSpPr>
          <a:xfrm rot="16200000" flipH="1">
            <a:off x="4569970" y="700683"/>
            <a:ext cx="288032" cy="429768"/>
            <a:chOff x="1799760" y="2168928"/>
            <a:chExt cx="612000" cy="841317"/>
          </a:xfrm>
        </p:grpSpPr>
        <p:cxnSp>
          <p:nvCxnSpPr>
            <p:cNvPr id="94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6" name="95 Pentágono regular"/>
          <p:cNvSpPr/>
          <p:nvPr/>
        </p:nvSpPr>
        <p:spPr>
          <a:xfrm rot="16200000" flipH="1">
            <a:off x="409165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" name="15 Grupo"/>
          <p:cNvGrpSpPr/>
          <p:nvPr/>
        </p:nvGrpSpPr>
        <p:grpSpPr>
          <a:xfrm rot="16200000" flipH="1">
            <a:off x="3921898" y="700683"/>
            <a:ext cx="288032" cy="429768"/>
            <a:chOff x="1799760" y="2168928"/>
            <a:chExt cx="612000" cy="841317"/>
          </a:xfrm>
        </p:grpSpPr>
        <p:cxnSp>
          <p:nvCxnSpPr>
            <p:cNvPr id="98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0" name="99 Pentágono regular"/>
          <p:cNvSpPr/>
          <p:nvPr/>
        </p:nvSpPr>
        <p:spPr>
          <a:xfrm rot="16200000" flipH="1">
            <a:off x="344357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6200000" flipH="1">
            <a:off x="3273826" y="700683"/>
            <a:ext cx="288032" cy="429768"/>
            <a:chOff x="1799760" y="2168928"/>
            <a:chExt cx="612000" cy="841317"/>
          </a:xfrm>
        </p:grpSpPr>
        <p:cxnSp>
          <p:nvCxnSpPr>
            <p:cNvPr id="102" name="10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10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2795507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 rot="16200000" flipH="1">
            <a:off x="2625754" y="700683"/>
            <a:ext cx="288032" cy="429768"/>
            <a:chOff x="1799760" y="2168928"/>
            <a:chExt cx="612000" cy="841317"/>
          </a:xfrm>
        </p:grpSpPr>
        <p:cxnSp>
          <p:nvCxnSpPr>
            <p:cNvPr id="106" name="10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10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8" name="107 Pentágono regular"/>
          <p:cNvSpPr/>
          <p:nvPr/>
        </p:nvSpPr>
        <p:spPr>
          <a:xfrm rot="16200000" flipH="1">
            <a:off x="214743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5 Grupo"/>
          <p:cNvGrpSpPr/>
          <p:nvPr/>
        </p:nvGrpSpPr>
        <p:grpSpPr>
          <a:xfrm rot="16200000" flipH="1">
            <a:off x="1977682" y="700683"/>
            <a:ext cx="288032" cy="429768"/>
            <a:chOff x="1799760" y="2168928"/>
            <a:chExt cx="612000" cy="841317"/>
          </a:xfrm>
        </p:grpSpPr>
        <p:cxnSp>
          <p:nvCxnSpPr>
            <p:cNvPr id="110" name="1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1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Pentágono regular"/>
          <p:cNvSpPr/>
          <p:nvPr/>
        </p:nvSpPr>
        <p:spPr>
          <a:xfrm rot="16200000" flipH="1">
            <a:off x="150025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" name="15 Grupo"/>
          <p:cNvGrpSpPr/>
          <p:nvPr/>
        </p:nvGrpSpPr>
        <p:grpSpPr>
          <a:xfrm rot="16200000" flipH="1">
            <a:off x="1330500" y="700683"/>
            <a:ext cx="288032" cy="429768"/>
            <a:chOff x="1799760" y="2168928"/>
            <a:chExt cx="612000" cy="841317"/>
          </a:xfrm>
        </p:grpSpPr>
        <p:cxnSp>
          <p:nvCxnSpPr>
            <p:cNvPr id="115" name="11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11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7" name="116 Pentágono regular"/>
          <p:cNvSpPr/>
          <p:nvPr/>
        </p:nvSpPr>
        <p:spPr>
          <a:xfrm rot="16200000" flipH="1">
            <a:off x="85218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92 Grupo"/>
          <p:cNvGrpSpPr/>
          <p:nvPr/>
        </p:nvGrpSpPr>
        <p:grpSpPr>
          <a:xfrm rot="16200000" flipH="1">
            <a:off x="682428" y="700683"/>
            <a:ext cx="288032" cy="429768"/>
            <a:chOff x="1799760" y="2168928"/>
            <a:chExt cx="612000" cy="841317"/>
          </a:xfrm>
        </p:grpSpPr>
        <p:cxnSp>
          <p:nvCxnSpPr>
            <p:cNvPr id="119" name="1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1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1" name="120 Pentágono regular"/>
          <p:cNvSpPr/>
          <p:nvPr/>
        </p:nvSpPr>
        <p:spPr>
          <a:xfrm rot="16200000" flipH="1">
            <a:off x="20410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2" name="121 Conector recto"/>
          <p:cNvCxnSpPr/>
          <p:nvPr/>
        </p:nvCxnSpPr>
        <p:spPr>
          <a:xfrm rot="16200000" flipH="1" flipV="1">
            <a:off x="286319" y="808630"/>
            <a:ext cx="131" cy="21374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Rectángulo"/>
          <p:cNvSpPr/>
          <p:nvPr/>
        </p:nvSpPr>
        <p:spPr>
          <a:xfrm rot="5400000">
            <a:off x="494268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9 Pentágono regular"/>
          <p:cNvSpPr/>
          <p:nvPr/>
        </p:nvSpPr>
        <p:spPr>
          <a:xfrm rot="16200000" flipH="1">
            <a:off x="473972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5" name="134 Grupo"/>
          <p:cNvGrpSpPr/>
          <p:nvPr/>
        </p:nvGrpSpPr>
        <p:grpSpPr>
          <a:xfrm rot="9351253">
            <a:off x="7487590" y="3044953"/>
            <a:ext cx="1224136" cy="1490464"/>
            <a:chOff x="5508104" y="1124744"/>
            <a:chExt cx="936000" cy="1130424"/>
          </a:xfrm>
        </p:grpSpPr>
        <p:cxnSp>
          <p:nvCxnSpPr>
            <p:cNvPr id="141" name="140 Conector recto"/>
            <p:cNvCxnSpPr>
              <a:stCxn id="147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141 Conector recto"/>
            <p:cNvCxnSpPr>
              <a:stCxn id="147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142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143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5" name="65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  <a:solidFill>
              <a:srgbClr val="00FF99"/>
            </a:solidFill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4000" b="1" dirty="0">
                    <a:solidFill>
                      <a:sysClr val="windowText" lastClr="000000"/>
                    </a:solidFill>
                  </a:rPr>
                  <a:t>P</a:t>
                </a:r>
              </a:p>
            </p:txBody>
          </p:sp>
          <p:cxnSp>
            <p:nvCxnSpPr>
              <p:cNvPr id="149" name="148 Conector recto"/>
              <p:cNvCxnSpPr/>
              <p:nvPr/>
            </p:nvCxnSpPr>
            <p:spPr>
              <a:xfrm>
                <a:off x="6227573" y="1126077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149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6" name="145 Rectángulo"/>
            <p:cNvSpPr/>
            <p:nvPr/>
          </p:nvSpPr>
          <p:spPr>
            <a:xfrm>
              <a:off x="5796136" y="2132856"/>
              <a:ext cx="360040" cy="1223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2771800" y="-2537"/>
            <a:ext cx="4608512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179512" y="51470"/>
            <a:ext cx="2498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ARN PRIMASAS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3120595" y="32306"/>
            <a:ext cx="4192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Inician síntesis con primers</a:t>
            </a:r>
          </a:p>
        </p:txBody>
      </p:sp>
      <p:sp>
        <p:nvSpPr>
          <p:cNvPr id="33" name="32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364743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>
            <a:off x="429550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>
            <a:off x="494357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>
            <a:off x="559165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>
            <a:off x="623972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5400000">
            <a:off x="688690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5400000">
            <a:off x="753497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66 Grupo"/>
          <p:cNvGrpSpPr/>
          <p:nvPr/>
        </p:nvGrpSpPr>
        <p:grpSpPr>
          <a:xfrm flipH="1">
            <a:off x="3203848" y="771551"/>
            <a:ext cx="5832648" cy="563728"/>
            <a:chOff x="3131840" y="1772816"/>
            <a:chExt cx="5832648" cy="563728"/>
          </a:xfrm>
        </p:grpSpPr>
        <p:sp>
          <p:nvSpPr>
            <p:cNvPr id="42" name="41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8" name="7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6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6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8" name="47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" name="48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4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0" name="49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2" name="7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7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2" name="51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0" name="6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7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4" name="53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8" name="6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6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6" name="65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6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8" name="5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4" name="63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6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0" name="5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2" name="6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80" name="79 Rectángulo"/>
          <p:cNvSpPr/>
          <p:nvPr/>
        </p:nvSpPr>
        <p:spPr>
          <a:xfrm rot="5400000">
            <a:off x="818304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>
            <a:off x="-240998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40707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>
            <a:off x="105514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>
            <a:off x="170321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 rot="5400000">
            <a:off x="235129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>
            <a:off x="364654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>
            <a:off x="429461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Pentágono regular"/>
          <p:cNvSpPr/>
          <p:nvPr/>
        </p:nvSpPr>
        <p:spPr>
          <a:xfrm rot="16200000" flipH="1">
            <a:off x="538779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16200000" flipH="1">
            <a:off x="5218042" y="700683"/>
            <a:ext cx="288032" cy="429768"/>
            <a:chOff x="1799760" y="2168928"/>
            <a:chExt cx="612000" cy="841317"/>
          </a:xfrm>
        </p:grpSpPr>
        <p:cxnSp>
          <p:nvCxnSpPr>
            <p:cNvPr id="91" name="9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9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15 Grupo"/>
          <p:cNvGrpSpPr/>
          <p:nvPr/>
        </p:nvGrpSpPr>
        <p:grpSpPr>
          <a:xfrm rot="16200000" flipH="1">
            <a:off x="4569970" y="700683"/>
            <a:ext cx="288032" cy="429768"/>
            <a:chOff x="1799760" y="2168928"/>
            <a:chExt cx="612000" cy="841317"/>
          </a:xfrm>
        </p:grpSpPr>
        <p:cxnSp>
          <p:nvCxnSpPr>
            <p:cNvPr id="94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6" name="95 Pentágono regular"/>
          <p:cNvSpPr/>
          <p:nvPr/>
        </p:nvSpPr>
        <p:spPr>
          <a:xfrm rot="16200000" flipH="1">
            <a:off x="409165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" name="15 Grupo"/>
          <p:cNvGrpSpPr/>
          <p:nvPr/>
        </p:nvGrpSpPr>
        <p:grpSpPr>
          <a:xfrm rot="16200000" flipH="1">
            <a:off x="3921898" y="700683"/>
            <a:ext cx="288032" cy="429768"/>
            <a:chOff x="1799760" y="2168928"/>
            <a:chExt cx="612000" cy="841317"/>
          </a:xfrm>
        </p:grpSpPr>
        <p:cxnSp>
          <p:nvCxnSpPr>
            <p:cNvPr id="98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0" name="99 Pentágono regular"/>
          <p:cNvSpPr/>
          <p:nvPr/>
        </p:nvSpPr>
        <p:spPr>
          <a:xfrm rot="16200000" flipH="1">
            <a:off x="344357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6200000" flipH="1">
            <a:off x="3273826" y="700683"/>
            <a:ext cx="288032" cy="429768"/>
            <a:chOff x="1799760" y="2168928"/>
            <a:chExt cx="612000" cy="841317"/>
          </a:xfrm>
        </p:grpSpPr>
        <p:cxnSp>
          <p:nvCxnSpPr>
            <p:cNvPr id="102" name="10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10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2795507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 rot="16200000" flipH="1">
            <a:off x="2625754" y="700683"/>
            <a:ext cx="288032" cy="429768"/>
            <a:chOff x="1799760" y="2168928"/>
            <a:chExt cx="612000" cy="841317"/>
          </a:xfrm>
        </p:grpSpPr>
        <p:cxnSp>
          <p:nvCxnSpPr>
            <p:cNvPr id="106" name="10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10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8" name="107 Pentágono regular"/>
          <p:cNvSpPr/>
          <p:nvPr/>
        </p:nvSpPr>
        <p:spPr>
          <a:xfrm rot="16200000" flipH="1">
            <a:off x="214743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5 Grupo"/>
          <p:cNvGrpSpPr/>
          <p:nvPr/>
        </p:nvGrpSpPr>
        <p:grpSpPr>
          <a:xfrm rot="16200000" flipH="1">
            <a:off x="1977682" y="700683"/>
            <a:ext cx="288032" cy="429768"/>
            <a:chOff x="1799760" y="2168928"/>
            <a:chExt cx="612000" cy="841317"/>
          </a:xfrm>
        </p:grpSpPr>
        <p:cxnSp>
          <p:nvCxnSpPr>
            <p:cNvPr id="110" name="1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1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Pentágono regular"/>
          <p:cNvSpPr/>
          <p:nvPr/>
        </p:nvSpPr>
        <p:spPr>
          <a:xfrm rot="16200000" flipH="1">
            <a:off x="150025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" name="15 Grupo"/>
          <p:cNvGrpSpPr/>
          <p:nvPr/>
        </p:nvGrpSpPr>
        <p:grpSpPr>
          <a:xfrm rot="16200000" flipH="1">
            <a:off x="1330500" y="700683"/>
            <a:ext cx="288032" cy="429768"/>
            <a:chOff x="1799760" y="2168928"/>
            <a:chExt cx="612000" cy="841317"/>
          </a:xfrm>
        </p:grpSpPr>
        <p:cxnSp>
          <p:nvCxnSpPr>
            <p:cNvPr id="115" name="11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11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7" name="116 Pentágono regular"/>
          <p:cNvSpPr/>
          <p:nvPr/>
        </p:nvSpPr>
        <p:spPr>
          <a:xfrm rot="16200000" flipH="1">
            <a:off x="85218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92 Grupo"/>
          <p:cNvGrpSpPr/>
          <p:nvPr/>
        </p:nvGrpSpPr>
        <p:grpSpPr>
          <a:xfrm rot="16200000" flipH="1">
            <a:off x="682428" y="700683"/>
            <a:ext cx="288032" cy="429768"/>
            <a:chOff x="1799760" y="2168928"/>
            <a:chExt cx="612000" cy="841317"/>
          </a:xfrm>
        </p:grpSpPr>
        <p:cxnSp>
          <p:nvCxnSpPr>
            <p:cNvPr id="119" name="1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1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1" name="120 Pentágono regular"/>
          <p:cNvSpPr/>
          <p:nvPr/>
        </p:nvSpPr>
        <p:spPr>
          <a:xfrm rot="16200000" flipH="1">
            <a:off x="20410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2" name="121 Conector recto"/>
          <p:cNvCxnSpPr/>
          <p:nvPr/>
        </p:nvCxnSpPr>
        <p:spPr>
          <a:xfrm rot="16200000" flipH="1" flipV="1">
            <a:off x="286319" y="808630"/>
            <a:ext cx="131" cy="21374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Rectángulo"/>
          <p:cNvSpPr/>
          <p:nvPr/>
        </p:nvSpPr>
        <p:spPr>
          <a:xfrm rot="5400000">
            <a:off x="494268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9 Pentágono regular"/>
          <p:cNvSpPr/>
          <p:nvPr/>
        </p:nvSpPr>
        <p:spPr>
          <a:xfrm rot="16200000" flipH="1">
            <a:off x="473972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 rot="16200000">
            <a:off x="6864718" y="2816970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16200000">
            <a:off x="7512790" y="2816970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Pentágono regular"/>
          <p:cNvSpPr/>
          <p:nvPr/>
        </p:nvSpPr>
        <p:spPr>
          <a:xfrm rot="5400000" flipH="1">
            <a:off x="8340123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5" name="15 Grupo"/>
          <p:cNvGrpSpPr/>
          <p:nvPr/>
        </p:nvGrpSpPr>
        <p:grpSpPr>
          <a:xfrm rot="5400000" flipH="1">
            <a:off x="8677596" y="3743326"/>
            <a:ext cx="288032" cy="429768"/>
            <a:chOff x="1799760" y="2168928"/>
            <a:chExt cx="612000" cy="841317"/>
          </a:xfrm>
        </p:grpSpPr>
        <p:cxnSp>
          <p:nvCxnSpPr>
            <p:cNvPr id="126" name="12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12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8" name="25 Pentágono regular"/>
          <p:cNvSpPr/>
          <p:nvPr/>
        </p:nvSpPr>
        <p:spPr>
          <a:xfrm rot="5400000" flipH="1">
            <a:off x="7692051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9" name="15 Grupo"/>
          <p:cNvGrpSpPr/>
          <p:nvPr/>
        </p:nvGrpSpPr>
        <p:grpSpPr>
          <a:xfrm rot="5400000" flipH="1">
            <a:off x="8029524" y="3743326"/>
            <a:ext cx="288032" cy="429768"/>
            <a:chOff x="1799760" y="2168928"/>
            <a:chExt cx="612000" cy="841317"/>
          </a:xfrm>
        </p:grpSpPr>
        <p:cxnSp>
          <p:nvCxnSpPr>
            <p:cNvPr id="130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2" name="131 Pentágono regular"/>
          <p:cNvSpPr/>
          <p:nvPr/>
        </p:nvSpPr>
        <p:spPr>
          <a:xfrm rot="5400000" flipH="1">
            <a:off x="7043979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3" name="15 Grupo"/>
          <p:cNvGrpSpPr/>
          <p:nvPr/>
        </p:nvGrpSpPr>
        <p:grpSpPr>
          <a:xfrm rot="5400000" flipH="1">
            <a:off x="7381452" y="3743326"/>
            <a:ext cx="288032" cy="429768"/>
            <a:chOff x="1799760" y="2168928"/>
            <a:chExt cx="612000" cy="841317"/>
          </a:xfrm>
        </p:grpSpPr>
        <p:cxnSp>
          <p:nvCxnSpPr>
            <p:cNvPr id="134" name="13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7" name="136 Rectángulo"/>
          <p:cNvSpPr/>
          <p:nvPr/>
        </p:nvSpPr>
        <p:spPr>
          <a:xfrm rot="16200000">
            <a:off x="8160862" y="2816970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8" name="137 Grupo"/>
          <p:cNvGrpSpPr/>
          <p:nvPr/>
        </p:nvGrpSpPr>
        <p:grpSpPr>
          <a:xfrm rot="17022487">
            <a:off x="5693078" y="2999498"/>
            <a:ext cx="1224136" cy="1490464"/>
            <a:chOff x="5508104" y="1124744"/>
            <a:chExt cx="936000" cy="1130424"/>
          </a:xfrm>
        </p:grpSpPr>
        <p:cxnSp>
          <p:nvCxnSpPr>
            <p:cNvPr id="139" name="138 Conector recto"/>
            <p:cNvCxnSpPr>
              <a:stCxn id="154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139 Conector recto"/>
            <p:cNvCxnSpPr>
              <a:stCxn id="154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144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150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2" name="65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  <a:solidFill>
              <a:srgbClr val="00FF99"/>
            </a:solidFill>
          </p:grpSpPr>
          <p:sp>
            <p:nvSpPr>
              <p:cNvPr id="154" name="153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5" name="154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4000" b="1" dirty="0">
                    <a:solidFill>
                      <a:sysClr val="windowText" lastClr="000000"/>
                    </a:solidFill>
                  </a:rPr>
                  <a:t>P</a:t>
                </a:r>
              </a:p>
            </p:txBody>
          </p:sp>
          <p:cxnSp>
            <p:nvCxnSpPr>
              <p:cNvPr id="156" name="155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15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3" name="152 Rectángulo"/>
            <p:cNvSpPr/>
            <p:nvPr/>
          </p:nvSpPr>
          <p:spPr>
            <a:xfrm>
              <a:off x="5796136" y="2132856"/>
              <a:ext cx="360040" cy="1223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2771800" y="-2537"/>
            <a:ext cx="511256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0481" y="51470"/>
            <a:ext cx="292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 POLIMERASA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3120595" y="32306"/>
            <a:ext cx="4725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Añade nucleótidos a la cadena</a:t>
            </a:r>
          </a:p>
        </p:txBody>
      </p:sp>
      <p:sp>
        <p:nvSpPr>
          <p:cNvPr id="33" name="32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364743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>
            <a:off x="429550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>
            <a:off x="494357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>
            <a:off x="559165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>
            <a:off x="623972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5400000">
            <a:off x="688690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5400000">
            <a:off x="753497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66 Grupo"/>
          <p:cNvGrpSpPr/>
          <p:nvPr/>
        </p:nvGrpSpPr>
        <p:grpSpPr>
          <a:xfrm flipH="1">
            <a:off x="3203848" y="771551"/>
            <a:ext cx="5832648" cy="563728"/>
            <a:chOff x="3131840" y="1772816"/>
            <a:chExt cx="5832648" cy="563728"/>
          </a:xfrm>
        </p:grpSpPr>
        <p:sp>
          <p:nvSpPr>
            <p:cNvPr id="42" name="41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8" name="7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6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6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8" name="47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" name="48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4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0" name="49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2" name="7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7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2" name="51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0" name="6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7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4" name="53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8" name="6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6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6" name="65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6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8" name="5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4" name="63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6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0" name="5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2" name="6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80" name="79 Rectángulo"/>
          <p:cNvSpPr/>
          <p:nvPr/>
        </p:nvSpPr>
        <p:spPr>
          <a:xfrm rot="5400000">
            <a:off x="818304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>
            <a:off x="-240998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40707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>
            <a:off x="105514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>
            <a:off x="170321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 rot="5400000">
            <a:off x="235129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>
            <a:off x="364654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>
            <a:off x="429461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Pentágono regular"/>
          <p:cNvSpPr/>
          <p:nvPr/>
        </p:nvSpPr>
        <p:spPr>
          <a:xfrm rot="16200000" flipH="1">
            <a:off x="538779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16200000" flipH="1">
            <a:off x="5218042" y="700683"/>
            <a:ext cx="288032" cy="429768"/>
            <a:chOff x="1799760" y="2168928"/>
            <a:chExt cx="612000" cy="841317"/>
          </a:xfrm>
        </p:grpSpPr>
        <p:cxnSp>
          <p:nvCxnSpPr>
            <p:cNvPr id="91" name="9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9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15 Grupo"/>
          <p:cNvGrpSpPr/>
          <p:nvPr/>
        </p:nvGrpSpPr>
        <p:grpSpPr>
          <a:xfrm rot="16200000" flipH="1">
            <a:off x="4569970" y="700683"/>
            <a:ext cx="288032" cy="429768"/>
            <a:chOff x="1799760" y="2168928"/>
            <a:chExt cx="612000" cy="841317"/>
          </a:xfrm>
        </p:grpSpPr>
        <p:cxnSp>
          <p:nvCxnSpPr>
            <p:cNvPr id="94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6" name="95 Pentágono regular"/>
          <p:cNvSpPr/>
          <p:nvPr/>
        </p:nvSpPr>
        <p:spPr>
          <a:xfrm rot="16200000" flipH="1">
            <a:off x="409165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" name="15 Grupo"/>
          <p:cNvGrpSpPr/>
          <p:nvPr/>
        </p:nvGrpSpPr>
        <p:grpSpPr>
          <a:xfrm rot="16200000" flipH="1">
            <a:off x="3921898" y="700683"/>
            <a:ext cx="288032" cy="429768"/>
            <a:chOff x="1799760" y="2168928"/>
            <a:chExt cx="612000" cy="841317"/>
          </a:xfrm>
        </p:grpSpPr>
        <p:cxnSp>
          <p:nvCxnSpPr>
            <p:cNvPr id="98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0" name="99 Pentágono regular"/>
          <p:cNvSpPr/>
          <p:nvPr/>
        </p:nvSpPr>
        <p:spPr>
          <a:xfrm rot="16200000" flipH="1">
            <a:off x="344357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6200000" flipH="1">
            <a:off x="3273826" y="700683"/>
            <a:ext cx="288032" cy="429768"/>
            <a:chOff x="1799760" y="2168928"/>
            <a:chExt cx="612000" cy="841317"/>
          </a:xfrm>
        </p:grpSpPr>
        <p:cxnSp>
          <p:nvCxnSpPr>
            <p:cNvPr id="102" name="10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10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2795507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 rot="16200000" flipH="1">
            <a:off x="2625754" y="700683"/>
            <a:ext cx="288032" cy="429768"/>
            <a:chOff x="1799760" y="2168928"/>
            <a:chExt cx="612000" cy="841317"/>
          </a:xfrm>
        </p:grpSpPr>
        <p:cxnSp>
          <p:nvCxnSpPr>
            <p:cNvPr id="106" name="10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10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8" name="107 Pentágono regular"/>
          <p:cNvSpPr/>
          <p:nvPr/>
        </p:nvSpPr>
        <p:spPr>
          <a:xfrm rot="16200000" flipH="1">
            <a:off x="214743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5 Grupo"/>
          <p:cNvGrpSpPr/>
          <p:nvPr/>
        </p:nvGrpSpPr>
        <p:grpSpPr>
          <a:xfrm rot="16200000" flipH="1">
            <a:off x="1977682" y="700683"/>
            <a:ext cx="288032" cy="429768"/>
            <a:chOff x="1799760" y="2168928"/>
            <a:chExt cx="612000" cy="841317"/>
          </a:xfrm>
        </p:grpSpPr>
        <p:cxnSp>
          <p:nvCxnSpPr>
            <p:cNvPr id="110" name="1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1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Pentágono regular"/>
          <p:cNvSpPr/>
          <p:nvPr/>
        </p:nvSpPr>
        <p:spPr>
          <a:xfrm rot="16200000" flipH="1">
            <a:off x="150025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" name="15 Grupo"/>
          <p:cNvGrpSpPr/>
          <p:nvPr/>
        </p:nvGrpSpPr>
        <p:grpSpPr>
          <a:xfrm rot="16200000" flipH="1">
            <a:off x="1330500" y="700683"/>
            <a:ext cx="288032" cy="429768"/>
            <a:chOff x="1799760" y="2168928"/>
            <a:chExt cx="612000" cy="841317"/>
          </a:xfrm>
        </p:grpSpPr>
        <p:cxnSp>
          <p:nvCxnSpPr>
            <p:cNvPr id="115" name="11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11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7" name="116 Pentágono regular"/>
          <p:cNvSpPr/>
          <p:nvPr/>
        </p:nvSpPr>
        <p:spPr>
          <a:xfrm rot="16200000" flipH="1">
            <a:off x="85218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92 Grupo"/>
          <p:cNvGrpSpPr/>
          <p:nvPr/>
        </p:nvGrpSpPr>
        <p:grpSpPr>
          <a:xfrm rot="16200000" flipH="1">
            <a:off x="682428" y="700683"/>
            <a:ext cx="288032" cy="429768"/>
            <a:chOff x="1799760" y="2168928"/>
            <a:chExt cx="612000" cy="841317"/>
          </a:xfrm>
        </p:grpSpPr>
        <p:cxnSp>
          <p:nvCxnSpPr>
            <p:cNvPr id="119" name="1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1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1" name="120 Pentágono regular"/>
          <p:cNvSpPr/>
          <p:nvPr/>
        </p:nvSpPr>
        <p:spPr>
          <a:xfrm rot="16200000" flipH="1">
            <a:off x="20410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2" name="121 Conector recto"/>
          <p:cNvCxnSpPr/>
          <p:nvPr/>
        </p:nvCxnSpPr>
        <p:spPr>
          <a:xfrm rot="16200000" flipH="1" flipV="1">
            <a:off x="286319" y="808630"/>
            <a:ext cx="131" cy="21374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Rectángulo"/>
          <p:cNvSpPr/>
          <p:nvPr/>
        </p:nvSpPr>
        <p:spPr>
          <a:xfrm rot="5400000">
            <a:off x="494268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9 Pentágono regular"/>
          <p:cNvSpPr/>
          <p:nvPr/>
        </p:nvSpPr>
        <p:spPr>
          <a:xfrm rot="16200000" flipH="1">
            <a:off x="473972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 rot="16200000">
            <a:off x="6864718" y="2816970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16200000">
            <a:off x="7512790" y="2816970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Pentágono regular"/>
          <p:cNvSpPr/>
          <p:nvPr/>
        </p:nvSpPr>
        <p:spPr>
          <a:xfrm rot="5400000" flipH="1">
            <a:off x="8340123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15 Grupo"/>
          <p:cNvGrpSpPr/>
          <p:nvPr/>
        </p:nvGrpSpPr>
        <p:grpSpPr>
          <a:xfrm rot="5400000" flipH="1">
            <a:off x="8677596" y="3743326"/>
            <a:ext cx="288032" cy="429768"/>
            <a:chOff x="1799760" y="2168928"/>
            <a:chExt cx="612000" cy="841317"/>
          </a:xfrm>
        </p:grpSpPr>
        <p:cxnSp>
          <p:nvCxnSpPr>
            <p:cNvPr id="126" name="12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12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8" name="25 Pentágono regular"/>
          <p:cNvSpPr/>
          <p:nvPr/>
        </p:nvSpPr>
        <p:spPr>
          <a:xfrm rot="5400000" flipH="1">
            <a:off x="7692051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1" name="15 Grupo"/>
          <p:cNvGrpSpPr/>
          <p:nvPr/>
        </p:nvGrpSpPr>
        <p:grpSpPr>
          <a:xfrm rot="5400000" flipH="1">
            <a:off x="8029524" y="3743326"/>
            <a:ext cx="288032" cy="429768"/>
            <a:chOff x="1799760" y="2168928"/>
            <a:chExt cx="612000" cy="841317"/>
          </a:xfrm>
        </p:grpSpPr>
        <p:cxnSp>
          <p:nvCxnSpPr>
            <p:cNvPr id="130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2" name="131 Pentágono regular"/>
          <p:cNvSpPr/>
          <p:nvPr/>
        </p:nvSpPr>
        <p:spPr>
          <a:xfrm rot="5400000" flipH="1">
            <a:off x="7043979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2" name="15 Grupo"/>
          <p:cNvGrpSpPr/>
          <p:nvPr/>
        </p:nvGrpSpPr>
        <p:grpSpPr>
          <a:xfrm rot="5400000" flipH="1">
            <a:off x="7381452" y="3743326"/>
            <a:ext cx="288032" cy="429768"/>
            <a:chOff x="1799760" y="2168928"/>
            <a:chExt cx="612000" cy="841317"/>
          </a:xfrm>
        </p:grpSpPr>
        <p:cxnSp>
          <p:nvCxnSpPr>
            <p:cNvPr id="134" name="13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7" name="136 Rectángulo"/>
          <p:cNvSpPr/>
          <p:nvPr/>
        </p:nvSpPr>
        <p:spPr>
          <a:xfrm rot="16200000">
            <a:off x="8160862" y="2816970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9" name="128 Grupo"/>
          <p:cNvGrpSpPr/>
          <p:nvPr/>
        </p:nvGrpSpPr>
        <p:grpSpPr>
          <a:xfrm rot="13731119">
            <a:off x="5299279" y="2902841"/>
            <a:ext cx="1816460" cy="1642196"/>
            <a:chOff x="5141010" y="1124744"/>
            <a:chExt cx="1312848" cy="1202432"/>
          </a:xfrm>
        </p:grpSpPr>
        <p:grpSp>
          <p:nvGrpSpPr>
            <p:cNvPr id="133" name="64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</p:grpSpPr>
          <p:sp>
            <p:nvSpPr>
              <p:cNvPr id="150" name="149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2" name="151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4400" b="1" dirty="0">
                    <a:solidFill>
                      <a:sysClr val="windowText" lastClr="000000"/>
                    </a:solidFill>
                  </a:rPr>
                  <a:t>P</a:t>
                </a:r>
              </a:p>
            </p:txBody>
          </p:sp>
          <p:cxnSp>
            <p:nvCxnSpPr>
              <p:cNvPr id="158" name="157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158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8" name="137 Conector recto"/>
            <p:cNvCxnSpPr>
              <a:stCxn id="150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140 Conector recto"/>
            <p:cNvCxnSpPr/>
            <p:nvPr/>
          </p:nvCxnSpPr>
          <p:spPr>
            <a:xfrm flipH="1">
              <a:off x="5364088" y="1556792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141 Conector recto"/>
            <p:cNvCxnSpPr/>
            <p:nvPr/>
          </p:nvCxnSpPr>
          <p:spPr>
            <a:xfrm>
              <a:off x="5364088" y="1628800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142 Conector recto"/>
            <p:cNvCxnSpPr>
              <a:stCxn id="150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143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145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146 Rectángulo"/>
            <p:cNvSpPr/>
            <p:nvPr/>
          </p:nvSpPr>
          <p:spPr>
            <a:xfrm rot="1742518">
              <a:off x="5141010" y="1852518"/>
              <a:ext cx="360040" cy="1223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8" name="147 Rectángulo"/>
            <p:cNvSpPr/>
            <p:nvPr/>
          </p:nvSpPr>
          <p:spPr>
            <a:xfrm rot="19731196">
              <a:off x="5580112" y="2204864"/>
              <a:ext cx="360040" cy="122312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9" name="148 Rectángulo"/>
            <p:cNvSpPr/>
            <p:nvPr/>
          </p:nvSpPr>
          <p:spPr>
            <a:xfrm rot="20236420">
              <a:off x="6093818" y="2161768"/>
              <a:ext cx="360040" cy="1223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2771800" y="-2537"/>
            <a:ext cx="511256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0481" y="51470"/>
            <a:ext cx="292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 POLIMERASA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3120595" y="32306"/>
            <a:ext cx="4725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Añade nucleótidos a la cadena</a:t>
            </a:r>
          </a:p>
        </p:txBody>
      </p:sp>
      <p:sp>
        <p:nvSpPr>
          <p:cNvPr id="33" name="32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364743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>
            <a:off x="429550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>
            <a:off x="494357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>
            <a:off x="559165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>
            <a:off x="623972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5400000">
            <a:off x="688690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5400000">
            <a:off x="753497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66 Grupo"/>
          <p:cNvGrpSpPr/>
          <p:nvPr/>
        </p:nvGrpSpPr>
        <p:grpSpPr>
          <a:xfrm flipH="1">
            <a:off x="3203848" y="771551"/>
            <a:ext cx="5832648" cy="563728"/>
            <a:chOff x="3131840" y="1772816"/>
            <a:chExt cx="5832648" cy="563728"/>
          </a:xfrm>
        </p:grpSpPr>
        <p:sp>
          <p:nvSpPr>
            <p:cNvPr id="42" name="41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8" name="7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6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6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8" name="47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" name="48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4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0" name="49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2" name="7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7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2" name="51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0" name="6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7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4" name="53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8" name="6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6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6" name="65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6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8" name="5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4" name="63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6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0" name="5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2" name="6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80" name="79 Rectángulo"/>
          <p:cNvSpPr/>
          <p:nvPr/>
        </p:nvSpPr>
        <p:spPr>
          <a:xfrm rot="5400000">
            <a:off x="818304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>
            <a:off x="-240998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40707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>
            <a:off x="105514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>
            <a:off x="170321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 rot="5400000">
            <a:off x="235129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>
            <a:off x="364654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>
            <a:off x="429461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Pentágono regular"/>
          <p:cNvSpPr/>
          <p:nvPr/>
        </p:nvSpPr>
        <p:spPr>
          <a:xfrm rot="16200000" flipH="1">
            <a:off x="538779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16200000" flipH="1">
            <a:off x="5218042" y="700683"/>
            <a:ext cx="288032" cy="429768"/>
            <a:chOff x="1799760" y="2168928"/>
            <a:chExt cx="612000" cy="841317"/>
          </a:xfrm>
        </p:grpSpPr>
        <p:cxnSp>
          <p:nvCxnSpPr>
            <p:cNvPr id="91" name="9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9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15 Grupo"/>
          <p:cNvGrpSpPr/>
          <p:nvPr/>
        </p:nvGrpSpPr>
        <p:grpSpPr>
          <a:xfrm rot="16200000" flipH="1">
            <a:off x="4569970" y="700683"/>
            <a:ext cx="288032" cy="429768"/>
            <a:chOff x="1799760" y="2168928"/>
            <a:chExt cx="612000" cy="841317"/>
          </a:xfrm>
        </p:grpSpPr>
        <p:cxnSp>
          <p:nvCxnSpPr>
            <p:cNvPr id="94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6" name="95 Pentágono regular"/>
          <p:cNvSpPr/>
          <p:nvPr/>
        </p:nvSpPr>
        <p:spPr>
          <a:xfrm rot="16200000" flipH="1">
            <a:off x="409165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" name="15 Grupo"/>
          <p:cNvGrpSpPr/>
          <p:nvPr/>
        </p:nvGrpSpPr>
        <p:grpSpPr>
          <a:xfrm rot="16200000" flipH="1">
            <a:off x="3921898" y="700683"/>
            <a:ext cx="288032" cy="429768"/>
            <a:chOff x="1799760" y="2168928"/>
            <a:chExt cx="612000" cy="841317"/>
          </a:xfrm>
        </p:grpSpPr>
        <p:cxnSp>
          <p:nvCxnSpPr>
            <p:cNvPr id="98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0" name="99 Pentágono regular"/>
          <p:cNvSpPr/>
          <p:nvPr/>
        </p:nvSpPr>
        <p:spPr>
          <a:xfrm rot="16200000" flipH="1">
            <a:off x="344357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6200000" flipH="1">
            <a:off x="3273826" y="700683"/>
            <a:ext cx="288032" cy="429768"/>
            <a:chOff x="1799760" y="2168928"/>
            <a:chExt cx="612000" cy="841317"/>
          </a:xfrm>
        </p:grpSpPr>
        <p:cxnSp>
          <p:nvCxnSpPr>
            <p:cNvPr id="102" name="10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10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2795507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 rot="16200000" flipH="1">
            <a:off x="2625754" y="700683"/>
            <a:ext cx="288032" cy="429768"/>
            <a:chOff x="1799760" y="2168928"/>
            <a:chExt cx="612000" cy="841317"/>
          </a:xfrm>
        </p:grpSpPr>
        <p:cxnSp>
          <p:nvCxnSpPr>
            <p:cNvPr id="106" name="10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10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8" name="107 Pentágono regular"/>
          <p:cNvSpPr/>
          <p:nvPr/>
        </p:nvSpPr>
        <p:spPr>
          <a:xfrm rot="16200000" flipH="1">
            <a:off x="214743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5 Grupo"/>
          <p:cNvGrpSpPr/>
          <p:nvPr/>
        </p:nvGrpSpPr>
        <p:grpSpPr>
          <a:xfrm rot="16200000" flipH="1">
            <a:off x="1977682" y="700683"/>
            <a:ext cx="288032" cy="429768"/>
            <a:chOff x="1799760" y="2168928"/>
            <a:chExt cx="612000" cy="841317"/>
          </a:xfrm>
        </p:grpSpPr>
        <p:cxnSp>
          <p:nvCxnSpPr>
            <p:cNvPr id="110" name="1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1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Pentágono regular"/>
          <p:cNvSpPr/>
          <p:nvPr/>
        </p:nvSpPr>
        <p:spPr>
          <a:xfrm rot="16200000" flipH="1">
            <a:off x="150025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" name="15 Grupo"/>
          <p:cNvGrpSpPr/>
          <p:nvPr/>
        </p:nvGrpSpPr>
        <p:grpSpPr>
          <a:xfrm rot="16200000" flipH="1">
            <a:off x="1330500" y="700683"/>
            <a:ext cx="288032" cy="429768"/>
            <a:chOff x="1799760" y="2168928"/>
            <a:chExt cx="612000" cy="841317"/>
          </a:xfrm>
        </p:grpSpPr>
        <p:cxnSp>
          <p:nvCxnSpPr>
            <p:cNvPr id="115" name="11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11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7" name="116 Pentágono regular"/>
          <p:cNvSpPr/>
          <p:nvPr/>
        </p:nvSpPr>
        <p:spPr>
          <a:xfrm rot="16200000" flipH="1">
            <a:off x="85218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92 Grupo"/>
          <p:cNvGrpSpPr/>
          <p:nvPr/>
        </p:nvGrpSpPr>
        <p:grpSpPr>
          <a:xfrm rot="16200000" flipH="1">
            <a:off x="682428" y="700683"/>
            <a:ext cx="288032" cy="429768"/>
            <a:chOff x="1799760" y="2168928"/>
            <a:chExt cx="612000" cy="841317"/>
          </a:xfrm>
        </p:grpSpPr>
        <p:cxnSp>
          <p:nvCxnSpPr>
            <p:cNvPr id="119" name="1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1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1" name="120 Pentágono regular"/>
          <p:cNvSpPr/>
          <p:nvPr/>
        </p:nvSpPr>
        <p:spPr>
          <a:xfrm rot="16200000" flipH="1">
            <a:off x="20410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2" name="121 Conector recto"/>
          <p:cNvCxnSpPr/>
          <p:nvPr/>
        </p:nvCxnSpPr>
        <p:spPr>
          <a:xfrm rot="16200000" flipH="1" flipV="1">
            <a:off x="286319" y="808630"/>
            <a:ext cx="131" cy="21374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Rectángulo"/>
          <p:cNvSpPr/>
          <p:nvPr/>
        </p:nvSpPr>
        <p:spPr>
          <a:xfrm rot="5400000">
            <a:off x="494268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9 Pentágono regular"/>
          <p:cNvSpPr/>
          <p:nvPr/>
        </p:nvSpPr>
        <p:spPr>
          <a:xfrm rot="16200000" flipH="1">
            <a:off x="473972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 rot="16200000">
            <a:off x="6864718" y="2816970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16200000">
            <a:off x="7512790" y="2816970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Pentágono regular"/>
          <p:cNvSpPr/>
          <p:nvPr/>
        </p:nvSpPr>
        <p:spPr>
          <a:xfrm rot="5400000" flipH="1">
            <a:off x="8340123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15 Grupo"/>
          <p:cNvGrpSpPr/>
          <p:nvPr/>
        </p:nvGrpSpPr>
        <p:grpSpPr>
          <a:xfrm rot="5400000" flipH="1">
            <a:off x="8677596" y="3743326"/>
            <a:ext cx="288032" cy="429768"/>
            <a:chOff x="1799760" y="2168928"/>
            <a:chExt cx="612000" cy="841317"/>
          </a:xfrm>
        </p:grpSpPr>
        <p:cxnSp>
          <p:nvCxnSpPr>
            <p:cNvPr id="126" name="12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12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8" name="25 Pentágono regular"/>
          <p:cNvSpPr/>
          <p:nvPr/>
        </p:nvSpPr>
        <p:spPr>
          <a:xfrm rot="5400000" flipH="1">
            <a:off x="7692051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1" name="15 Grupo"/>
          <p:cNvGrpSpPr/>
          <p:nvPr/>
        </p:nvGrpSpPr>
        <p:grpSpPr>
          <a:xfrm rot="5400000" flipH="1">
            <a:off x="8029524" y="3743326"/>
            <a:ext cx="288032" cy="429768"/>
            <a:chOff x="1799760" y="2168928"/>
            <a:chExt cx="612000" cy="841317"/>
          </a:xfrm>
        </p:grpSpPr>
        <p:cxnSp>
          <p:nvCxnSpPr>
            <p:cNvPr id="130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2" name="131 Pentágono regular"/>
          <p:cNvSpPr/>
          <p:nvPr/>
        </p:nvSpPr>
        <p:spPr>
          <a:xfrm rot="5400000" flipH="1">
            <a:off x="7043979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2" name="15 Grupo"/>
          <p:cNvGrpSpPr/>
          <p:nvPr/>
        </p:nvGrpSpPr>
        <p:grpSpPr>
          <a:xfrm rot="5400000" flipH="1">
            <a:off x="7381452" y="3743326"/>
            <a:ext cx="288032" cy="429768"/>
            <a:chOff x="1799760" y="2168928"/>
            <a:chExt cx="612000" cy="841317"/>
          </a:xfrm>
        </p:grpSpPr>
        <p:cxnSp>
          <p:nvCxnSpPr>
            <p:cNvPr id="134" name="13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7" name="136 Rectángulo"/>
          <p:cNvSpPr/>
          <p:nvPr/>
        </p:nvSpPr>
        <p:spPr>
          <a:xfrm rot="16200000">
            <a:off x="8160862" y="2816970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 rot="16200000">
            <a:off x="6864718" y="2817726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Rectángulo"/>
          <p:cNvSpPr/>
          <p:nvPr/>
        </p:nvSpPr>
        <p:spPr>
          <a:xfrm rot="16200000">
            <a:off x="751279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Pentágono regular"/>
          <p:cNvSpPr/>
          <p:nvPr/>
        </p:nvSpPr>
        <p:spPr>
          <a:xfrm rot="5400000" flipH="1">
            <a:off x="8340123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9" name="15 Grupo"/>
          <p:cNvGrpSpPr/>
          <p:nvPr/>
        </p:nvGrpSpPr>
        <p:grpSpPr>
          <a:xfrm rot="5400000" flipH="1">
            <a:off x="8677596" y="3744082"/>
            <a:ext cx="288032" cy="429768"/>
            <a:chOff x="1799760" y="2168928"/>
            <a:chExt cx="612000" cy="841317"/>
          </a:xfrm>
        </p:grpSpPr>
        <p:cxnSp>
          <p:nvCxnSpPr>
            <p:cNvPr id="140" name="13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14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51" name="25 Pentágono regular"/>
          <p:cNvSpPr/>
          <p:nvPr/>
        </p:nvSpPr>
        <p:spPr>
          <a:xfrm rot="5400000" flipH="1">
            <a:off x="7692051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3" name="15 Grupo"/>
          <p:cNvGrpSpPr/>
          <p:nvPr/>
        </p:nvGrpSpPr>
        <p:grpSpPr>
          <a:xfrm rot="5400000" flipH="1">
            <a:off x="8029524" y="3744082"/>
            <a:ext cx="288032" cy="429768"/>
            <a:chOff x="1799760" y="2168928"/>
            <a:chExt cx="612000" cy="841317"/>
          </a:xfrm>
        </p:grpSpPr>
        <p:cxnSp>
          <p:nvCxnSpPr>
            <p:cNvPr id="154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56" name="155 Pentágono regular"/>
          <p:cNvSpPr/>
          <p:nvPr/>
        </p:nvSpPr>
        <p:spPr>
          <a:xfrm rot="5400000" flipH="1">
            <a:off x="7043979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7" name="15 Grupo"/>
          <p:cNvGrpSpPr/>
          <p:nvPr/>
        </p:nvGrpSpPr>
        <p:grpSpPr>
          <a:xfrm rot="5400000" flipH="1">
            <a:off x="7381452" y="3744082"/>
            <a:ext cx="288032" cy="429768"/>
            <a:chOff x="1799760" y="2168928"/>
            <a:chExt cx="612000" cy="841317"/>
          </a:xfrm>
        </p:grpSpPr>
        <p:cxnSp>
          <p:nvCxnSpPr>
            <p:cNvPr id="160" name="15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16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2" name="161 Rectángulo"/>
          <p:cNvSpPr/>
          <p:nvPr/>
        </p:nvSpPr>
        <p:spPr>
          <a:xfrm rot="16200000">
            <a:off x="8160862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"/>
          <p:cNvSpPr/>
          <p:nvPr/>
        </p:nvSpPr>
        <p:spPr>
          <a:xfrm rot="16200000">
            <a:off x="427332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4" name="163 Rectángulo"/>
          <p:cNvSpPr/>
          <p:nvPr/>
        </p:nvSpPr>
        <p:spPr>
          <a:xfrm rot="16200000">
            <a:off x="4921392" y="281772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5569464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16200000">
            <a:off x="6217536" y="281772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7" name="166 Pentágono regular"/>
          <p:cNvSpPr/>
          <p:nvPr/>
        </p:nvSpPr>
        <p:spPr>
          <a:xfrm rot="5400000" flipH="1">
            <a:off x="6395907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8" name="15 Grupo"/>
          <p:cNvGrpSpPr/>
          <p:nvPr/>
        </p:nvGrpSpPr>
        <p:grpSpPr>
          <a:xfrm rot="5400000" flipH="1">
            <a:off x="6733380" y="3744082"/>
            <a:ext cx="288032" cy="429768"/>
            <a:chOff x="1799760" y="2168928"/>
            <a:chExt cx="612000" cy="841317"/>
          </a:xfrm>
        </p:grpSpPr>
        <p:cxnSp>
          <p:nvCxnSpPr>
            <p:cNvPr id="169" name="16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16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71" name="170 Pentágono regular"/>
          <p:cNvSpPr/>
          <p:nvPr/>
        </p:nvSpPr>
        <p:spPr>
          <a:xfrm rot="5400000" flipH="1">
            <a:off x="5747835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2" name="15 Grupo"/>
          <p:cNvGrpSpPr/>
          <p:nvPr/>
        </p:nvGrpSpPr>
        <p:grpSpPr>
          <a:xfrm rot="5400000" flipH="1">
            <a:off x="6085308" y="3744082"/>
            <a:ext cx="288032" cy="429768"/>
            <a:chOff x="1799760" y="2168928"/>
            <a:chExt cx="612000" cy="841317"/>
          </a:xfrm>
        </p:grpSpPr>
        <p:cxnSp>
          <p:nvCxnSpPr>
            <p:cNvPr id="173" name="17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17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75" name="174 Pentágono regular"/>
          <p:cNvSpPr/>
          <p:nvPr/>
        </p:nvSpPr>
        <p:spPr>
          <a:xfrm rot="5400000" flipH="1">
            <a:off x="509976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6" name="15 Grupo"/>
          <p:cNvGrpSpPr/>
          <p:nvPr/>
        </p:nvGrpSpPr>
        <p:grpSpPr>
          <a:xfrm rot="5400000" flipH="1">
            <a:off x="5437236" y="3744082"/>
            <a:ext cx="288032" cy="429768"/>
            <a:chOff x="1799760" y="2168928"/>
            <a:chExt cx="612000" cy="841317"/>
          </a:xfrm>
        </p:grpSpPr>
        <p:cxnSp>
          <p:nvCxnSpPr>
            <p:cNvPr id="177" name="1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1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79" name="15 Grupo"/>
          <p:cNvGrpSpPr/>
          <p:nvPr/>
        </p:nvGrpSpPr>
        <p:grpSpPr>
          <a:xfrm rot="5400000" flipH="1">
            <a:off x="4790054" y="3744082"/>
            <a:ext cx="288032" cy="429768"/>
            <a:chOff x="1799760" y="2168928"/>
            <a:chExt cx="612000" cy="841317"/>
          </a:xfrm>
        </p:grpSpPr>
        <p:cxnSp>
          <p:nvCxnSpPr>
            <p:cNvPr id="180" name="17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18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82" name="181 Rectángulo"/>
          <p:cNvSpPr/>
          <p:nvPr/>
        </p:nvSpPr>
        <p:spPr>
          <a:xfrm rot="16200000">
            <a:off x="427243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Pentágono regular"/>
          <p:cNvSpPr/>
          <p:nvPr/>
        </p:nvSpPr>
        <p:spPr>
          <a:xfrm rot="5400000" flipH="1">
            <a:off x="509976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4" name="15 Grupo"/>
          <p:cNvGrpSpPr/>
          <p:nvPr/>
        </p:nvGrpSpPr>
        <p:grpSpPr>
          <a:xfrm rot="5400000" flipH="1">
            <a:off x="5437236" y="3744082"/>
            <a:ext cx="288032" cy="429768"/>
            <a:chOff x="1799760" y="2168928"/>
            <a:chExt cx="612000" cy="841317"/>
          </a:xfrm>
        </p:grpSpPr>
        <p:cxnSp>
          <p:nvCxnSpPr>
            <p:cNvPr id="185" name="18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18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87" name="15 Grupo"/>
          <p:cNvGrpSpPr/>
          <p:nvPr/>
        </p:nvGrpSpPr>
        <p:grpSpPr>
          <a:xfrm rot="5400000" flipH="1">
            <a:off x="4789164" y="3744082"/>
            <a:ext cx="288032" cy="429768"/>
            <a:chOff x="1799760" y="2168928"/>
            <a:chExt cx="612000" cy="841317"/>
          </a:xfrm>
        </p:grpSpPr>
        <p:cxnSp>
          <p:nvCxnSpPr>
            <p:cNvPr id="188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0" name="189 Rectángulo"/>
          <p:cNvSpPr/>
          <p:nvPr/>
        </p:nvSpPr>
        <p:spPr>
          <a:xfrm rot="16200000">
            <a:off x="4920502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1" name="196 Grupo"/>
          <p:cNvGrpSpPr/>
          <p:nvPr/>
        </p:nvGrpSpPr>
        <p:grpSpPr>
          <a:xfrm rot="12230061">
            <a:off x="4225607" y="3008833"/>
            <a:ext cx="1816460" cy="1642196"/>
            <a:chOff x="5141010" y="1124744"/>
            <a:chExt cx="1312848" cy="1202432"/>
          </a:xfrm>
        </p:grpSpPr>
        <p:grpSp>
          <p:nvGrpSpPr>
            <p:cNvPr id="192" name="64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</p:grpSpPr>
          <p:sp>
            <p:nvSpPr>
              <p:cNvPr id="202" name="201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03" name="20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4800" b="1" dirty="0">
                    <a:solidFill>
                      <a:sysClr val="windowText" lastClr="000000"/>
                    </a:solidFill>
                  </a:rPr>
                  <a:t>P</a:t>
                </a:r>
              </a:p>
            </p:txBody>
          </p:sp>
          <p:cxnSp>
            <p:nvCxnSpPr>
              <p:cNvPr id="204" name="203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204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3" name="192 Conector recto"/>
            <p:cNvCxnSpPr>
              <a:stCxn id="202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193 Conector recto"/>
            <p:cNvCxnSpPr/>
            <p:nvPr/>
          </p:nvCxnSpPr>
          <p:spPr>
            <a:xfrm flipH="1">
              <a:off x="5364088" y="1556792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194 Conector recto"/>
            <p:cNvCxnSpPr/>
            <p:nvPr/>
          </p:nvCxnSpPr>
          <p:spPr>
            <a:xfrm>
              <a:off x="5364088" y="1628800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195 Conector recto"/>
            <p:cNvCxnSpPr>
              <a:stCxn id="202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196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197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198 Rectángulo"/>
            <p:cNvSpPr/>
            <p:nvPr/>
          </p:nvSpPr>
          <p:spPr>
            <a:xfrm rot="1742518">
              <a:off x="5141010" y="1852518"/>
              <a:ext cx="360040" cy="1223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0" name="199 Rectángulo"/>
            <p:cNvSpPr/>
            <p:nvPr/>
          </p:nvSpPr>
          <p:spPr>
            <a:xfrm rot="19731196">
              <a:off x="5580112" y="2204864"/>
              <a:ext cx="360040" cy="122312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1" name="200 Rectángulo"/>
            <p:cNvSpPr/>
            <p:nvPr/>
          </p:nvSpPr>
          <p:spPr>
            <a:xfrm rot="20236420">
              <a:off x="6093818" y="2161768"/>
              <a:ext cx="360040" cy="1223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2771800" y="-2537"/>
            <a:ext cx="511256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0481" y="51470"/>
            <a:ext cx="292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 POLIMERASA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3120595" y="32306"/>
            <a:ext cx="4725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Añade nucleótidos a la cadena</a:t>
            </a:r>
          </a:p>
        </p:txBody>
      </p:sp>
      <p:sp>
        <p:nvSpPr>
          <p:cNvPr id="33" name="32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364743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>
            <a:off x="429550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>
            <a:off x="494357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>
            <a:off x="559165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>
            <a:off x="623972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5400000">
            <a:off x="688690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5400000">
            <a:off x="753497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66 Grupo"/>
          <p:cNvGrpSpPr/>
          <p:nvPr/>
        </p:nvGrpSpPr>
        <p:grpSpPr>
          <a:xfrm flipH="1">
            <a:off x="3203848" y="771551"/>
            <a:ext cx="5832648" cy="563728"/>
            <a:chOff x="3131840" y="1772816"/>
            <a:chExt cx="5832648" cy="563728"/>
          </a:xfrm>
        </p:grpSpPr>
        <p:sp>
          <p:nvSpPr>
            <p:cNvPr id="42" name="41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8" name="7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6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6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8" name="47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" name="48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4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0" name="49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2" name="7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7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2" name="51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0" name="6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7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4" name="53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8" name="6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6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6" name="65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6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8" name="5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4" name="63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6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0" name="5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2" name="6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80" name="79 Rectángulo"/>
          <p:cNvSpPr/>
          <p:nvPr/>
        </p:nvSpPr>
        <p:spPr>
          <a:xfrm rot="5400000">
            <a:off x="818304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>
            <a:off x="-240998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40707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>
            <a:off x="105514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>
            <a:off x="170321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 rot="5400000">
            <a:off x="235129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>
            <a:off x="364654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>
            <a:off x="429461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Pentágono regular"/>
          <p:cNvSpPr/>
          <p:nvPr/>
        </p:nvSpPr>
        <p:spPr>
          <a:xfrm rot="16200000" flipH="1">
            <a:off x="538779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16200000" flipH="1">
            <a:off x="5218042" y="700683"/>
            <a:ext cx="288032" cy="429768"/>
            <a:chOff x="1799760" y="2168928"/>
            <a:chExt cx="612000" cy="841317"/>
          </a:xfrm>
        </p:grpSpPr>
        <p:cxnSp>
          <p:nvCxnSpPr>
            <p:cNvPr id="91" name="9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9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15 Grupo"/>
          <p:cNvGrpSpPr/>
          <p:nvPr/>
        </p:nvGrpSpPr>
        <p:grpSpPr>
          <a:xfrm rot="16200000" flipH="1">
            <a:off x="4569970" y="700683"/>
            <a:ext cx="288032" cy="429768"/>
            <a:chOff x="1799760" y="2168928"/>
            <a:chExt cx="612000" cy="841317"/>
          </a:xfrm>
        </p:grpSpPr>
        <p:cxnSp>
          <p:nvCxnSpPr>
            <p:cNvPr id="94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6" name="95 Pentágono regular"/>
          <p:cNvSpPr/>
          <p:nvPr/>
        </p:nvSpPr>
        <p:spPr>
          <a:xfrm rot="16200000" flipH="1">
            <a:off x="409165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" name="15 Grupo"/>
          <p:cNvGrpSpPr/>
          <p:nvPr/>
        </p:nvGrpSpPr>
        <p:grpSpPr>
          <a:xfrm rot="16200000" flipH="1">
            <a:off x="3921898" y="700683"/>
            <a:ext cx="288032" cy="429768"/>
            <a:chOff x="1799760" y="2168928"/>
            <a:chExt cx="612000" cy="841317"/>
          </a:xfrm>
        </p:grpSpPr>
        <p:cxnSp>
          <p:nvCxnSpPr>
            <p:cNvPr id="98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0" name="99 Pentágono regular"/>
          <p:cNvSpPr/>
          <p:nvPr/>
        </p:nvSpPr>
        <p:spPr>
          <a:xfrm rot="16200000" flipH="1">
            <a:off x="344357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6200000" flipH="1">
            <a:off x="3273826" y="700683"/>
            <a:ext cx="288032" cy="429768"/>
            <a:chOff x="1799760" y="2168928"/>
            <a:chExt cx="612000" cy="841317"/>
          </a:xfrm>
        </p:grpSpPr>
        <p:cxnSp>
          <p:nvCxnSpPr>
            <p:cNvPr id="102" name="10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10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2795507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 rot="16200000" flipH="1">
            <a:off x="2625754" y="700683"/>
            <a:ext cx="288032" cy="429768"/>
            <a:chOff x="1799760" y="2168928"/>
            <a:chExt cx="612000" cy="841317"/>
          </a:xfrm>
        </p:grpSpPr>
        <p:cxnSp>
          <p:nvCxnSpPr>
            <p:cNvPr id="106" name="10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10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8" name="107 Pentágono regular"/>
          <p:cNvSpPr/>
          <p:nvPr/>
        </p:nvSpPr>
        <p:spPr>
          <a:xfrm rot="16200000" flipH="1">
            <a:off x="214743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5 Grupo"/>
          <p:cNvGrpSpPr/>
          <p:nvPr/>
        </p:nvGrpSpPr>
        <p:grpSpPr>
          <a:xfrm rot="16200000" flipH="1">
            <a:off x="1977682" y="700683"/>
            <a:ext cx="288032" cy="429768"/>
            <a:chOff x="1799760" y="2168928"/>
            <a:chExt cx="612000" cy="841317"/>
          </a:xfrm>
        </p:grpSpPr>
        <p:cxnSp>
          <p:nvCxnSpPr>
            <p:cNvPr id="110" name="1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1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Pentágono regular"/>
          <p:cNvSpPr/>
          <p:nvPr/>
        </p:nvSpPr>
        <p:spPr>
          <a:xfrm rot="16200000" flipH="1">
            <a:off x="150025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" name="15 Grupo"/>
          <p:cNvGrpSpPr/>
          <p:nvPr/>
        </p:nvGrpSpPr>
        <p:grpSpPr>
          <a:xfrm rot="16200000" flipH="1">
            <a:off x="1330500" y="700683"/>
            <a:ext cx="288032" cy="429768"/>
            <a:chOff x="1799760" y="2168928"/>
            <a:chExt cx="612000" cy="841317"/>
          </a:xfrm>
        </p:grpSpPr>
        <p:cxnSp>
          <p:nvCxnSpPr>
            <p:cNvPr id="115" name="11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11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7" name="116 Pentágono regular"/>
          <p:cNvSpPr/>
          <p:nvPr/>
        </p:nvSpPr>
        <p:spPr>
          <a:xfrm rot="16200000" flipH="1">
            <a:off x="85218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92 Grupo"/>
          <p:cNvGrpSpPr/>
          <p:nvPr/>
        </p:nvGrpSpPr>
        <p:grpSpPr>
          <a:xfrm rot="16200000" flipH="1">
            <a:off x="682428" y="700683"/>
            <a:ext cx="288032" cy="429768"/>
            <a:chOff x="1799760" y="2168928"/>
            <a:chExt cx="612000" cy="841317"/>
          </a:xfrm>
        </p:grpSpPr>
        <p:cxnSp>
          <p:nvCxnSpPr>
            <p:cNvPr id="119" name="1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1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1" name="120 Pentágono regular"/>
          <p:cNvSpPr/>
          <p:nvPr/>
        </p:nvSpPr>
        <p:spPr>
          <a:xfrm rot="16200000" flipH="1">
            <a:off x="20410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2" name="121 Conector recto"/>
          <p:cNvCxnSpPr/>
          <p:nvPr/>
        </p:nvCxnSpPr>
        <p:spPr>
          <a:xfrm rot="16200000" flipH="1" flipV="1">
            <a:off x="286319" y="808630"/>
            <a:ext cx="131" cy="21374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Rectángulo"/>
          <p:cNvSpPr/>
          <p:nvPr/>
        </p:nvSpPr>
        <p:spPr>
          <a:xfrm rot="5400000">
            <a:off x="494268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9 Pentágono regular"/>
          <p:cNvSpPr/>
          <p:nvPr/>
        </p:nvSpPr>
        <p:spPr>
          <a:xfrm rot="16200000" flipH="1">
            <a:off x="473972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 rot="16200000">
            <a:off x="6864718" y="2816970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16200000">
            <a:off x="7512790" y="2816970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Pentágono regular"/>
          <p:cNvSpPr/>
          <p:nvPr/>
        </p:nvSpPr>
        <p:spPr>
          <a:xfrm rot="5400000" flipH="1">
            <a:off x="8340123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15 Grupo"/>
          <p:cNvGrpSpPr/>
          <p:nvPr/>
        </p:nvGrpSpPr>
        <p:grpSpPr>
          <a:xfrm rot="5400000" flipH="1">
            <a:off x="8677596" y="3743326"/>
            <a:ext cx="288032" cy="429768"/>
            <a:chOff x="1799760" y="2168928"/>
            <a:chExt cx="612000" cy="841317"/>
          </a:xfrm>
        </p:grpSpPr>
        <p:cxnSp>
          <p:nvCxnSpPr>
            <p:cNvPr id="126" name="12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12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8" name="25 Pentágono regular"/>
          <p:cNvSpPr/>
          <p:nvPr/>
        </p:nvSpPr>
        <p:spPr>
          <a:xfrm rot="5400000" flipH="1">
            <a:off x="7692051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1" name="15 Grupo"/>
          <p:cNvGrpSpPr/>
          <p:nvPr/>
        </p:nvGrpSpPr>
        <p:grpSpPr>
          <a:xfrm rot="5400000" flipH="1">
            <a:off x="8029524" y="3743326"/>
            <a:ext cx="288032" cy="429768"/>
            <a:chOff x="1799760" y="2168928"/>
            <a:chExt cx="612000" cy="841317"/>
          </a:xfrm>
        </p:grpSpPr>
        <p:cxnSp>
          <p:nvCxnSpPr>
            <p:cNvPr id="130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2" name="131 Pentágono regular"/>
          <p:cNvSpPr/>
          <p:nvPr/>
        </p:nvSpPr>
        <p:spPr>
          <a:xfrm rot="5400000" flipH="1">
            <a:off x="7043979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2" name="15 Grupo"/>
          <p:cNvGrpSpPr/>
          <p:nvPr/>
        </p:nvGrpSpPr>
        <p:grpSpPr>
          <a:xfrm rot="5400000" flipH="1">
            <a:off x="7381452" y="3743326"/>
            <a:ext cx="288032" cy="429768"/>
            <a:chOff x="1799760" y="2168928"/>
            <a:chExt cx="612000" cy="841317"/>
          </a:xfrm>
        </p:grpSpPr>
        <p:cxnSp>
          <p:nvCxnSpPr>
            <p:cNvPr id="134" name="13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7" name="136 Rectángulo"/>
          <p:cNvSpPr/>
          <p:nvPr/>
        </p:nvSpPr>
        <p:spPr>
          <a:xfrm rot="16200000">
            <a:off x="8160862" y="2816970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 rot="16200000">
            <a:off x="6864718" y="2817726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Rectángulo"/>
          <p:cNvSpPr/>
          <p:nvPr/>
        </p:nvSpPr>
        <p:spPr>
          <a:xfrm rot="16200000">
            <a:off x="751279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Pentágono regular"/>
          <p:cNvSpPr/>
          <p:nvPr/>
        </p:nvSpPr>
        <p:spPr>
          <a:xfrm rot="5400000" flipH="1">
            <a:off x="8340123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3" name="15 Grupo"/>
          <p:cNvGrpSpPr/>
          <p:nvPr/>
        </p:nvGrpSpPr>
        <p:grpSpPr>
          <a:xfrm rot="5400000" flipH="1">
            <a:off x="8677596" y="3744082"/>
            <a:ext cx="288032" cy="429768"/>
            <a:chOff x="1799760" y="2168928"/>
            <a:chExt cx="612000" cy="841317"/>
          </a:xfrm>
        </p:grpSpPr>
        <p:cxnSp>
          <p:nvCxnSpPr>
            <p:cNvPr id="140" name="13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14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51" name="25 Pentágono regular"/>
          <p:cNvSpPr/>
          <p:nvPr/>
        </p:nvSpPr>
        <p:spPr>
          <a:xfrm rot="5400000" flipH="1">
            <a:off x="7692051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4" name="15 Grupo"/>
          <p:cNvGrpSpPr/>
          <p:nvPr/>
        </p:nvGrpSpPr>
        <p:grpSpPr>
          <a:xfrm rot="5400000" flipH="1">
            <a:off x="8029524" y="3744082"/>
            <a:ext cx="288032" cy="429768"/>
            <a:chOff x="1799760" y="2168928"/>
            <a:chExt cx="612000" cy="841317"/>
          </a:xfrm>
        </p:grpSpPr>
        <p:cxnSp>
          <p:nvCxnSpPr>
            <p:cNvPr id="154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56" name="155 Pentágono regular"/>
          <p:cNvSpPr/>
          <p:nvPr/>
        </p:nvSpPr>
        <p:spPr>
          <a:xfrm rot="5400000" flipH="1">
            <a:off x="7043979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5" name="15 Grupo"/>
          <p:cNvGrpSpPr/>
          <p:nvPr/>
        </p:nvGrpSpPr>
        <p:grpSpPr>
          <a:xfrm rot="5400000" flipH="1">
            <a:off x="7381452" y="3744082"/>
            <a:ext cx="288032" cy="429768"/>
            <a:chOff x="1799760" y="2168928"/>
            <a:chExt cx="612000" cy="841317"/>
          </a:xfrm>
        </p:grpSpPr>
        <p:cxnSp>
          <p:nvCxnSpPr>
            <p:cNvPr id="160" name="15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16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2" name="161 Rectángulo"/>
          <p:cNvSpPr/>
          <p:nvPr/>
        </p:nvSpPr>
        <p:spPr>
          <a:xfrm rot="16200000">
            <a:off x="8160862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"/>
          <p:cNvSpPr/>
          <p:nvPr/>
        </p:nvSpPr>
        <p:spPr>
          <a:xfrm rot="16200000">
            <a:off x="427332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4" name="163 Rectángulo"/>
          <p:cNvSpPr/>
          <p:nvPr/>
        </p:nvSpPr>
        <p:spPr>
          <a:xfrm rot="16200000">
            <a:off x="4921392" y="281772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5569464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16200000">
            <a:off x="6217536" y="281772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7" name="166 Pentágono regular"/>
          <p:cNvSpPr/>
          <p:nvPr/>
        </p:nvSpPr>
        <p:spPr>
          <a:xfrm rot="5400000" flipH="1">
            <a:off x="6395907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6" name="15 Grupo"/>
          <p:cNvGrpSpPr/>
          <p:nvPr/>
        </p:nvGrpSpPr>
        <p:grpSpPr>
          <a:xfrm rot="5400000" flipH="1">
            <a:off x="6733380" y="3744082"/>
            <a:ext cx="288032" cy="429768"/>
            <a:chOff x="1799760" y="2168928"/>
            <a:chExt cx="612000" cy="841317"/>
          </a:xfrm>
        </p:grpSpPr>
        <p:cxnSp>
          <p:nvCxnSpPr>
            <p:cNvPr id="169" name="16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16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71" name="170 Pentágono regular"/>
          <p:cNvSpPr/>
          <p:nvPr/>
        </p:nvSpPr>
        <p:spPr>
          <a:xfrm rot="5400000" flipH="1">
            <a:off x="5747835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7" name="15 Grupo"/>
          <p:cNvGrpSpPr/>
          <p:nvPr/>
        </p:nvGrpSpPr>
        <p:grpSpPr>
          <a:xfrm rot="5400000" flipH="1">
            <a:off x="6085308" y="3744082"/>
            <a:ext cx="288032" cy="429768"/>
            <a:chOff x="1799760" y="2168928"/>
            <a:chExt cx="612000" cy="841317"/>
          </a:xfrm>
        </p:grpSpPr>
        <p:cxnSp>
          <p:nvCxnSpPr>
            <p:cNvPr id="173" name="17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17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75" name="174 Pentágono regular"/>
          <p:cNvSpPr/>
          <p:nvPr/>
        </p:nvSpPr>
        <p:spPr>
          <a:xfrm rot="5400000" flipH="1">
            <a:off x="509976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9" name="15 Grupo"/>
          <p:cNvGrpSpPr/>
          <p:nvPr/>
        </p:nvGrpSpPr>
        <p:grpSpPr>
          <a:xfrm rot="5400000" flipH="1">
            <a:off x="5437236" y="3744082"/>
            <a:ext cx="288032" cy="429768"/>
            <a:chOff x="1799760" y="2168928"/>
            <a:chExt cx="612000" cy="841317"/>
          </a:xfrm>
        </p:grpSpPr>
        <p:cxnSp>
          <p:nvCxnSpPr>
            <p:cNvPr id="177" name="1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1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1" name="15 Grupo"/>
          <p:cNvGrpSpPr/>
          <p:nvPr/>
        </p:nvGrpSpPr>
        <p:grpSpPr>
          <a:xfrm rot="5400000" flipH="1">
            <a:off x="4790054" y="3744082"/>
            <a:ext cx="288032" cy="429768"/>
            <a:chOff x="1799760" y="2168928"/>
            <a:chExt cx="612000" cy="841317"/>
          </a:xfrm>
        </p:grpSpPr>
        <p:cxnSp>
          <p:nvCxnSpPr>
            <p:cNvPr id="180" name="17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18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82" name="181 Rectángulo"/>
          <p:cNvSpPr/>
          <p:nvPr/>
        </p:nvSpPr>
        <p:spPr>
          <a:xfrm rot="16200000">
            <a:off x="427243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Pentágono regular"/>
          <p:cNvSpPr/>
          <p:nvPr/>
        </p:nvSpPr>
        <p:spPr>
          <a:xfrm rot="5400000" flipH="1">
            <a:off x="509976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2" name="15 Grupo"/>
          <p:cNvGrpSpPr/>
          <p:nvPr/>
        </p:nvGrpSpPr>
        <p:grpSpPr>
          <a:xfrm rot="5400000" flipH="1">
            <a:off x="5437236" y="3744082"/>
            <a:ext cx="288032" cy="429768"/>
            <a:chOff x="1799760" y="2168928"/>
            <a:chExt cx="612000" cy="841317"/>
          </a:xfrm>
        </p:grpSpPr>
        <p:cxnSp>
          <p:nvCxnSpPr>
            <p:cNvPr id="185" name="18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18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1" name="15 Grupo"/>
          <p:cNvGrpSpPr/>
          <p:nvPr/>
        </p:nvGrpSpPr>
        <p:grpSpPr>
          <a:xfrm rot="5400000" flipH="1">
            <a:off x="4789164" y="3744082"/>
            <a:ext cx="288032" cy="429768"/>
            <a:chOff x="1799760" y="2168928"/>
            <a:chExt cx="612000" cy="841317"/>
          </a:xfrm>
        </p:grpSpPr>
        <p:cxnSp>
          <p:nvCxnSpPr>
            <p:cNvPr id="188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0" name="189 Rectángulo"/>
          <p:cNvSpPr/>
          <p:nvPr/>
        </p:nvSpPr>
        <p:spPr>
          <a:xfrm rot="16200000">
            <a:off x="4920502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rot="16200000">
            <a:off x="6864718" y="2817726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2" name="171 Rectángulo"/>
          <p:cNvSpPr/>
          <p:nvPr/>
        </p:nvSpPr>
        <p:spPr>
          <a:xfrm rot="16200000">
            <a:off x="751279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Pentágono regular"/>
          <p:cNvSpPr/>
          <p:nvPr/>
        </p:nvSpPr>
        <p:spPr>
          <a:xfrm rot="5400000" flipH="1">
            <a:off x="8340123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9" name="15 Grupo"/>
          <p:cNvGrpSpPr/>
          <p:nvPr/>
        </p:nvGrpSpPr>
        <p:grpSpPr>
          <a:xfrm rot="5400000" flipH="1">
            <a:off x="8677596" y="3744082"/>
            <a:ext cx="288032" cy="429768"/>
            <a:chOff x="1799760" y="2168928"/>
            <a:chExt cx="612000" cy="841317"/>
          </a:xfrm>
        </p:grpSpPr>
        <p:cxnSp>
          <p:nvCxnSpPr>
            <p:cNvPr id="184" name="18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18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1" name="25 Pentágono regular"/>
          <p:cNvSpPr/>
          <p:nvPr/>
        </p:nvSpPr>
        <p:spPr>
          <a:xfrm rot="5400000" flipH="1">
            <a:off x="7692051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2" name="15 Grupo"/>
          <p:cNvGrpSpPr/>
          <p:nvPr/>
        </p:nvGrpSpPr>
        <p:grpSpPr>
          <a:xfrm rot="5400000" flipH="1">
            <a:off x="8029524" y="3744082"/>
            <a:ext cx="288032" cy="429768"/>
            <a:chOff x="1799760" y="2168928"/>
            <a:chExt cx="612000" cy="841317"/>
          </a:xfrm>
        </p:grpSpPr>
        <p:cxnSp>
          <p:nvCxnSpPr>
            <p:cNvPr id="206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08" name="207 Pentágono regular"/>
          <p:cNvSpPr/>
          <p:nvPr/>
        </p:nvSpPr>
        <p:spPr>
          <a:xfrm rot="5400000" flipH="1">
            <a:off x="7043979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9" name="15 Grupo"/>
          <p:cNvGrpSpPr/>
          <p:nvPr/>
        </p:nvGrpSpPr>
        <p:grpSpPr>
          <a:xfrm rot="5400000" flipH="1">
            <a:off x="7381452" y="3744082"/>
            <a:ext cx="288032" cy="429768"/>
            <a:chOff x="1799760" y="2168928"/>
            <a:chExt cx="612000" cy="841317"/>
          </a:xfrm>
        </p:grpSpPr>
        <p:cxnSp>
          <p:nvCxnSpPr>
            <p:cNvPr id="210" name="2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2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12" name="211 Rectángulo"/>
          <p:cNvSpPr/>
          <p:nvPr/>
        </p:nvSpPr>
        <p:spPr>
          <a:xfrm rot="16200000">
            <a:off x="8160862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3" name="212 Rectángulo"/>
          <p:cNvSpPr/>
          <p:nvPr/>
        </p:nvSpPr>
        <p:spPr>
          <a:xfrm rot="16200000">
            <a:off x="427332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16200000">
            <a:off x="4921392" y="281772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16200000">
            <a:off x="5569464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16200000">
            <a:off x="6217536" y="281772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Pentágono regular"/>
          <p:cNvSpPr/>
          <p:nvPr/>
        </p:nvSpPr>
        <p:spPr>
          <a:xfrm rot="5400000" flipH="1">
            <a:off x="6395907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18" name="15 Grupo"/>
          <p:cNvGrpSpPr/>
          <p:nvPr/>
        </p:nvGrpSpPr>
        <p:grpSpPr>
          <a:xfrm rot="5400000" flipH="1">
            <a:off x="6733380" y="3744082"/>
            <a:ext cx="288032" cy="429768"/>
            <a:chOff x="1799760" y="2168928"/>
            <a:chExt cx="612000" cy="841317"/>
          </a:xfrm>
        </p:grpSpPr>
        <p:cxnSp>
          <p:nvCxnSpPr>
            <p:cNvPr id="219" name="2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0" name="2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21" name="220 Pentágono regular"/>
          <p:cNvSpPr/>
          <p:nvPr/>
        </p:nvSpPr>
        <p:spPr>
          <a:xfrm rot="5400000" flipH="1">
            <a:off x="5747835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22" name="15 Grupo"/>
          <p:cNvGrpSpPr/>
          <p:nvPr/>
        </p:nvGrpSpPr>
        <p:grpSpPr>
          <a:xfrm rot="5400000" flipH="1">
            <a:off x="6085308" y="3744082"/>
            <a:ext cx="288032" cy="429768"/>
            <a:chOff x="1799760" y="2168928"/>
            <a:chExt cx="612000" cy="841317"/>
          </a:xfrm>
        </p:grpSpPr>
        <p:cxnSp>
          <p:nvCxnSpPr>
            <p:cNvPr id="223" name="2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2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25" name="224 Pentágono regular"/>
          <p:cNvSpPr/>
          <p:nvPr/>
        </p:nvSpPr>
        <p:spPr>
          <a:xfrm rot="5400000" flipH="1">
            <a:off x="509976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26" name="15 Grupo"/>
          <p:cNvGrpSpPr/>
          <p:nvPr/>
        </p:nvGrpSpPr>
        <p:grpSpPr>
          <a:xfrm rot="5400000" flipH="1">
            <a:off x="5437236" y="3744082"/>
            <a:ext cx="288032" cy="429768"/>
            <a:chOff x="1799760" y="2168928"/>
            <a:chExt cx="612000" cy="841317"/>
          </a:xfrm>
        </p:grpSpPr>
        <p:cxnSp>
          <p:nvCxnSpPr>
            <p:cNvPr id="227" name="22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22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29" name="15 Grupo"/>
          <p:cNvGrpSpPr/>
          <p:nvPr/>
        </p:nvGrpSpPr>
        <p:grpSpPr>
          <a:xfrm rot="5400000" flipH="1">
            <a:off x="4790054" y="3744082"/>
            <a:ext cx="288032" cy="429768"/>
            <a:chOff x="1799760" y="2168928"/>
            <a:chExt cx="612000" cy="841317"/>
          </a:xfrm>
        </p:grpSpPr>
        <p:cxnSp>
          <p:nvCxnSpPr>
            <p:cNvPr id="230" name="22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1" name="23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32" name="231 Rectángulo"/>
          <p:cNvSpPr/>
          <p:nvPr/>
        </p:nvSpPr>
        <p:spPr>
          <a:xfrm rot="16200000">
            <a:off x="427243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Pentágono regular"/>
          <p:cNvSpPr/>
          <p:nvPr/>
        </p:nvSpPr>
        <p:spPr>
          <a:xfrm rot="5400000" flipH="1">
            <a:off x="509976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34" name="15 Grupo"/>
          <p:cNvGrpSpPr/>
          <p:nvPr/>
        </p:nvGrpSpPr>
        <p:grpSpPr>
          <a:xfrm rot="5400000" flipH="1">
            <a:off x="5437236" y="3744082"/>
            <a:ext cx="288032" cy="429768"/>
            <a:chOff x="1799760" y="2168928"/>
            <a:chExt cx="612000" cy="841317"/>
          </a:xfrm>
        </p:grpSpPr>
        <p:cxnSp>
          <p:nvCxnSpPr>
            <p:cNvPr id="235" name="2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2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37" name="15 Grupo"/>
          <p:cNvGrpSpPr/>
          <p:nvPr/>
        </p:nvGrpSpPr>
        <p:grpSpPr>
          <a:xfrm rot="5400000" flipH="1">
            <a:off x="4789164" y="3744082"/>
            <a:ext cx="288032" cy="429768"/>
            <a:chOff x="1799760" y="2168928"/>
            <a:chExt cx="612000" cy="841317"/>
          </a:xfrm>
        </p:grpSpPr>
        <p:cxnSp>
          <p:nvCxnSpPr>
            <p:cNvPr id="238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9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0" name="239 Rectángulo"/>
          <p:cNvSpPr/>
          <p:nvPr/>
        </p:nvSpPr>
        <p:spPr>
          <a:xfrm rot="16200000">
            <a:off x="4920502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16200000">
            <a:off x="2977176" y="281772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2" name="241 Rectángulo"/>
          <p:cNvSpPr/>
          <p:nvPr/>
        </p:nvSpPr>
        <p:spPr>
          <a:xfrm rot="16200000">
            <a:off x="3625248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Rectángulo"/>
          <p:cNvSpPr/>
          <p:nvPr/>
        </p:nvSpPr>
        <p:spPr>
          <a:xfrm rot="16200000">
            <a:off x="427332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4" name="243 Pentágono regular"/>
          <p:cNvSpPr/>
          <p:nvPr/>
        </p:nvSpPr>
        <p:spPr>
          <a:xfrm rot="5400000" flipH="1">
            <a:off x="4452581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45" name="15 Grupo"/>
          <p:cNvGrpSpPr/>
          <p:nvPr/>
        </p:nvGrpSpPr>
        <p:grpSpPr>
          <a:xfrm rot="5400000" flipH="1">
            <a:off x="4790054" y="3744082"/>
            <a:ext cx="288032" cy="429768"/>
            <a:chOff x="1799760" y="2168928"/>
            <a:chExt cx="612000" cy="841317"/>
          </a:xfrm>
        </p:grpSpPr>
        <p:cxnSp>
          <p:nvCxnSpPr>
            <p:cNvPr id="246" name="24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24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8" name="247 Pentágono regular"/>
          <p:cNvSpPr/>
          <p:nvPr/>
        </p:nvSpPr>
        <p:spPr>
          <a:xfrm rot="5400000" flipH="1">
            <a:off x="3804509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49" name="15 Grupo"/>
          <p:cNvGrpSpPr/>
          <p:nvPr/>
        </p:nvGrpSpPr>
        <p:grpSpPr>
          <a:xfrm rot="5400000" flipH="1">
            <a:off x="4141982" y="3744082"/>
            <a:ext cx="288032" cy="429768"/>
            <a:chOff x="1799760" y="2168928"/>
            <a:chExt cx="612000" cy="841317"/>
          </a:xfrm>
        </p:grpSpPr>
        <p:cxnSp>
          <p:nvCxnSpPr>
            <p:cNvPr id="250" name="24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25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52" name="251 Pentágono regular"/>
          <p:cNvSpPr/>
          <p:nvPr/>
        </p:nvSpPr>
        <p:spPr>
          <a:xfrm rot="5400000" flipH="1">
            <a:off x="3156437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53" name="15 Grupo"/>
          <p:cNvGrpSpPr/>
          <p:nvPr/>
        </p:nvGrpSpPr>
        <p:grpSpPr>
          <a:xfrm rot="5400000" flipH="1">
            <a:off x="3493910" y="3744082"/>
            <a:ext cx="288032" cy="429768"/>
            <a:chOff x="1799760" y="2168928"/>
            <a:chExt cx="612000" cy="841317"/>
          </a:xfrm>
        </p:grpSpPr>
        <p:cxnSp>
          <p:nvCxnSpPr>
            <p:cNvPr id="254" name="25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5" name="25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56" name="255 Rectángulo"/>
          <p:cNvSpPr/>
          <p:nvPr/>
        </p:nvSpPr>
        <p:spPr>
          <a:xfrm rot="16200000">
            <a:off x="1681032" y="281772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16200000">
            <a:off x="2329104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8" name="257 Rectángulo"/>
          <p:cNvSpPr/>
          <p:nvPr/>
        </p:nvSpPr>
        <p:spPr>
          <a:xfrm rot="16200000">
            <a:off x="2977176" y="281772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9" name="258 Rectángulo"/>
          <p:cNvSpPr/>
          <p:nvPr/>
        </p:nvSpPr>
        <p:spPr>
          <a:xfrm rot="16200000">
            <a:off x="3624358" y="281772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0" name="259 Rectángulo"/>
          <p:cNvSpPr/>
          <p:nvPr/>
        </p:nvSpPr>
        <p:spPr>
          <a:xfrm rot="16200000">
            <a:off x="427243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5 Pentágono regular"/>
          <p:cNvSpPr/>
          <p:nvPr/>
        </p:nvSpPr>
        <p:spPr>
          <a:xfrm rot="5400000" flipH="1">
            <a:off x="4451691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62" name="15 Grupo"/>
          <p:cNvGrpSpPr/>
          <p:nvPr/>
        </p:nvGrpSpPr>
        <p:grpSpPr>
          <a:xfrm rot="5400000" flipH="1">
            <a:off x="4789164" y="3744082"/>
            <a:ext cx="288032" cy="429768"/>
            <a:chOff x="1799760" y="2168928"/>
            <a:chExt cx="612000" cy="841317"/>
          </a:xfrm>
        </p:grpSpPr>
        <p:cxnSp>
          <p:nvCxnSpPr>
            <p:cNvPr id="263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4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5" name="264 Pentágono regular"/>
          <p:cNvSpPr/>
          <p:nvPr/>
        </p:nvSpPr>
        <p:spPr>
          <a:xfrm rot="5400000" flipH="1">
            <a:off x="3803619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66" name="15 Grupo"/>
          <p:cNvGrpSpPr/>
          <p:nvPr/>
        </p:nvGrpSpPr>
        <p:grpSpPr>
          <a:xfrm rot="5400000" flipH="1">
            <a:off x="4141092" y="3744082"/>
            <a:ext cx="288032" cy="429768"/>
            <a:chOff x="1799760" y="2168928"/>
            <a:chExt cx="612000" cy="841317"/>
          </a:xfrm>
        </p:grpSpPr>
        <p:cxnSp>
          <p:nvCxnSpPr>
            <p:cNvPr id="267" name="26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8" name="26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9" name="268 Pentágono regular"/>
          <p:cNvSpPr/>
          <p:nvPr/>
        </p:nvSpPr>
        <p:spPr>
          <a:xfrm rot="5400000" flipH="1">
            <a:off x="3155547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70" name="15 Grupo"/>
          <p:cNvGrpSpPr/>
          <p:nvPr/>
        </p:nvGrpSpPr>
        <p:grpSpPr>
          <a:xfrm rot="5400000" flipH="1">
            <a:off x="3493020" y="3744082"/>
            <a:ext cx="288032" cy="429768"/>
            <a:chOff x="1799760" y="2168928"/>
            <a:chExt cx="612000" cy="841317"/>
          </a:xfrm>
        </p:grpSpPr>
        <p:cxnSp>
          <p:nvCxnSpPr>
            <p:cNvPr id="271" name="27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27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73" name="272 Pentágono regular"/>
          <p:cNvSpPr/>
          <p:nvPr/>
        </p:nvSpPr>
        <p:spPr>
          <a:xfrm rot="5400000" flipH="1">
            <a:off x="2507475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74" name="15 Grupo"/>
          <p:cNvGrpSpPr/>
          <p:nvPr/>
        </p:nvGrpSpPr>
        <p:grpSpPr>
          <a:xfrm rot="5400000" flipH="1">
            <a:off x="2844948" y="3744082"/>
            <a:ext cx="288032" cy="429768"/>
            <a:chOff x="1799760" y="2168928"/>
            <a:chExt cx="612000" cy="841317"/>
          </a:xfrm>
        </p:grpSpPr>
        <p:cxnSp>
          <p:nvCxnSpPr>
            <p:cNvPr id="275" name="27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" name="27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77" name="276 Pentágono regular"/>
          <p:cNvSpPr/>
          <p:nvPr/>
        </p:nvSpPr>
        <p:spPr>
          <a:xfrm rot="5400000" flipH="1">
            <a:off x="185940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78" name="15 Grupo"/>
          <p:cNvGrpSpPr/>
          <p:nvPr/>
        </p:nvGrpSpPr>
        <p:grpSpPr>
          <a:xfrm rot="5400000" flipH="1">
            <a:off x="2196876" y="3744082"/>
            <a:ext cx="288032" cy="429768"/>
            <a:chOff x="1799760" y="2168928"/>
            <a:chExt cx="612000" cy="841317"/>
          </a:xfrm>
        </p:grpSpPr>
        <p:cxnSp>
          <p:nvCxnSpPr>
            <p:cNvPr id="279" name="27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0" name="27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81" name="196 Grupo"/>
          <p:cNvGrpSpPr/>
          <p:nvPr/>
        </p:nvGrpSpPr>
        <p:grpSpPr>
          <a:xfrm rot="11182977">
            <a:off x="1057255" y="2921905"/>
            <a:ext cx="1816460" cy="1642196"/>
            <a:chOff x="5141010" y="1124744"/>
            <a:chExt cx="1312848" cy="1202432"/>
          </a:xfrm>
        </p:grpSpPr>
        <p:grpSp>
          <p:nvGrpSpPr>
            <p:cNvPr id="282" name="64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</p:grpSpPr>
          <p:sp>
            <p:nvSpPr>
              <p:cNvPr id="292" name="291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93" name="29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4400" b="1" dirty="0">
                    <a:solidFill>
                      <a:sysClr val="windowText" lastClr="000000"/>
                    </a:solidFill>
                  </a:rPr>
                  <a:t>P</a:t>
                </a:r>
              </a:p>
            </p:txBody>
          </p:sp>
          <p:cxnSp>
            <p:nvCxnSpPr>
              <p:cNvPr id="294" name="293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294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3" name="282 Conector recto"/>
            <p:cNvCxnSpPr>
              <a:stCxn id="292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283 Conector recto"/>
            <p:cNvCxnSpPr/>
            <p:nvPr/>
          </p:nvCxnSpPr>
          <p:spPr>
            <a:xfrm flipH="1">
              <a:off x="5364088" y="1556792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284 Conector recto"/>
            <p:cNvCxnSpPr/>
            <p:nvPr/>
          </p:nvCxnSpPr>
          <p:spPr>
            <a:xfrm>
              <a:off x="5364088" y="1628800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285 Conector recto"/>
            <p:cNvCxnSpPr>
              <a:stCxn id="292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286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287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9" name="288 Rectángulo"/>
            <p:cNvSpPr/>
            <p:nvPr/>
          </p:nvSpPr>
          <p:spPr>
            <a:xfrm rot="1742518">
              <a:off x="5141010" y="1852518"/>
              <a:ext cx="360040" cy="1223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0" name="289 Rectángulo"/>
            <p:cNvSpPr/>
            <p:nvPr/>
          </p:nvSpPr>
          <p:spPr>
            <a:xfrm rot="19731196">
              <a:off x="5580112" y="2204864"/>
              <a:ext cx="360040" cy="122312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1" name="290 Rectángulo"/>
            <p:cNvSpPr/>
            <p:nvPr/>
          </p:nvSpPr>
          <p:spPr>
            <a:xfrm rot="20236420">
              <a:off x="6093818" y="2161768"/>
              <a:ext cx="360040" cy="1223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2771800" y="-2537"/>
            <a:ext cx="511256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0481" y="51470"/>
            <a:ext cx="292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 POLIMERASA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3851920" y="32306"/>
            <a:ext cx="2695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Corrigen errores</a:t>
            </a:r>
          </a:p>
        </p:txBody>
      </p:sp>
      <p:sp>
        <p:nvSpPr>
          <p:cNvPr id="33" name="32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364743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>
            <a:off x="429550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>
            <a:off x="494357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>
            <a:off x="559165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>
            <a:off x="623972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5400000">
            <a:off x="688690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5400000">
            <a:off x="753497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66 Grupo"/>
          <p:cNvGrpSpPr/>
          <p:nvPr/>
        </p:nvGrpSpPr>
        <p:grpSpPr>
          <a:xfrm flipH="1">
            <a:off x="3203848" y="771551"/>
            <a:ext cx="5832648" cy="563728"/>
            <a:chOff x="3131840" y="1772816"/>
            <a:chExt cx="5832648" cy="563728"/>
          </a:xfrm>
        </p:grpSpPr>
        <p:sp>
          <p:nvSpPr>
            <p:cNvPr id="42" name="41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8" name="7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6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6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8" name="47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" name="48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4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0" name="49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2" name="7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7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2" name="51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0" name="6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7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4" name="53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8" name="6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6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6" name="65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6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8" name="5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4" name="63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6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0" name="5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2" name="6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80" name="79 Rectángulo"/>
          <p:cNvSpPr/>
          <p:nvPr/>
        </p:nvSpPr>
        <p:spPr>
          <a:xfrm rot="5400000">
            <a:off x="818304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>
            <a:off x="-240998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40707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>
            <a:off x="105514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>
            <a:off x="170321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 rot="5400000">
            <a:off x="235129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>
            <a:off x="364654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>
            <a:off x="429461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Pentágono regular"/>
          <p:cNvSpPr/>
          <p:nvPr/>
        </p:nvSpPr>
        <p:spPr>
          <a:xfrm rot="16200000" flipH="1">
            <a:off x="538779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16200000" flipH="1">
            <a:off x="5218042" y="700683"/>
            <a:ext cx="288032" cy="429768"/>
            <a:chOff x="1799760" y="2168928"/>
            <a:chExt cx="612000" cy="841317"/>
          </a:xfrm>
        </p:grpSpPr>
        <p:cxnSp>
          <p:nvCxnSpPr>
            <p:cNvPr id="91" name="9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9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15 Grupo"/>
          <p:cNvGrpSpPr/>
          <p:nvPr/>
        </p:nvGrpSpPr>
        <p:grpSpPr>
          <a:xfrm rot="16200000" flipH="1">
            <a:off x="4569970" y="700683"/>
            <a:ext cx="288032" cy="429768"/>
            <a:chOff x="1799760" y="2168928"/>
            <a:chExt cx="612000" cy="841317"/>
          </a:xfrm>
        </p:grpSpPr>
        <p:cxnSp>
          <p:nvCxnSpPr>
            <p:cNvPr id="94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6" name="95 Pentágono regular"/>
          <p:cNvSpPr/>
          <p:nvPr/>
        </p:nvSpPr>
        <p:spPr>
          <a:xfrm rot="16200000" flipH="1">
            <a:off x="409165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" name="15 Grupo"/>
          <p:cNvGrpSpPr/>
          <p:nvPr/>
        </p:nvGrpSpPr>
        <p:grpSpPr>
          <a:xfrm rot="16200000" flipH="1">
            <a:off x="3921898" y="700683"/>
            <a:ext cx="288032" cy="429768"/>
            <a:chOff x="1799760" y="2168928"/>
            <a:chExt cx="612000" cy="841317"/>
          </a:xfrm>
        </p:grpSpPr>
        <p:cxnSp>
          <p:nvCxnSpPr>
            <p:cNvPr id="98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0" name="99 Pentágono regular"/>
          <p:cNvSpPr/>
          <p:nvPr/>
        </p:nvSpPr>
        <p:spPr>
          <a:xfrm rot="16200000" flipH="1">
            <a:off x="344357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6200000" flipH="1">
            <a:off x="3273826" y="700683"/>
            <a:ext cx="288032" cy="429768"/>
            <a:chOff x="1799760" y="2168928"/>
            <a:chExt cx="612000" cy="841317"/>
          </a:xfrm>
        </p:grpSpPr>
        <p:cxnSp>
          <p:nvCxnSpPr>
            <p:cNvPr id="102" name="10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10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2795507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 rot="16200000" flipH="1">
            <a:off x="2625754" y="700683"/>
            <a:ext cx="288032" cy="429768"/>
            <a:chOff x="1799760" y="2168928"/>
            <a:chExt cx="612000" cy="841317"/>
          </a:xfrm>
        </p:grpSpPr>
        <p:cxnSp>
          <p:nvCxnSpPr>
            <p:cNvPr id="106" name="10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10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8" name="107 Pentágono regular"/>
          <p:cNvSpPr/>
          <p:nvPr/>
        </p:nvSpPr>
        <p:spPr>
          <a:xfrm rot="16200000" flipH="1">
            <a:off x="214743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5 Grupo"/>
          <p:cNvGrpSpPr/>
          <p:nvPr/>
        </p:nvGrpSpPr>
        <p:grpSpPr>
          <a:xfrm rot="16200000" flipH="1">
            <a:off x="1977682" y="700683"/>
            <a:ext cx="288032" cy="429768"/>
            <a:chOff x="1799760" y="2168928"/>
            <a:chExt cx="612000" cy="841317"/>
          </a:xfrm>
        </p:grpSpPr>
        <p:cxnSp>
          <p:nvCxnSpPr>
            <p:cNvPr id="110" name="1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1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Pentágono regular"/>
          <p:cNvSpPr/>
          <p:nvPr/>
        </p:nvSpPr>
        <p:spPr>
          <a:xfrm rot="16200000" flipH="1">
            <a:off x="150025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" name="15 Grupo"/>
          <p:cNvGrpSpPr/>
          <p:nvPr/>
        </p:nvGrpSpPr>
        <p:grpSpPr>
          <a:xfrm rot="16200000" flipH="1">
            <a:off x="1330500" y="700683"/>
            <a:ext cx="288032" cy="429768"/>
            <a:chOff x="1799760" y="2168928"/>
            <a:chExt cx="612000" cy="841317"/>
          </a:xfrm>
        </p:grpSpPr>
        <p:cxnSp>
          <p:nvCxnSpPr>
            <p:cNvPr id="115" name="11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11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7" name="116 Pentágono regular"/>
          <p:cNvSpPr/>
          <p:nvPr/>
        </p:nvSpPr>
        <p:spPr>
          <a:xfrm rot="16200000" flipH="1">
            <a:off x="85218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92 Grupo"/>
          <p:cNvGrpSpPr/>
          <p:nvPr/>
        </p:nvGrpSpPr>
        <p:grpSpPr>
          <a:xfrm rot="16200000" flipH="1">
            <a:off x="682428" y="700683"/>
            <a:ext cx="288032" cy="429768"/>
            <a:chOff x="1799760" y="2168928"/>
            <a:chExt cx="612000" cy="841317"/>
          </a:xfrm>
        </p:grpSpPr>
        <p:cxnSp>
          <p:nvCxnSpPr>
            <p:cNvPr id="119" name="1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1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1" name="120 Pentágono regular"/>
          <p:cNvSpPr/>
          <p:nvPr/>
        </p:nvSpPr>
        <p:spPr>
          <a:xfrm rot="16200000" flipH="1">
            <a:off x="20410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2" name="121 Conector recto"/>
          <p:cNvCxnSpPr/>
          <p:nvPr/>
        </p:nvCxnSpPr>
        <p:spPr>
          <a:xfrm rot="16200000" flipH="1" flipV="1">
            <a:off x="286319" y="808630"/>
            <a:ext cx="131" cy="21374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Rectángulo"/>
          <p:cNvSpPr/>
          <p:nvPr/>
        </p:nvSpPr>
        <p:spPr>
          <a:xfrm rot="5400000">
            <a:off x="494268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9 Pentágono regular"/>
          <p:cNvSpPr/>
          <p:nvPr/>
        </p:nvSpPr>
        <p:spPr>
          <a:xfrm rot="16200000" flipH="1">
            <a:off x="473972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 rot="16200000">
            <a:off x="6864718" y="2816970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16200000">
            <a:off x="7512790" y="2816970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Pentágono regular"/>
          <p:cNvSpPr/>
          <p:nvPr/>
        </p:nvSpPr>
        <p:spPr>
          <a:xfrm rot="5400000" flipH="1">
            <a:off x="8340123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15 Grupo"/>
          <p:cNvGrpSpPr/>
          <p:nvPr/>
        </p:nvGrpSpPr>
        <p:grpSpPr>
          <a:xfrm rot="5400000" flipH="1">
            <a:off x="8677596" y="3743326"/>
            <a:ext cx="288032" cy="429768"/>
            <a:chOff x="1799760" y="2168928"/>
            <a:chExt cx="612000" cy="841317"/>
          </a:xfrm>
        </p:grpSpPr>
        <p:cxnSp>
          <p:nvCxnSpPr>
            <p:cNvPr id="126" name="12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12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8" name="25 Pentágono regular"/>
          <p:cNvSpPr/>
          <p:nvPr/>
        </p:nvSpPr>
        <p:spPr>
          <a:xfrm rot="5400000" flipH="1">
            <a:off x="7692051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1" name="15 Grupo"/>
          <p:cNvGrpSpPr/>
          <p:nvPr/>
        </p:nvGrpSpPr>
        <p:grpSpPr>
          <a:xfrm rot="5400000" flipH="1">
            <a:off x="8029524" y="3743326"/>
            <a:ext cx="288032" cy="429768"/>
            <a:chOff x="1799760" y="2168928"/>
            <a:chExt cx="612000" cy="841317"/>
          </a:xfrm>
        </p:grpSpPr>
        <p:cxnSp>
          <p:nvCxnSpPr>
            <p:cNvPr id="130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2" name="131 Pentágono regular"/>
          <p:cNvSpPr/>
          <p:nvPr/>
        </p:nvSpPr>
        <p:spPr>
          <a:xfrm rot="5400000" flipH="1">
            <a:off x="7043979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2" name="15 Grupo"/>
          <p:cNvGrpSpPr/>
          <p:nvPr/>
        </p:nvGrpSpPr>
        <p:grpSpPr>
          <a:xfrm rot="5400000" flipH="1">
            <a:off x="7381452" y="3743326"/>
            <a:ext cx="288032" cy="429768"/>
            <a:chOff x="1799760" y="2168928"/>
            <a:chExt cx="612000" cy="841317"/>
          </a:xfrm>
        </p:grpSpPr>
        <p:cxnSp>
          <p:nvCxnSpPr>
            <p:cNvPr id="134" name="13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7" name="136 Rectángulo"/>
          <p:cNvSpPr/>
          <p:nvPr/>
        </p:nvSpPr>
        <p:spPr>
          <a:xfrm rot="16200000">
            <a:off x="8160862" y="2816970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 rot="16200000">
            <a:off x="6864718" y="2817726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Rectángulo"/>
          <p:cNvSpPr/>
          <p:nvPr/>
        </p:nvSpPr>
        <p:spPr>
          <a:xfrm rot="16200000">
            <a:off x="751279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Pentágono regular"/>
          <p:cNvSpPr/>
          <p:nvPr/>
        </p:nvSpPr>
        <p:spPr>
          <a:xfrm rot="5400000" flipH="1">
            <a:off x="8340123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3" name="15 Grupo"/>
          <p:cNvGrpSpPr/>
          <p:nvPr/>
        </p:nvGrpSpPr>
        <p:grpSpPr>
          <a:xfrm rot="5400000" flipH="1">
            <a:off x="8677596" y="3744082"/>
            <a:ext cx="288032" cy="429768"/>
            <a:chOff x="1799760" y="2168928"/>
            <a:chExt cx="612000" cy="841317"/>
          </a:xfrm>
        </p:grpSpPr>
        <p:cxnSp>
          <p:nvCxnSpPr>
            <p:cNvPr id="140" name="13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14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51" name="25 Pentágono regular"/>
          <p:cNvSpPr/>
          <p:nvPr/>
        </p:nvSpPr>
        <p:spPr>
          <a:xfrm rot="5400000" flipH="1">
            <a:off x="7692051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4" name="15 Grupo"/>
          <p:cNvGrpSpPr/>
          <p:nvPr/>
        </p:nvGrpSpPr>
        <p:grpSpPr>
          <a:xfrm rot="5400000" flipH="1">
            <a:off x="8029524" y="3744082"/>
            <a:ext cx="288032" cy="429768"/>
            <a:chOff x="1799760" y="2168928"/>
            <a:chExt cx="612000" cy="841317"/>
          </a:xfrm>
        </p:grpSpPr>
        <p:cxnSp>
          <p:nvCxnSpPr>
            <p:cNvPr id="154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56" name="155 Pentágono regular"/>
          <p:cNvSpPr/>
          <p:nvPr/>
        </p:nvSpPr>
        <p:spPr>
          <a:xfrm rot="5400000" flipH="1">
            <a:off x="7043979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5" name="15 Grupo"/>
          <p:cNvGrpSpPr/>
          <p:nvPr/>
        </p:nvGrpSpPr>
        <p:grpSpPr>
          <a:xfrm rot="5400000" flipH="1">
            <a:off x="7381452" y="3744082"/>
            <a:ext cx="288032" cy="429768"/>
            <a:chOff x="1799760" y="2168928"/>
            <a:chExt cx="612000" cy="841317"/>
          </a:xfrm>
        </p:grpSpPr>
        <p:cxnSp>
          <p:nvCxnSpPr>
            <p:cNvPr id="160" name="15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16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2" name="161 Rectángulo"/>
          <p:cNvSpPr/>
          <p:nvPr/>
        </p:nvSpPr>
        <p:spPr>
          <a:xfrm rot="16200000">
            <a:off x="8160862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"/>
          <p:cNvSpPr/>
          <p:nvPr/>
        </p:nvSpPr>
        <p:spPr>
          <a:xfrm rot="16200000">
            <a:off x="427332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4" name="163 Rectángulo"/>
          <p:cNvSpPr/>
          <p:nvPr/>
        </p:nvSpPr>
        <p:spPr>
          <a:xfrm rot="16200000">
            <a:off x="4921392" y="281772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5569464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16200000">
            <a:off x="6217536" y="281772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7" name="166 Pentágono regular"/>
          <p:cNvSpPr/>
          <p:nvPr/>
        </p:nvSpPr>
        <p:spPr>
          <a:xfrm rot="5400000" flipH="1">
            <a:off x="6395907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6" name="15 Grupo"/>
          <p:cNvGrpSpPr/>
          <p:nvPr/>
        </p:nvGrpSpPr>
        <p:grpSpPr>
          <a:xfrm rot="5400000" flipH="1">
            <a:off x="6733380" y="3744082"/>
            <a:ext cx="288032" cy="429768"/>
            <a:chOff x="1799760" y="2168928"/>
            <a:chExt cx="612000" cy="841317"/>
          </a:xfrm>
        </p:grpSpPr>
        <p:cxnSp>
          <p:nvCxnSpPr>
            <p:cNvPr id="169" name="16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16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71" name="170 Pentágono regular"/>
          <p:cNvSpPr/>
          <p:nvPr/>
        </p:nvSpPr>
        <p:spPr>
          <a:xfrm rot="5400000" flipH="1">
            <a:off x="5747835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7" name="15 Grupo"/>
          <p:cNvGrpSpPr/>
          <p:nvPr/>
        </p:nvGrpSpPr>
        <p:grpSpPr>
          <a:xfrm rot="5400000" flipH="1">
            <a:off x="6085308" y="3744082"/>
            <a:ext cx="288032" cy="429768"/>
            <a:chOff x="1799760" y="2168928"/>
            <a:chExt cx="612000" cy="841317"/>
          </a:xfrm>
        </p:grpSpPr>
        <p:cxnSp>
          <p:nvCxnSpPr>
            <p:cNvPr id="173" name="17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17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75" name="174 Pentágono regular"/>
          <p:cNvSpPr/>
          <p:nvPr/>
        </p:nvSpPr>
        <p:spPr>
          <a:xfrm rot="5400000" flipH="1">
            <a:off x="509976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9" name="15 Grupo"/>
          <p:cNvGrpSpPr/>
          <p:nvPr/>
        </p:nvGrpSpPr>
        <p:grpSpPr>
          <a:xfrm rot="5400000" flipH="1">
            <a:off x="5437236" y="3744082"/>
            <a:ext cx="288032" cy="429768"/>
            <a:chOff x="1799760" y="2168928"/>
            <a:chExt cx="612000" cy="841317"/>
          </a:xfrm>
        </p:grpSpPr>
        <p:cxnSp>
          <p:nvCxnSpPr>
            <p:cNvPr id="177" name="1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1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1" name="15 Grupo"/>
          <p:cNvGrpSpPr/>
          <p:nvPr/>
        </p:nvGrpSpPr>
        <p:grpSpPr>
          <a:xfrm rot="5400000" flipH="1">
            <a:off x="4790054" y="3744082"/>
            <a:ext cx="288032" cy="429768"/>
            <a:chOff x="1799760" y="2168928"/>
            <a:chExt cx="612000" cy="841317"/>
          </a:xfrm>
        </p:grpSpPr>
        <p:cxnSp>
          <p:nvCxnSpPr>
            <p:cNvPr id="180" name="17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18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82" name="181 Rectángulo"/>
          <p:cNvSpPr/>
          <p:nvPr/>
        </p:nvSpPr>
        <p:spPr>
          <a:xfrm rot="16200000">
            <a:off x="427243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Pentágono regular"/>
          <p:cNvSpPr/>
          <p:nvPr/>
        </p:nvSpPr>
        <p:spPr>
          <a:xfrm rot="5400000" flipH="1">
            <a:off x="509976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26" name="15 Grupo"/>
          <p:cNvGrpSpPr/>
          <p:nvPr/>
        </p:nvGrpSpPr>
        <p:grpSpPr>
          <a:xfrm rot="5400000" flipH="1">
            <a:off x="5437236" y="3744082"/>
            <a:ext cx="288032" cy="429768"/>
            <a:chOff x="1799760" y="2168928"/>
            <a:chExt cx="612000" cy="841317"/>
          </a:xfrm>
        </p:grpSpPr>
        <p:cxnSp>
          <p:nvCxnSpPr>
            <p:cNvPr id="185" name="18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18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29" name="15 Grupo"/>
          <p:cNvGrpSpPr/>
          <p:nvPr/>
        </p:nvGrpSpPr>
        <p:grpSpPr>
          <a:xfrm rot="5400000" flipH="1">
            <a:off x="4789164" y="3744082"/>
            <a:ext cx="288032" cy="429768"/>
            <a:chOff x="1799760" y="2168928"/>
            <a:chExt cx="612000" cy="841317"/>
          </a:xfrm>
        </p:grpSpPr>
        <p:cxnSp>
          <p:nvCxnSpPr>
            <p:cNvPr id="188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0" name="189 Rectángulo"/>
          <p:cNvSpPr/>
          <p:nvPr/>
        </p:nvSpPr>
        <p:spPr>
          <a:xfrm rot="16200000">
            <a:off x="4920502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rot="16200000">
            <a:off x="6864718" y="2817726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2" name="171 Rectángulo"/>
          <p:cNvSpPr/>
          <p:nvPr/>
        </p:nvSpPr>
        <p:spPr>
          <a:xfrm rot="16200000">
            <a:off x="751279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Pentágono regular"/>
          <p:cNvSpPr/>
          <p:nvPr/>
        </p:nvSpPr>
        <p:spPr>
          <a:xfrm rot="5400000" flipH="1">
            <a:off x="8340123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34" name="15 Grupo"/>
          <p:cNvGrpSpPr/>
          <p:nvPr/>
        </p:nvGrpSpPr>
        <p:grpSpPr>
          <a:xfrm rot="5400000" flipH="1">
            <a:off x="8677596" y="3744082"/>
            <a:ext cx="288032" cy="429768"/>
            <a:chOff x="1799760" y="2168928"/>
            <a:chExt cx="612000" cy="841317"/>
          </a:xfrm>
        </p:grpSpPr>
        <p:cxnSp>
          <p:nvCxnSpPr>
            <p:cNvPr id="184" name="18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18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1" name="25 Pentágono regular"/>
          <p:cNvSpPr/>
          <p:nvPr/>
        </p:nvSpPr>
        <p:spPr>
          <a:xfrm rot="5400000" flipH="1">
            <a:off x="7692051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37" name="15 Grupo"/>
          <p:cNvGrpSpPr/>
          <p:nvPr/>
        </p:nvGrpSpPr>
        <p:grpSpPr>
          <a:xfrm rot="5400000" flipH="1">
            <a:off x="8029524" y="3744082"/>
            <a:ext cx="288032" cy="429768"/>
            <a:chOff x="1799760" y="2168928"/>
            <a:chExt cx="612000" cy="841317"/>
          </a:xfrm>
        </p:grpSpPr>
        <p:cxnSp>
          <p:nvCxnSpPr>
            <p:cNvPr id="206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08" name="207 Pentágono regular"/>
          <p:cNvSpPr/>
          <p:nvPr/>
        </p:nvSpPr>
        <p:spPr>
          <a:xfrm rot="5400000" flipH="1">
            <a:off x="7043979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45" name="15 Grupo"/>
          <p:cNvGrpSpPr/>
          <p:nvPr/>
        </p:nvGrpSpPr>
        <p:grpSpPr>
          <a:xfrm rot="5400000" flipH="1">
            <a:off x="7381452" y="3744082"/>
            <a:ext cx="288032" cy="429768"/>
            <a:chOff x="1799760" y="2168928"/>
            <a:chExt cx="612000" cy="841317"/>
          </a:xfrm>
        </p:grpSpPr>
        <p:cxnSp>
          <p:nvCxnSpPr>
            <p:cNvPr id="210" name="2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2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12" name="211 Rectángulo"/>
          <p:cNvSpPr/>
          <p:nvPr/>
        </p:nvSpPr>
        <p:spPr>
          <a:xfrm rot="16200000">
            <a:off x="8160862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3" name="212 Rectángulo"/>
          <p:cNvSpPr/>
          <p:nvPr/>
        </p:nvSpPr>
        <p:spPr>
          <a:xfrm rot="16200000">
            <a:off x="427332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16200000">
            <a:off x="4921392" y="281772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16200000">
            <a:off x="5569464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16200000">
            <a:off x="6217536" y="281772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Pentágono regular"/>
          <p:cNvSpPr/>
          <p:nvPr/>
        </p:nvSpPr>
        <p:spPr>
          <a:xfrm rot="5400000" flipH="1">
            <a:off x="6395907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49" name="15 Grupo"/>
          <p:cNvGrpSpPr/>
          <p:nvPr/>
        </p:nvGrpSpPr>
        <p:grpSpPr>
          <a:xfrm rot="5400000" flipH="1">
            <a:off x="6733380" y="3744082"/>
            <a:ext cx="288032" cy="429768"/>
            <a:chOff x="1799760" y="2168928"/>
            <a:chExt cx="612000" cy="841317"/>
          </a:xfrm>
        </p:grpSpPr>
        <p:cxnSp>
          <p:nvCxnSpPr>
            <p:cNvPr id="219" name="2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0" name="2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21" name="220 Pentágono regular"/>
          <p:cNvSpPr/>
          <p:nvPr/>
        </p:nvSpPr>
        <p:spPr>
          <a:xfrm rot="5400000" flipH="1">
            <a:off x="5747835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53" name="15 Grupo"/>
          <p:cNvGrpSpPr/>
          <p:nvPr/>
        </p:nvGrpSpPr>
        <p:grpSpPr>
          <a:xfrm rot="5400000" flipH="1">
            <a:off x="6085308" y="3744082"/>
            <a:ext cx="288032" cy="429768"/>
            <a:chOff x="1799760" y="2168928"/>
            <a:chExt cx="612000" cy="841317"/>
          </a:xfrm>
        </p:grpSpPr>
        <p:cxnSp>
          <p:nvCxnSpPr>
            <p:cNvPr id="223" name="2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2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25" name="224 Pentágono regular"/>
          <p:cNvSpPr/>
          <p:nvPr/>
        </p:nvSpPr>
        <p:spPr>
          <a:xfrm rot="5400000" flipH="1">
            <a:off x="509976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2" name="15 Grupo"/>
          <p:cNvGrpSpPr/>
          <p:nvPr/>
        </p:nvGrpSpPr>
        <p:grpSpPr>
          <a:xfrm rot="5400000" flipH="1">
            <a:off x="5437236" y="3744082"/>
            <a:ext cx="288032" cy="429768"/>
            <a:chOff x="1799760" y="2168928"/>
            <a:chExt cx="612000" cy="841317"/>
          </a:xfrm>
        </p:grpSpPr>
        <p:cxnSp>
          <p:nvCxnSpPr>
            <p:cNvPr id="227" name="22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22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1" name="15 Grupo"/>
          <p:cNvGrpSpPr/>
          <p:nvPr/>
        </p:nvGrpSpPr>
        <p:grpSpPr>
          <a:xfrm rot="5400000" flipH="1">
            <a:off x="4790054" y="3744082"/>
            <a:ext cx="288032" cy="429768"/>
            <a:chOff x="1799760" y="2168928"/>
            <a:chExt cx="612000" cy="841317"/>
          </a:xfrm>
        </p:grpSpPr>
        <p:cxnSp>
          <p:nvCxnSpPr>
            <p:cNvPr id="230" name="22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1" name="23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32" name="231 Rectángulo"/>
          <p:cNvSpPr/>
          <p:nvPr/>
        </p:nvSpPr>
        <p:spPr>
          <a:xfrm rot="16200000">
            <a:off x="427243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Pentágono regular"/>
          <p:cNvSpPr/>
          <p:nvPr/>
        </p:nvSpPr>
        <p:spPr>
          <a:xfrm rot="5400000" flipH="1">
            <a:off x="509976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3" name="15 Grupo"/>
          <p:cNvGrpSpPr/>
          <p:nvPr/>
        </p:nvGrpSpPr>
        <p:grpSpPr>
          <a:xfrm rot="5400000" flipH="1">
            <a:off x="5437236" y="3744082"/>
            <a:ext cx="288032" cy="429768"/>
            <a:chOff x="1799760" y="2168928"/>
            <a:chExt cx="612000" cy="841317"/>
          </a:xfrm>
        </p:grpSpPr>
        <p:cxnSp>
          <p:nvCxnSpPr>
            <p:cNvPr id="235" name="2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2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4" name="15 Grupo"/>
          <p:cNvGrpSpPr/>
          <p:nvPr/>
        </p:nvGrpSpPr>
        <p:grpSpPr>
          <a:xfrm rot="5400000" flipH="1">
            <a:off x="4789164" y="3744082"/>
            <a:ext cx="288032" cy="429768"/>
            <a:chOff x="1799760" y="2168928"/>
            <a:chExt cx="612000" cy="841317"/>
          </a:xfrm>
        </p:grpSpPr>
        <p:cxnSp>
          <p:nvCxnSpPr>
            <p:cNvPr id="238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9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0" name="239 Rectángulo"/>
          <p:cNvSpPr/>
          <p:nvPr/>
        </p:nvSpPr>
        <p:spPr>
          <a:xfrm rot="16200000">
            <a:off x="4920502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16200000">
            <a:off x="2977176" y="281772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2" name="241 Rectángulo"/>
          <p:cNvSpPr/>
          <p:nvPr/>
        </p:nvSpPr>
        <p:spPr>
          <a:xfrm rot="16200000">
            <a:off x="3625248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Rectángulo"/>
          <p:cNvSpPr/>
          <p:nvPr/>
        </p:nvSpPr>
        <p:spPr>
          <a:xfrm rot="16200000">
            <a:off x="427332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4" name="243 Pentágono regular"/>
          <p:cNvSpPr/>
          <p:nvPr/>
        </p:nvSpPr>
        <p:spPr>
          <a:xfrm rot="5400000" flipH="1">
            <a:off x="4452581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5" name="15 Grupo"/>
          <p:cNvGrpSpPr/>
          <p:nvPr/>
        </p:nvGrpSpPr>
        <p:grpSpPr>
          <a:xfrm rot="5400000" flipH="1">
            <a:off x="4790054" y="3744082"/>
            <a:ext cx="288032" cy="429768"/>
            <a:chOff x="1799760" y="2168928"/>
            <a:chExt cx="612000" cy="841317"/>
          </a:xfrm>
        </p:grpSpPr>
        <p:cxnSp>
          <p:nvCxnSpPr>
            <p:cNvPr id="246" name="24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24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8" name="247 Pentágono regular"/>
          <p:cNvSpPr/>
          <p:nvPr/>
        </p:nvSpPr>
        <p:spPr>
          <a:xfrm rot="5400000" flipH="1">
            <a:off x="3804509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7" name="15 Grupo"/>
          <p:cNvGrpSpPr/>
          <p:nvPr/>
        </p:nvGrpSpPr>
        <p:grpSpPr>
          <a:xfrm rot="5400000" flipH="1">
            <a:off x="4141982" y="3744082"/>
            <a:ext cx="288032" cy="429768"/>
            <a:chOff x="1799760" y="2168928"/>
            <a:chExt cx="612000" cy="841317"/>
          </a:xfrm>
        </p:grpSpPr>
        <p:cxnSp>
          <p:nvCxnSpPr>
            <p:cNvPr id="250" name="24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25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52" name="251 Pentágono regular"/>
          <p:cNvSpPr/>
          <p:nvPr/>
        </p:nvSpPr>
        <p:spPr>
          <a:xfrm rot="5400000" flipH="1">
            <a:off x="3156437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9" name="15 Grupo"/>
          <p:cNvGrpSpPr/>
          <p:nvPr/>
        </p:nvGrpSpPr>
        <p:grpSpPr>
          <a:xfrm rot="5400000" flipH="1">
            <a:off x="3493910" y="3744082"/>
            <a:ext cx="288032" cy="429768"/>
            <a:chOff x="1799760" y="2168928"/>
            <a:chExt cx="612000" cy="841317"/>
          </a:xfrm>
        </p:grpSpPr>
        <p:cxnSp>
          <p:nvCxnSpPr>
            <p:cNvPr id="254" name="25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5" name="25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56" name="255 Rectángulo"/>
          <p:cNvSpPr/>
          <p:nvPr/>
        </p:nvSpPr>
        <p:spPr>
          <a:xfrm rot="16200000">
            <a:off x="1681032" y="281772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16200000">
            <a:off x="2329104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8" name="257 Rectángulo"/>
          <p:cNvSpPr/>
          <p:nvPr/>
        </p:nvSpPr>
        <p:spPr>
          <a:xfrm rot="16200000">
            <a:off x="2977176" y="281772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9" name="258 Rectángulo"/>
          <p:cNvSpPr/>
          <p:nvPr/>
        </p:nvSpPr>
        <p:spPr>
          <a:xfrm rot="16200000">
            <a:off x="3624358" y="281772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0" name="259 Rectángulo"/>
          <p:cNvSpPr/>
          <p:nvPr/>
        </p:nvSpPr>
        <p:spPr>
          <a:xfrm rot="16200000">
            <a:off x="427243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5 Pentágono regular"/>
          <p:cNvSpPr/>
          <p:nvPr/>
        </p:nvSpPr>
        <p:spPr>
          <a:xfrm rot="5400000" flipH="1">
            <a:off x="4451691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1" name="15 Grupo"/>
          <p:cNvGrpSpPr/>
          <p:nvPr/>
        </p:nvGrpSpPr>
        <p:grpSpPr>
          <a:xfrm rot="5400000" flipH="1">
            <a:off x="4789164" y="3744082"/>
            <a:ext cx="288032" cy="429768"/>
            <a:chOff x="1799760" y="2168928"/>
            <a:chExt cx="612000" cy="841317"/>
          </a:xfrm>
        </p:grpSpPr>
        <p:cxnSp>
          <p:nvCxnSpPr>
            <p:cNvPr id="263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4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5" name="264 Pentágono regular"/>
          <p:cNvSpPr/>
          <p:nvPr/>
        </p:nvSpPr>
        <p:spPr>
          <a:xfrm rot="5400000" flipH="1">
            <a:off x="3803619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3" name="15 Grupo"/>
          <p:cNvGrpSpPr/>
          <p:nvPr/>
        </p:nvGrpSpPr>
        <p:grpSpPr>
          <a:xfrm rot="5400000" flipH="1">
            <a:off x="4141092" y="3744082"/>
            <a:ext cx="288032" cy="429768"/>
            <a:chOff x="1799760" y="2168928"/>
            <a:chExt cx="612000" cy="841317"/>
          </a:xfrm>
        </p:grpSpPr>
        <p:cxnSp>
          <p:nvCxnSpPr>
            <p:cNvPr id="267" name="26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8" name="26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9" name="268 Pentágono regular"/>
          <p:cNvSpPr/>
          <p:nvPr/>
        </p:nvSpPr>
        <p:spPr>
          <a:xfrm rot="5400000" flipH="1">
            <a:off x="3155547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5" name="15 Grupo"/>
          <p:cNvGrpSpPr/>
          <p:nvPr/>
        </p:nvGrpSpPr>
        <p:grpSpPr>
          <a:xfrm rot="5400000" flipH="1">
            <a:off x="3493020" y="3744082"/>
            <a:ext cx="288032" cy="429768"/>
            <a:chOff x="1799760" y="2168928"/>
            <a:chExt cx="612000" cy="841317"/>
          </a:xfrm>
        </p:grpSpPr>
        <p:cxnSp>
          <p:nvCxnSpPr>
            <p:cNvPr id="271" name="27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27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73" name="272 Pentágono regular"/>
          <p:cNvSpPr/>
          <p:nvPr/>
        </p:nvSpPr>
        <p:spPr>
          <a:xfrm rot="5400000" flipH="1">
            <a:off x="2507475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7" name="15 Grupo"/>
          <p:cNvGrpSpPr/>
          <p:nvPr/>
        </p:nvGrpSpPr>
        <p:grpSpPr>
          <a:xfrm rot="5400000" flipH="1">
            <a:off x="2844948" y="3744082"/>
            <a:ext cx="288032" cy="429768"/>
            <a:chOff x="1799760" y="2168928"/>
            <a:chExt cx="612000" cy="841317"/>
          </a:xfrm>
        </p:grpSpPr>
        <p:cxnSp>
          <p:nvCxnSpPr>
            <p:cNvPr id="275" name="27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" name="27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77" name="276 Pentágono regular"/>
          <p:cNvSpPr/>
          <p:nvPr/>
        </p:nvSpPr>
        <p:spPr>
          <a:xfrm rot="5400000" flipH="1">
            <a:off x="185940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9" name="15 Grupo"/>
          <p:cNvGrpSpPr/>
          <p:nvPr/>
        </p:nvGrpSpPr>
        <p:grpSpPr>
          <a:xfrm rot="5400000" flipH="1">
            <a:off x="2196876" y="3744082"/>
            <a:ext cx="288032" cy="429768"/>
            <a:chOff x="1799760" y="2168928"/>
            <a:chExt cx="612000" cy="841317"/>
          </a:xfrm>
        </p:grpSpPr>
        <p:cxnSp>
          <p:nvCxnSpPr>
            <p:cNvPr id="279" name="27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0" name="27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6" name="265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0" name="269 Rectángulo"/>
          <p:cNvSpPr/>
          <p:nvPr/>
        </p:nvSpPr>
        <p:spPr>
          <a:xfrm rot="5400000">
            <a:off x="364743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4" name="273 Rectángulo"/>
          <p:cNvSpPr/>
          <p:nvPr/>
        </p:nvSpPr>
        <p:spPr>
          <a:xfrm rot="5400000">
            <a:off x="429550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 rot="16200000">
            <a:off x="6864718" y="2798663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1" name="280 Rectángulo"/>
          <p:cNvSpPr/>
          <p:nvPr/>
        </p:nvSpPr>
        <p:spPr>
          <a:xfrm rot="16200000">
            <a:off x="7512790" y="27986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2" name="281 Rectángulo"/>
          <p:cNvSpPr/>
          <p:nvPr/>
        </p:nvSpPr>
        <p:spPr>
          <a:xfrm rot="5400000">
            <a:off x="494357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6" name="295 Rectángulo"/>
          <p:cNvSpPr/>
          <p:nvPr/>
        </p:nvSpPr>
        <p:spPr>
          <a:xfrm rot="5400000">
            <a:off x="559165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7" name="296 Rectángulo"/>
          <p:cNvSpPr/>
          <p:nvPr/>
        </p:nvSpPr>
        <p:spPr>
          <a:xfrm rot="5400000">
            <a:off x="623972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8" name="297 Rectángulo"/>
          <p:cNvSpPr/>
          <p:nvPr/>
        </p:nvSpPr>
        <p:spPr>
          <a:xfrm rot="5400000">
            <a:off x="688690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9" name="298 Rectángulo"/>
          <p:cNvSpPr/>
          <p:nvPr/>
        </p:nvSpPr>
        <p:spPr>
          <a:xfrm rot="5400000">
            <a:off x="753497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00" name="66 Grupo"/>
          <p:cNvGrpSpPr/>
          <p:nvPr/>
        </p:nvGrpSpPr>
        <p:grpSpPr>
          <a:xfrm flipH="1">
            <a:off x="3203848" y="771551"/>
            <a:ext cx="5832648" cy="563728"/>
            <a:chOff x="3131840" y="1772816"/>
            <a:chExt cx="5832648" cy="563728"/>
          </a:xfrm>
        </p:grpSpPr>
        <p:sp>
          <p:nvSpPr>
            <p:cNvPr id="301" name="300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02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335" name="3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6" name="3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303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04" name="303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333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4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305" name="304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06" name="15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331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2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307" name="306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08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329" name="32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0" name="329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309" name="308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10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327" name="326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8" name="32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311" name="310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12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325" name="32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6" name="32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313" name="312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14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323" name="3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4" name="3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315" name="314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16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321" name="320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2" name="321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317" name="316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18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319" name="318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0" name="319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337" name="336 Rectángulo"/>
          <p:cNvSpPr/>
          <p:nvPr/>
        </p:nvSpPr>
        <p:spPr>
          <a:xfrm rot="5400000">
            <a:off x="818304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8" name="337 Pentágono regular"/>
          <p:cNvSpPr/>
          <p:nvPr/>
        </p:nvSpPr>
        <p:spPr>
          <a:xfrm rot="5400000" flipH="1">
            <a:off x="8340123" y="3567602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39" name="15 Grupo"/>
          <p:cNvGrpSpPr/>
          <p:nvPr/>
        </p:nvGrpSpPr>
        <p:grpSpPr>
          <a:xfrm rot="5400000" flipH="1">
            <a:off x="8677596" y="3725019"/>
            <a:ext cx="288032" cy="429768"/>
            <a:chOff x="1799760" y="2168928"/>
            <a:chExt cx="612000" cy="841317"/>
          </a:xfrm>
        </p:grpSpPr>
        <p:cxnSp>
          <p:nvCxnSpPr>
            <p:cNvPr id="340" name="33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1" name="34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42" name="25 Pentágono regular"/>
          <p:cNvSpPr/>
          <p:nvPr/>
        </p:nvSpPr>
        <p:spPr>
          <a:xfrm rot="5400000" flipH="1">
            <a:off x="7692051" y="3567602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43" name="15 Grupo"/>
          <p:cNvGrpSpPr/>
          <p:nvPr/>
        </p:nvGrpSpPr>
        <p:grpSpPr>
          <a:xfrm rot="5400000" flipH="1">
            <a:off x="8029524" y="3725019"/>
            <a:ext cx="288032" cy="429768"/>
            <a:chOff x="1799760" y="2168928"/>
            <a:chExt cx="612000" cy="841317"/>
          </a:xfrm>
        </p:grpSpPr>
        <p:cxnSp>
          <p:nvCxnSpPr>
            <p:cNvPr id="344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5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46" name="345 Pentágono regular"/>
          <p:cNvSpPr/>
          <p:nvPr/>
        </p:nvSpPr>
        <p:spPr>
          <a:xfrm rot="5400000" flipH="1">
            <a:off x="7043979" y="3567602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47" name="15 Grupo"/>
          <p:cNvGrpSpPr/>
          <p:nvPr/>
        </p:nvGrpSpPr>
        <p:grpSpPr>
          <a:xfrm rot="5400000" flipH="1">
            <a:off x="7381452" y="3725019"/>
            <a:ext cx="288032" cy="429768"/>
            <a:chOff x="1799760" y="2168928"/>
            <a:chExt cx="612000" cy="841317"/>
          </a:xfrm>
        </p:grpSpPr>
        <p:cxnSp>
          <p:nvCxnSpPr>
            <p:cNvPr id="348" name="347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9" name="34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50" name="349 Rectángulo"/>
          <p:cNvSpPr/>
          <p:nvPr/>
        </p:nvSpPr>
        <p:spPr>
          <a:xfrm rot="16200000">
            <a:off x="8160862" y="27986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1" name="350 Rectángulo"/>
          <p:cNvSpPr/>
          <p:nvPr/>
        </p:nvSpPr>
        <p:spPr>
          <a:xfrm rot="5400000">
            <a:off x="-240998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2" name="351 Rectángulo"/>
          <p:cNvSpPr/>
          <p:nvPr/>
        </p:nvSpPr>
        <p:spPr>
          <a:xfrm rot="5400000">
            <a:off x="40707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3" name="352 Rectángulo"/>
          <p:cNvSpPr/>
          <p:nvPr/>
        </p:nvSpPr>
        <p:spPr>
          <a:xfrm rot="5400000">
            <a:off x="105514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4" name="353 Rectángulo"/>
          <p:cNvSpPr/>
          <p:nvPr/>
        </p:nvSpPr>
        <p:spPr>
          <a:xfrm rot="5400000">
            <a:off x="170321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5" name="354 Rectángulo"/>
          <p:cNvSpPr/>
          <p:nvPr/>
        </p:nvSpPr>
        <p:spPr>
          <a:xfrm rot="5400000">
            <a:off x="235129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6" name="355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7" name="356 Rectángulo"/>
          <p:cNvSpPr/>
          <p:nvPr/>
        </p:nvSpPr>
        <p:spPr>
          <a:xfrm rot="5400000">
            <a:off x="364654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8" name="357 Rectángulo"/>
          <p:cNvSpPr/>
          <p:nvPr/>
        </p:nvSpPr>
        <p:spPr>
          <a:xfrm rot="5400000">
            <a:off x="429461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9" name="358 Pentágono regular"/>
          <p:cNvSpPr/>
          <p:nvPr/>
        </p:nvSpPr>
        <p:spPr>
          <a:xfrm rot="16200000" flipH="1">
            <a:off x="538779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60" name="15 Grupo"/>
          <p:cNvGrpSpPr/>
          <p:nvPr/>
        </p:nvGrpSpPr>
        <p:grpSpPr>
          <a:xfrm rot="16200000" flipH="1">
            <a:off x="5218042" y="700683"/>
            <a:ext cx="288032" cy="429768"/>
            <a:chOff x="1799760" y="2168928"/>
            <a:chExt cx="612000" cy="841317"/>
          </a:xfrm>
        </p:grpSpPr>
        <p:cxnSp>
          <p:nvCxnSpPr>
            <p:cNvPr id="361" name="36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2" name="36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63" name="15 Grupo"/>
          <p:cNvGrpSpPr/>
          <p:nvPr/>
        </p:nvGrpSpPr>
        <p:grpSpPr>
          <a:xfrm rot="16200000" flipH="1">
            <a:off x="4569970" y="700683"/>
            <a:ext cx="288032" cy="429768"/>
            <a:chOff x="1799760" y="2168928"/>
            <a:chExt cx="612000" cy="841317"/>
          </a:xfrm>
        </p:grpSpPr>
        <p:cxnSp>
          <p:nvCxnSpPr>
            <p:cNvPr id="364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5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66" name="365 Pentágono regular"/>
          <p:cNvSpPr/>
          <p:nvPr/>
        </p:nvSpPr>
        <p:spPr>
          <a:xfrm rot="16200000" flipH="1">
            <a:off x="409165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67" name="15 Grupo"/>
          <p:cNvGrpSpPr/>
          <p:nvPr/>
        </p:nvGrpSpPr>
        <p:grpSpPr>
          <a:xfrm rot="16200000" flipH="1">
            <a:off x="3921898" y="700683"/>
            <a:ext cx="288032" cy="429768"/>
            <a:chOff x="1799760" y="2168928"/>
            <a:chExt cx="612000" cy="841317"/>
          </a:xfrm>
        </p:grpSpPr>
        <p:cxnSp>
          <p:nvCxnSpPr>
            <p:cNvPr id="368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9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70" name="369 Pentágono regular"/>
          <p:cNvSpPr/>
          <p:nvPr/>
        </p:nvSpPr>
        <p:spPr>
          <a:xfrm rot="16200000" flipH="1">
            <a:off x="344357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71" name="15 Grupo"/>
          <p:cNvGrpSpPr/>
          <p:nvPr/>
        </p:nvGrpSpPr>
        <p:grpSpPr>
          <a:xfrm rot="16200000" flipH="1">
            <a:off x="3273826" y="700683"/>
            <a:ext cx="288032" cy="429768"/>
            <a:chOff x="1799760" y="2168928"/>
            <a:chExt cx="612000" cy="841317"/>
          </a:xfrm>
        </p:grpSpPr>
        <p:cxnSp>
          <p:nvCxnSpPr>
            <p:cNvPr id="372" name="37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3" name="37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74" name="373 Pentágono regular"/>
          <p:cNvSpPr/>
          <p:nvPr/>
        </p:nvSpPr>
        <p:spPr>
          <a:xfrm rot="16200000" flipH="1">
            <a:off x="2795507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75" name="15 Grupo"/>
          <p:cNvGrpSpPr/>
          <p:nvPr/>
        </p:nvGrpSpPr>
        <p:grpSpPr>
          <a:xfrm rot="16200000" flipH="1">
            <a:off x="2625754" y="700683"/>
            <a:ext cx="288032" cy="429768"/>
            <a:chOff x="1799760" y="2168928"/>
            <a:chExt cx="612000" cy="841317"/>
          </a:xfrm>
        </p:grpSpPr>
        <p:cxnSp>
          <p:nvCxnSpPr>
            <p:cNvPr id="376" name="37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37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78" name="377 Pentágono regular"/>
          <p:cNvSpPr/>
          <p:nvPr/>
        </p:nvSpPr>
        <p:spPr>
          <a:xfrm rot="16200000" flipH="1">
            <a:off x="214743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79" name="15 Grupo"/>
          <p:cNvGrpSpPr/>
          <p:nvPr/>
        </p:nvGrpSpPr>
        <p:grpSpPr>
          <a:xfrm rot="16200000" flipH="1">
            <a:off x="1977682" y="700683"/>
            <a:ext cx="288032" cy="429768"/>
            <a:chOff x="1799760" y="2168928"/>
            <a:chExt cx="612000" cy="841317"/>
          </a:xfrm>
        </p:grpSpPr>
        <p:cxnSp>
          <p:nvCxnSpPr>
            <p:cNvPr id="380" name="37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38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2" name="381 Pentágono regular"/>
          <p:cNvSpPr/>
          <p:nvPr/>
        </p:nvSpPr>
        <p:spPr>
          <a:xfrm rot="16200000" flipH="1">
            <a:off x="150025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83" name="15 Grupo"/>
          <p:cNvGrpSpPr/>
          <p:nvPr/>
        </p:nvGrpSpPr>
        <p:grpSpPr>
          <a:xfrm rot="16200000" flipH="1">
            <a:off x="1330500" y="700683"/>
            <a:ext cx="288032" cy="429768"/>
            <a:chOff x="1799760" y="2168928"/>
            <a:chExt cx="612000" cy="841317"/>
          </a:xfrm>
        </p:grpSpPr>
        <p:cxnSp>
          <p:nvCxnSpPr>
            <p:cNvPr id="384" name="38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5" name="38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6" name="385 Pentágono regular"/>
          <p:cNvSpPr/>
          <p:nvPr/>
        </p:nvSpPr>
        <p:spPr>
          <a:xfrm rot="16200000" flipH="1">
            <a:off x="85218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87" name="92 Grupo"/>
          <p:cNvGrpSpPr/>
          <p:nvPr/>
        </p:nvGrpSpPr>
        <p:grpSpPr>
          <a:xfrm rot="16200000" flipH="1">
            <a:off x="682428" y="700683"/>
            <a:ext cx="288032" cy="429768"/>
            <a:chOff x="1799760" y="2168928"/>
            <a:chExt cx="612000" cy="841317"/>
          </a:xfrm>
        </p:grpSpPr>
        <p:cxnSp>
          <p:nvCxnSpPr>
            <p:cNvPr id="388" name="387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" name="38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90" name="389 Pentágono regular"/>
          <p:cNvSpPr/>
          <p:nvPr/>
        </p:nvSpPr>
        <p:spPr>
          <a:xfrm rot="16200000" flipH="1">
            <a:off x="20410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91" name="390 Conector recto"/>
          <p:cNvCxnSpPr/>
          <p:nvPr/>
        </p:nvCxnSpPr>
        <p:spPr>
          <a:xfrm rot="16200000" flipH="1" flipV="1">
            <a:off x="286319" y="808630"/>
            <a:ext cx="131" cy="21374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2" name="391 Rectángulo"/>
          <p:cNvSpPr/>
          <p:nvPr/>
        </p:nvSpPr>
        <p:spPr>
          <a:xfrm rot="5400000">
            <a:off x="494268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3" name="19 Pentágono regular"/>
          <p:cNvSpPr/>
          <p:nvPr/>
        </p:nvSpPr>
        <p:spPr>
          <a:xfrm rot="16200000" flipH="1">
            <a:off x="473972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4" name="393 Rectángulo"/>
          <p:cNvSpPr/>
          <p:nvPr/>
        </p:nvSpPr>
        <p:spPr>
          <a:xfrm rot="16200000">
            <a:off x="4273320" y="27986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5" name="394 Rectángulo"/>
          <p:cNvSpPr/>
          <p:nvPr/>
        </p:nvSpPr>
        <p:spPr>
          <a:xfrm rot="16200000">
            <a:off x="4921392" y="27986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6" name="395 Rectángulo"/>
          <p:cNvSpPr/>
          <p:nvPr/>
        </p:nvSpPr>
        <p:spPr>
          <a:xfrm rot="16200000">
            <a:off x="5569464" y="27986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7" name="396 Rectángulo"/>
          <p:cNvSpPr/>
          <p:nvPr/>
        </p:nvSpPr>
        <p:spPr>
          <a:xfrm rot="16200000">
            <a:off x="6217536" y="27986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8" name="397 Pentágono regular"/>
          <p:cNvSpPr/>
          <p:nvPr/>
        </p:nvSpPr>
        <p:spPr>
          <a:xfrm rot="5400000" flipH="1">
            <a:off x="6395907" y="3567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99" name="15 Grupo"/>
          <p:cNvGrpSpPr/>
          <p:nvPr/>
        </p:nvGrpSpPr>
        <p:grpSpPr>
          <a:xfrm rot="5400000" flipH="1">
            <a:off x="6733380" y="3725019"/>
            <a:ext cx="288032" cy="429768"/>
            <a:chOff x="1799760" y="2168928"/>
            <a:chExt cx="612000" cy="841317"/>
          </a:xfrm>
        </p:grpSpPr>
        <p:cxnSp>
          <p:nvCxnSpPr>
            <p:cNvPr id="400" name="39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1" name="40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02" name="401 Pentágono regular"/>
          <p:cNvSpPr/>
          <p:nvPr/>
        </p:nvSpPr>
        <p:spPr>
          <a:xfrm rot="5400000" flipH="1">
            <a:off x="5747835" y="3567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03" name="15 Grupo"/>
          <p:cNvGrpSpPr/>
          <p:nvPr/>
        </p:nvGrpSpPr>
        <p:grpSpPr>
          <a:xfrm rot="5400000" flipH="1">
            <a:off x="6085308" y="3725019"/>
            <a:ext cx="288032" cy="429768"/>
            <a:chOff x="1799760" y="2168928"/>
            <a:chExt cx="612000" cy="841317"/>
          </a:xfrm>
        </p:grpSpPr>
        <p:cxnSp>
          <p:nvCxnSpPr>
            <p:cNvPr id="404" name="40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5" name="40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06" name="405 Pentágono regular"/>
          <p:cNvSpPr/>
          <p:nvPr/>
        </p:nvSpPr>
        <p:spPr>
          <a:xfrm rot="5400000" flipH="1">
            <a:off x="5099763" y="3567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07" name="15 Grupo"/>
          <p:cNvGrpSpPr/>
          <p:nvPr/>
        </p:nvGrpSpPr>
        <p:grpSpPr>
          <a:xfrm rot="5400000" flipH="1">
            <a:off x="5437236" y="3725019"/>
            <a:ext cx="288032" cy="429768"/>
            <a:chOff x="1799760" y="2168928"/>
            <a:chExt cx="612000" cy="841317"/>
          </a:xfrm>
        </p:grpSpPr>
        <p:cxnSp>
          <p:nvCxnSpPr>
            <p:cNvPr id="408" name="407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9" name="40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10" name="15 Grupo"/>
          <p:cNvGrpSpPr/>
          <p:nvPr/>
        </p:nvGrpSpPr>
        <p:grpSpPr>
          <a:xfrm rot="5400000" flipH="1">
            <a:off x="4790054" y="3725019"/>
            <a:ext cx="288032" cy="429768"/>
            <a:chOff x="1799760" y="2168928"/>
            <a:chExt cx="612000" cy="841317"/>
          </a:xfrm>
        </p:grpSpPr>
        <p:cxnSp>
          <p:nvCxnSpPr>
            <p:cNvPr id="411" name="41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" name="41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13" name="412 Rectángulo"/>
          <p:cNvSpPr/>
          <p:nvPr/>
        </p:nvSpPr>
        <p:spPr>
          <a:xfrm rot="16200000">
            <a:off x="4272430" y="27986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4" name="413 Pentágono regular"/>
          <p:cNvSpPr/>
          <p:nvPr/>
        </p:nvSpPr>
        <p:spPr>
          <a:xfrm rot="5400000" flipH="1">
            <a:off x="5099763" y="3567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15" name="15 Grupo"/>
          <p:cNvGrpSpPr/>
          <p:nvPr/>
        </p:nvGrpSpPr>
        <p:grpSpPr>
          <a:xfrm rot="5400000" flipH="1">
            <a:off x="5437236" y="3725019"/>
            <a:ext cx="288032" cy="429768"/>
            <a:chOff x="1799760" y="2168928"/>
            <a:chExt cx="612000" cy="841317"/>
          </a:xfrm>
        </p:grpSpPr>
        <p:cxnSp>
          <p:nvCxnSpPr>
            <p:cNvPr id="416" name="41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7" name="41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18" name="15 Grupo"/>
          <p:cNvGrpSpPr/>
          <p:nvPr/>
        </p:nvGrpSpPr>
        <p:grpSpPr>
          <a:xfrm rot="5400000" flipH="1">
            <a:off x="4789164" y="3725019"/>
            <a:ext cx="288032" cy="429768"/>
            <a:chOff x="1799760" y="2168928"/>
            <a:chExt cx="612000" cy="841317"/>
          </a:xfrm>
        </p:grpSpPr>
        <p:cxnSp>
          <p:nvCxnSpPr>
            <p:cNvPr id="419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0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21" name="420 Rectángulo"/>
          <p:cNvSpPr/>
          <p:nvPr/>
        </p:nvSpPr>
        <p:spPr>
          <a:xfrm rot="16200000">
            <a:off x="4920502" y="27986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2" name="421 Rectángulo"/>
          <p:cNvSpPr/>
          <p:nvPr/>
        </p:nvSpPr>
        <p:spPr>
          <a:xfrm rot="16200000">
            <a:off x="2977176" y="27986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3" name="422 Rectángulo"/>
          <p:cNvSpPr/>
          <p:nvPr/>
        </p:nvSpPr>
        <p:spPr>
          <a:xfrm rot="16200000">
            <a:off x="3625248" y="27986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4" name="423 Rectángulo"/>
          <p:cNvSpPr/>
          <p:nvPr/>
        </p:nvSpPr>
        <p:spPr>
          <a:xfrm rot="16200000">
            <a:off x="4273320" y="27986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5" name="424 Pentágono regular"/>
          <p:cNvSpPr/>
          <p:nvPr/>
        </p:nvSpPr>
        <p:spPr>
          <a:xfrm rot="5400000" flipH="1">
            <a:off x="4452581" y="3567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26" name="15 Grupo"/>
          <p:cNvGrpSpPr/>
          <p:nvPr/>
        </p:nvGrpSpPr>
        <p:grpSpPr>
          <a:xfrm rot="5400000" flipH="1">
            <a:off x="4790054" y="3725019"/>
            <a:ext cx="288032" cy="429768"/>
            <a:chOff x="1799760" y="2168928"/>
            <a:chExt cx="612000" cy="841317"/>
          </a:xfrm>
        </p:grpSpPr>
        <p:cxnSp>
          <p:nvCxnSpPr>
            <p:cNvPr id="427" name="42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8" name="42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29" name="428 Pentágono regular"/>
          <p:cNvSpPr/>
          <p:nvPr/>
        </p:nvSpPr>
        <p:spPr>
          <a:xfrm rot="5400000" flipH="1">
            <a:off x="3804509" y="3567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30" name="15 Grupo"/>
          <p:cNvGrpSpPr/>
          <p:nvPr/>
        </p:nvGrpSpPr>
        <p:grpSpPr>
          <a:xfrm rot="5400000" flipH="1">
            <a:off x="4141982" y="3725019"/>
            <a:ext cx="288032" cy="429768"/>
            <a:chOff x="1799760" y="2168928"/>
            <a:chExt cx="612000" cy="841317"/>
          </a:xfrm>
        </p:grpSpPr>
        <p:cxnSp>
          <p:nvCxnSpPr>
            <p:cNvPr id="431" name="43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2" name="43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33" name="432 Pentágono regular"/>
          <p:cNvSpPr/>
          <p:nvPr/>
        </p:nvSpPr>
        <p:spPr>
          <a:xfrm rot="5400000" flipH="1">
            <a:off x="3156437" y="3567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34" name="15 Grupo"/>
          <p:cNvGrpSpPr/>
          <p:nvPr/>
        </p:nvGrpSpPr>
        <p:grpSpPr>
          <a:xfrm rot="5400000" flipH="1">
            <a:off x="3493910" y="3725019"/>
            <a:ext cx="288032" cy="429768"/>
            <a:chOff x="1799760" y="2168928"/>
            <a:chExt cx="612000" cy="841317"/>
          </a:xfrm>
        </p:grpSpPr>
        <p:cxnSp>
          <p:nvCxnSpPr>
            <p:cNvPr id="435" name="4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6" name="4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37" name="436 Rectángulo"/>
          <p:cNvSpPr/>
          <p:nvPr/>
        </p:nvSpPr>
        <p:spPr>
          <a:xfrm rot="16200000">
            <a:off x="1681032" y="27986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8" name="437 Rectángulo"/>
          <p:cNvSpPr/>
          <p:nvPr/>
        </p:nvSpPr>
        <p:spPr>
          <a:xfrm rot="16200000">
            <a:off x="2329104" y="27986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9" name="438 Rectángulo"/>
          <p:cNvSpPr/>
          <p:nvPr/>
        </p:nvSpPr>
        <p:spPr>
          <a:xfrm rot="16200000">
            <a:off x="2977176" y="27986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0" name="439 Rectángulo"/>
          <p:cNvSpPr/>
          <p:nvPr/>
        </p:nvSpPr>
        <p:spPr>
          <a:xfrm rot="16200000">
            <a:off x="3624358" y="27986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1" name="440 Rectángulo"/>
          <p:cNvSpPr/>
          <p:nvPr/>
        </p:nvSpPr>
        <p:spPr>
          <a:xfrm rot="16200000">
            <a:off x="4272430" y="27986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2" name="25 Pentágono regular"/>
          <p:cNvSpPr/>
          <p:nvPr/>
        </p:nvSpPr>
        <p:spPr>
          <a:xfrm rot="5400000" flipH="1">
            <a:off x="4451691" y="3567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43" name="15 Grupo"/>
          <p:cNvGrpSpPr/>
          <p:nvPr/>
        </p:nvGrpSpPr>
        <p:grpSpPr>
          <a:xfrm rot="5400000" flipH="1">
            <a:off x="4789164" y="3725019"/>
            <a:ext cx="288032" cy="429768"/>
            <a:chOff x="1799760" y="2168928"/>
            <a:chExt cx="612000" cy="841317"/>
          </a:xfrm>
        </p:grpSpPr>
        <p:cxnSp>
          <p:nvCxnSpPr>
            <p:cNvPr id="444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46" name="445 Pentágono regular"/>
          <p:cNvSpPr/>
          <p:nvPr/>
        </p:nvSpPr>
        <p:spPr>
          <a:xfrm rot="5400000" flipH="1">
            <a:off x="3803619" y="3567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47" name="15 Grupo"/>
          <p:cNvGrpSpPr/>
          <p:nvPr/>
        </p:nvGrpSpPr>
        <p:grpSpPr>
          <a:xfrm rot="5400000" flipH="1">
            <a:off x="4141092" y="3725019"/>
            <a:ext cx="288032" cy="429768"/>
            <a:chOff x="1799760" y="2168928"/>
            <a:chExt cx="612000" cy="841317"/>
          </a:xfrm>
        </p:grpSpPr>
        <p:cxnSp>
          <p:nvCxnSpPr>
            <p:cNvPr id="448" name="447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44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50" name="449 Pentágono regular"/>
          <p:cNvSpPr/>
          <p:nvPr/>
        </p:nvSpPr>
        <p:spPr>
          <a:xfrm rot="5400000" flipH="1">
            <a:off x="3155547" y="3567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51" name="15 Grupo"/>
          <p:cNvGrpSpPr/>
          <p:nvPr/>
        </p:nvGrpSpPr>
        <p:grpSpPr>
          <a:xfrm rot="5400000" flipH="1">
            <a:off x="3493020" y="3725019"/>
            <a:ext cx="288032" cy="429768"/>
            <a:chOff x="1799760" y="2168928"/>
            <a:chExt cx="612000" cy="841317"/>
          </a:xfrm>
        </p:grpSpPr>
        <p:cxnSp>
          <p:nvCxnSpPr>
            <p:cNvPr id="452" name="45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3" name="45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54" name="453 Pentágono regular"/>
          <p:cNvSpPr/>
          <p:nvPr/>
        </p:nvSpPr>
        <p:spPr>
          <a:xfrm rot="5400000" flipH="1">
            <a:off x="2507475" y="3567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55" name="15 Grupo"/>
          <p:cNvGrpSpPr/>
          <p:nvPr/>
        </p:nvGrpSpPr>
        <p:grpSpPr>
          <a:xfrm rot="5400000" flipH="1">
            <a:off x="2844948" y="3725019"/>
            <a:ext cx="288032" cy="429768"/>
            <a:chOff x="1799760" y="2168928"/>
            <a:chExt cx="612000" cy="841317"/>
          </a:xfrm>
        </p:grpSpPr>
        <p:cxnSp>
          <p:nvCxnSpPr>
            <p:cNvPr id="456" name="45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7" name="45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58" name="457 Pentágono regular"/>
          <p:cNvSpPr/>
          <p:nvPr/>
        </p:nvSpPr>
        <p:spPr>
          <a:xfrm rot="5400000" flipH="1">
            <a:off x="1859403" y="356760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59" name="15 Grupo"/>
          <p:cNvGrpSpPr/>
          <p:nvPr/>
        </p:nvGrpSpPr>
        <p:grpSpPr>
          <a:xfrm rot="5400000" flipH="1">
            <a:off x="2196876" y="3725019"/>
            <a:ext cx="288032" cy="429768"/>
            <a:chOff x="1799760" y="2168928"/>
            <a:chExt cx="612000" cy="841317"/>
          </a:xfrm>
        </p:grpSpPr>
        <p:cxnSp>
          <p:nvCxnSpPr>
            <p:cNvPr id="460" name="45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1" name="46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62" name="461 Rectángulo"/>
          <p:cNvSpPr/>
          <p:nvPr/>
        </p:nvSpPr>
        <p:spPr>
          <a:xfrm rot="16200000">
            <a:off x="1033850" y="2834631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3" name="462 Pentágono regular"/>
          <p:cNvSpPr/>
          <p:nvPr/>
        </p:nvSpPr>
        <p:spPr>
          <a:xfrm rot="5400000" flipH="1">
            <a:off x="1212221" y="360357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64" name="15 Grupo"/>
          <p:cNvGrpSpPr/>
          <p:nvPr/>
        </p:nvGrpSpPr>
        <p:grpSpPr>
          <a:xfrm rot="5400000" flipH="1">
            <a:off x="1549694" y="3725019"/>
            <a:ext cx="288032" cy="429768"/>
            <a:chOff x="1799760" y="2168928"/>
            <a:chExt cx="612000" cy="841317"/>
          </a:xfrm>
        </p:grpSpPr>
        <p:cxnSp>
          <p:nvCxnSpPr>
            <p:cNvPr id="465" name="4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6" name="46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67" name="466 Rectángulo"/>
          <p:cNvSpPr/>
          <p:nvPr/>
        </p:nvSpPr>
        <p:spPr>
          <a:xfrm rot="10158035">
            <a:off x="1230349" y="2967344"/>
            <a:ext cx="498152" cy="167045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68" name="64 Grupo"/>
          <p:cNvGrpSpPr/>
          <p:nvPr/>
        </p:nvGrpSpPr>
        <p:grpSpPr>
          <a:xfrm rot="12026839">
            <a:off x="230679" y="3168891"/>
            <a:ext cx="1295052" cy="1278322"/>
            <a:chOff x="5940256" y="1124744"/>
            <a:chExt cx="936000" cy="936000"/>
          </a:xfrm>
        </p:grpSpPr>
        <p:sp>
          <p:nvSpPr>
            <p:cNvPr id="469" name="468 Elipse"/>
            <p:cNvSpPr/>
            <p:nvPr/>
          </p:nvSpPr>
          <p:spPr>
            <a:xfrm>
              <a:off x="5940256" y="1124744"/>
              <a:ext cx="936000" cy="936000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70" name="469 Elipse"/>
            <p:cNvSpPr/>
            <p:nvPr/>
          </p:nvSpPr>
          <p:spPr>
            <a:xfrm>
              <a:off x="6210176" y="1403952"/>
              <a:ext cx="396000" cy="396000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4400" b="1" dirty="0">
                  <a:solidFill>
                    <a:sysClr val="windowText" lastClr="000000"/>
                  </a:solidFill>
                </a:rPr>
                <a:t>P</a:t>
              </a:r>
            </a:p>
          </p:txBody>
        </p:sp>
        <p:cxnSp>
          <p:nvCxnSpPr>
            <p:cNvPr id="471" name="470 Conector recto"/>
            <p:cNvCxnSpPr/>
            <p:nvPr/>
          </p:nvCxnSpPr>
          <p:spPr>
            <a:xfrm>
              <a:off x="6228176" y="1124744"/>
              <a:ext cx="0" cy="90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471 Conector recto"/>
            <p:cNvCxnSpPr/>
            <p:nvPr/>
          </p:nvCxnSpPr>
          <p:spPr>
            <a:xfrm>
              <a:off x="6624176" y="1124744"/>
              <a:ext cx="0" cy="90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3" name="472 Conector recto"/>
          <p:cNvCxnSpPr>
            <a:stCxn id="469" idx="3"/>
          </p:cNvCxnSpPr>
          <p:nvPr/>
        </p:nvCxnSpPr>
        <p:spPr>
          <a:xfrm rot="12026839">
            <a:off x="1505716" y="3266160"/>
            <a:ext cx="9605" cy="285691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473 Conector recto"/>
          <p:cNvCxnSpPr/>
          <p:nvPr/>
        </p:nvCxnSpPr>
        <p:spPr>
          <a:xfrm rot="12026839" flipH="1">
            <a:off x="1487282" y="3972139"/>
            <a:ext cx="199261" cy="147586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474 Conector recto"/>
          <p:cNvCxnSpPr/>
          <p:nvPr/>
        </p:nvCxnSpPr>
        <p:spPr>
          <a:xfrm rot="12026839">
            <a:off x="1757554" y="3676753"/>
            <a:ext cx="0" cy="393374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475 Conector recto"/>
          <p:cNvCxnSpPr>
            <a:stCxn id="469" idx="5"/>
          </p:cNvCxnSpPr>
          <p:nvPr/>
        </p:nvCxnSpPr>
        <p:spPr>
          <a:xfrm rot="12026839" flipH="1">
            <a:off x="656677" y="2949580"/>
            <a:ext cx="9461" cy="285691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476 Conector recto"/>
          <p:cNvCxnSpPr/>
          <p:nvPr/>
        </p:nvCxnSpPr>
        <p:spPr>
          <a:xfrm rot="12026839" flipH="1">
            <a:off x="726643" y="2899793"/>
            <a:ext cx="199261" cy="98343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477 Conector recto"/>
          <p:cNvCxnSpPr/>
          <p:nvPr/>
        </p:nvCxnSpPr>
        <p:spPr>
          <a:xfrm rot="12026839">
            <a:off x="1476607" y="3160834"/>
            <a:ext cx="99630" cy="98343"/>
          </a:xfrm>
          <a:prstGeom prst="line">
            <a:avLst/>
          </a:pr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9" name="478 Rectángulo"/>
          <p:cNvSpPr/>
          <p:nvPr/>
        </p:nvSpPr>
        <p:spPr>
          <a:xfrm rot="13769357">
            <a:off x="1631504" y="3630476"/>
            <a:ext cx="498152" cy="16704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0" name="479 Rectángulo"/>
          <p:cNvSpPr/>
          <p:nvPr/>
        </p:nvSpPr>
        <p:spPr>
          <a:xfrm rot="10663259">
            <a:off x="543805" y="2774190"/>
            <a:ext cx="498152" cy="16704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2771800" y="-2537"/>
            <a:ext cx="511256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0481" y="51470"/>
            <a:ext cx="292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 POLIMERASA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3120595" y="32306"/>
            <a:ext cx="4725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Añade nucleótidos a la cadena</a:t>
            </a:r>
          </a:p>
        </p:txBody>
      </p:sp>
      <p:sp>
        <p:nvSpPr>
          <p:cNvPr id="33" name="32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364743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>
            <a:off x="429550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>
            <a:off x="559165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>
            <a:off x="623972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5400000">
            <a:off x="688690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5400000">
            <a:off x="753497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66 Grupo"/>
          <p:cNvGrpSpPr/>
          <p:nvPr/>
        </p:nvGrpSpPr>
        <p:grpSpPr>
          <a:xfrm flipH="1">
            <a:off x="3203848" y="771551"/>
            <a:ext cx="5832648" cy="563728"/>
            <a:chOff x="3131840" y="1772816"/>
            <a:chExt cx="5832648" cy="563728"/>
          </a:xfrm>
        </p:grpSpPr>
        <p:sp>
          <p:nvSpPr>
            <p:cNvPr id="42" name="41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8" name="7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6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6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8" name="47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" name="48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4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0" name="49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2" name="7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7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2" name="51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0" name="6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7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4" name="53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8" name="6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6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6" name="65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6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8" name="5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4" name="63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6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0" name="5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2" name="6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80" name="79 Rectángulo"/>
          <p:cNvSpPr/>
          <p:nvPr/>
        </p:nvSpPr>
        <p:spPr>
          <a:xfrm rot="5400000">
            <a:off x="818304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>
            <a:off x="-240998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40707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>
            <a:off x="105514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>
            <a:off x="170321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 rot="5400000">
            <a:off x="235129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>
            <a:off x="364654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>
            <a:off x="429461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Pentágono regular"/>
          <p:cNvSpPr/>
          <p:nvPr/>
        </p:nvSpPr>
        <p:spPr>
          <a:xfrm rot="16200000" flipH="1">
            <a:off x="538779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16200000" flipH="1">
            <a:off x="5218042" y="700683"/>
            <a:ext cx="288032" cy="429768"/>
            <a:chOff x="1799760" y="2168928"/>
            <a:chExt cx="612000" cy="841317"/>
          </a:xfrm>
        </p:grpSpPr>
        <p:cxnSp>
          <p:nvCxnSpPr>
            <p:cNvPr id="91" name="9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9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15 Grupo"/>
          <p:cNvGrpSpPr/>
          <p:nvPr/>
        </p:nvGrpSpPr>
        <p:grpSpPr>
          <a:xfrm rot="16200000" flipH="1">
            <a:off x="4569970" y="700683"/>
            <a:ext cx="288032" cy="429768"/>
            <a:chOff x="1799760" y="2168928"/>
            <a:chExt cx="612000" cy="841317"/>
          </a:xfrm>
        </p:grpSpPr>
        <p:cxnSp>
          <p:nvCxnSpPr>
            <p:cNvPr id="94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6" name="95 Pentágono regular"/>
          <p:cNvSpPr/>
          <p:nvPr/>
        </p:nvSpPr>
        <p:spPr>
          <a:xfrm rot="16200000" flipH="1">
            <a:off x="409165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" name="15 Grupo"/>
          <p:cNvGrpSpPr/>
          <p:nvPr/>
        </p:nvGrpSpPr>
        <p:grpSpPr>
          <a:xfrm rot="16200000" flipH="1">
            <a:off x="3921898" y="700683"/>
            <a:ext cx="288032" cy="429768"/>
            <a:chOff x="1799760" y="2168928"/>
            <a:chExt cx="612000" cy="841317"/>
          </a:xfrm>
        </p:grpSpPr>
        <p:cxnSp>
          <p:nvCxnSpPr>
            <p:cNvPr id="98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0" name="99 Pentágono regular"/>
          <p:cNvSpPr/>
          <p:nvPr/>
        </p:nvSpPr>
        <p:spPr>
          <a:xfrm rot="16200000" flipH="1">
            <a:off x="344357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6200000" flipH="1">
            <a:off x="3273826" y="700683"/>
            <a:ext cx="288032" cy="429768"/>
            <a:chOff x="1799760" y="2168928"/>
            <a:chExt cx="612000" cy="841317"/>
          </a:xfrm>
        </p:grpSpPr>
        <p:cxnSp>
          <p:nvCxnSpPr>
            <p:cNvPr id="102" name="10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10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2795507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 rot="16200000" flipH="1">
            <a:off x="2625754" y="700683"/>
            <a:ext cx="288032" cy="429768"/>
            <a:chOff x="1799760" y="2168928"/>
            <a:chExt cx="612000" cy="841317"/>
          </a:xfrm>
        </p:grpSpPr>
        <p:cxnSp>
          <p:nvCxnSpPr>
            <p:cNvPr id="106" name="10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10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8" name="107 Pentágono regular"/>
          <p:cNvSpPr/>
          <p:nvPr/>
        </p:nvSpPr>
        <p:spPr>
          <a:xfrm rot="16200000" flipH="1">
            <a:off x="214743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5 Grupo"/>
          <p:cNvGrpSpPr/>
          <p:nvPr/>
        </p:nvGrpSpPr>
        <p:grpSpPr>
          <a:xfrm rot="16200000" flipH="1">
            <a:off x="1977682" y="700683"/>
            <a:ext cx="288032" cy="429768"/>
            <a:chOff x="1799760" y="2168928"/>
            <a:chExt cx="612000" cy="841317"/>
          </a:xfrm>
        </p:grpSpPr>
        <p:cxnSp>
          <p:nvCxnSpPr>
            <p:cNvPr id="110" name="1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1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Pentágono regular"/>
          <p:cNvSpPr/>
          <p:nvPr/>
        </p:nvSpPr>
        <p:spPr>
          <a:xfrm rot="16200000" flipH="1">
            <a:off x="150025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" name="15 Grupo"/>
          <p:cNvGrpSpPr/>
          <p:nvPr/>
        </p:nvGrpSpPr>
        <p:grpSpPr>
          <a:xfrm rot="16200000" flipH="1">
            <a:off x="1330500" y="700683"/>
            <a:ext cx="288032" cy="429768"/>
            <a:chOff x="1799760" y="2168928"/>
            <a:chExt cx="612000" cy="841317"/>
          </a:xfrm>
        </p:grpSpPr>
        <p:cxnSp>
          <p:nvCxnSpPr>
            <p:cNvPr id="115" name="11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11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7" name="116 Pentágono regular"/>
          <p:cNvSpPr/>
          <p:nvPr/>
        </p:nvSpPr>
        <p:spPr>
          <a:xfrm rot="16200000" flipH="1">
            <a:off x="85218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92 Grupo"/>
          <p:cNvGrpSpPr/>
          <p:nvPr/>
        </p:nvGrpSpPr>
        <p:grpSpPr>
          <a:xfrm rot="16200000" flipH="1">
            <a:off x="682428" y="700683"/>
            <a:ext cx="288032" cy="429768"/>
            <a:chOff x="1799760" y="2168928"/>
            <a:chExt cx="612000" cy="841317"/>
          </a:xfrm>
        </p:grpSpPr>
        <p:cxnSp>
          <p:nvCxnSpPr>
            <p:cNvPr id="119" name="1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1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1" name="120 Pentágono regular"/>
          <p:cNvSpPr/>
          <p:nvPr/>
        </p:nvSpPr>
        <p:spPr>
          <a:xfrm rot="16200000" flipH="1">
            <a:off x="20410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2" name="121 Conector recto"/>
          <p:cNvCxnSpPr/>
          <p:nvPr/>
        </p:nvCxnSpPr>
        <p:spPr>
          <a:xfrm rot="16200000" flipH="1" flipV="1">
            <a:off x="286319" y="808630"/>
            <a:ext cx="131" cy="21374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Rectángulo"/>
          <p:cNvSpPr/>
          <p:nvPr/>
        </p:nvSpPr>
        <p:spPr>
          <a:xfrm rot="5400000">
            <a:off x="494268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9 Pentágono regular"/>
          <p:cNvSpPr/>
          <p:nvPr/>
        </p:nvSpPr>
        <p:spPr>
          <a:xfrm rot="16200000" flipH="1">
            <a:off x="473972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 rot="16200000">
            <a:off x="6864718" y="2816970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16200000">
            <a:off x="7512790" y="2816970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Pentágono regular"/>
          <p:cNvSpPr/>
          <p:nvPr/>
        </p:nvSpPr>
        <p:spPr>
          <a:xfrm rot="5400000" flipH="1">
            <a:off x="8340123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15 Grupo"/>
          <p:cNvGrpSpPr/>
          <p:nvPr/>
        </p:nvGrpSpPr>
        <p:grpSpPr>
          <a:xfrm rot="5400000" flipH="1">
            <a:off x="8677596" y="3743326"/>
            <a:ext cx="288032" cy="429768"/>
            <a:chOff x="1799760" y="2168928"/>
            <a:chExt cx="612000" cy="841317"/>
          </a:xfrm>
        </p:grpSpPr>
        <p:cxnSp>
          <p:nvCxnSpPr>
            <p:cNvPr id="126" name="12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12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8" name="25 Pentágono regular"/>
          <p:cNvSpPr/>
          <p:nvPr/>
        </p:nvSpPr>
        <p:spPr>
          <a:xfrm rot="5400000" flipH="1">
            <a:off x="7692051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1" name="15 Grupo"/>
          <p:cNvGrpSpPr/>
          <p:nvPr/>
        </p:nvGrpSpPr>
        <p:grpSpPr>
          <a:xfrm rot="5400000" flipH="1">
            <a:off x="8029524" y="3743326"/>
            <a:ext cx="288032" cy="429768"/>
            <a:chOff x="1799760" y="2168928"/>
            <a:chExt cx="612000" cy="841317"/>
          </a:xfrm>
        </p:grpSpPr>
        <p:cxnSp>
          <p:nvCxnSpPr>
            <p:cNvPr id="130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2" name="131 Pentágono regular"/>
          <p:cNvSpPr/>
          <p:nvPr/>
        </p:nvSpPr>
        <p:spPr>
          <a:xfrm rot="5400000" flipH="1">
            <a:off x="7043979" y="3585909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2" name="15 Grupo"/>
          <p:cNvGrpSpPr/>
          <p:nvPr/>
        </p:nvGrpSpPr>
        <p:grpSpPr>
          <a:xfrm rot="5400000" flipH="1">
            <a:off x="7381452" y="3743326"/>
            <a:ext cx="288032" cy="429768"/>
            <a:chOff x="1799760" y="2168928"/>
            <a:chExt cx="612000" cy="841317"/>
          </a:xfrm>
        </p:grpSpPr>
        <p:cxnSp>
          <p:nvCxnSpPr>
            <p:cNvPr id="134" name="13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7" name="136 Rectángulo"/>
          <p:cNvSpPr/>
          <p:nvPr/>
        </p:nvSpPr>
        <p:spPr>
          <a:xfrm rot="16200000">
            <a:off x="8160862" y="2816970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 rot="16200000">
            <a:off x="6864718" y="2817726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Rectángulo"/>
          <p:cNvSpPr/>
          <p:nvPr/>
        </p:nvSpPr>
        <p:spPr>
          <a:xfrm rot="16200000">
            <a:off x="751279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Pentágono regular"/>
          <p:cNvSpPr/>
          <p:nvPr/>
        </p:nvSpPr>
        <p:spPr>
          <a:xfrm rot="5400000" flipH="1">
            <a:off x="8340123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3" name="15 Grupo"/>
          <p:cNvGrpSpPr/>
          <p:nvPr/>
        </p:nvGrpSpPr>
        <p:grpSpPr>
          <a:xfrm rot="5400000" flipH="1">
            <a:off x="8677596" y="3744082"/>
            <a:ext cx="288032" cy="429768"/>
            <a:chOff x="1799760" y="2168928"/>
            <a:chExt cx="612000" cy="841317"/>
          </a:xfrm>
        </p:grpSpPr>
        <p:cxnSp>
          <p:nvCxnSpPr>
            <p:cNvPr id="140" name="13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14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51" name="25 Pentágono regular"/>
          <p:cNvSpPr/>
          <p:nvPr/>
        </p:nvSpPr>
        <p:spPr>
          <a:xfrm rot="5400000" flipH="1">
            <a:off x="7692051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4" name="15 Grupo"/>
          <p:cNvGrpSpPr/>
          <p:nvPr/>
        </p:nvGrpSpPr>
        <p:grpSpPr>
          <a:xfrm rot="5400000" flipH="1">
            <a:off x="8029524" y="3744082"/>
            <a:ext cx="288032" cy="429768"/>
            <a:chOff x="1799760" y="2168928"/>
            <a:chExt cx="612000" cy="841317"/>
          </a:xfrm>
        </p:grpSpPr>
        <p:cxnSp>
          <p:nvCxnSpPr>
            <p:cNvPr id="154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56" name="155 Pentágono regular"/>
          <p:cNvSpPr/>
          <p:nvPr/>
        </p:nvSpPr>
        <p:spPr>
          <a:xfrm rot="5400000" flipH="1">
            <a:off x="7043979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5" name="15 Grupo"/>
          <p:cNvGrpSpPr/>
          <p:nvPr/>
        </p:nvGrpSpPr>
        <p:grpSpPr>
          <a:xfrm rot="5400000" flipH="1">
            <a:off x="7381452" y="3744082"/>
            <a:ext cx="288032" cy="429768"/>
            <a:chOff x="1799760" y="2168928"/>
            <a:chExt cx="612000" cy="841317"/>
          </a:xfrm>
        </p:grpSpPr>
        <p:cxnSp>
          <p:nvCxnSpPr>
            <p:cNvPr id="160" name="15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16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2" name="161 Rectángulo"/>
          <p:cNvSpPr/>
          <p:nvPr/>
        </p:nvSpPr>
        <p:spPr>
          <a:xfrm rot="16200000">
            <a:off x="8160862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"/>
          <p:cNvSpPr/>
          <p:nvPr/>
        </p:nvSpPr>
        <p:spPr>
          <a:xfrm rot="16200000">
            <a:off x="427332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4" name="163 Rectángulo"/>
          <p:cNvSpPr/>
          <p:nvPr/>
        </p:nvSpPr>
        <p:spPr>
          <a:xfrm rot="16200000">
            <a:off x="4921392" y="281772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5569464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16200000">
            <a:off x="6217536" y="281772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7" name="166 Pentágono regular"/>
          <p:cNvSpPr/>
          <p:nvPr/>
        </p:nvSpPr>
        <p:spPr>
          <a:xfrm rot="5400000" flipH="1">
            <a:off x="6395907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6" name="15 Grupo"/>
          <p:cNvGrpSpPr/>
          <p:nvPr/>
        </p:nvGrpSpPr>
        <p:grpSpPr>
          <a:xfrm rot="5400000" flipH="1">
            <a:off x="6733380" y="3744082"/>
            <a:ext cx="288032" cy="429768"/>
            <a:chOff x="1799760" y="2168928"/>
            <a:chExt cx="612000" cy="841317"/>
          </a:xfrm>
        </p:grpSpPr>
        <p:cxnSp>
          <p:nvCxnSpPr>
            <p:cNvPr id="169" name="16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16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71" name="170 Pentágono regular"/>
          <p:cNvSpPr/>
          <p:nvPr/>
        </p:nvSpPr>
        <p:spPr>
          <a:xfrm rot="5400000" flipH="1">
            <a:off x="5747835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7" name="15 Grupo"/>
          <p:cNvGrpSpPr/>
          <p:nvPr/>
        </p:nvGrpSpPr>
        <p:grpSpPr>
          <a:xfrm rot="5400000" flipH="1">
            <a:off x="6085308" y="3744082"/>
            <a:ext cx="288032" cy="429768"/>
            <a:chOff x="1799760" y="2168928"/>
            <a:chExt cx="612000" cy="841317"/>
          </a:xfrm>
        </p:grpSpPr>
        <p:cxnSp>
          <p:nvCxnSpPr>
            <p:cNvPr id="173" name="17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17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75" name="174 Pentágono regular"/>
          <p:cNvSpPr/>
          <p:nvPr/>
        </p:nvSpPr>
        <p:spPr>
          <a:xfrm rot="5400000" flipH="1">
            <a:off x="509976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9" name="15 Grupo"/>
          <p:cNvGrpSpPr/>
          <p:nvPr/>
        </p:nvGrpSpPr>
        <p:grpSpPr>
          <a:xfrm rot="5400000" flipH="1">
            <a:off x="5437236" y="3744082"/>
            <a:ext cx="288032" cy="429768"/>
            <a:chOff x="1799760" y="2168928"/>
            <a:chExt cx="612000" cy="841317"/>
          </a:xfrm>
        </p:grpSpPr>
        <p:cxnSp>
          <p:nvCxnSpPr>
            <p:cNvPr id="177" name="17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17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1" name="15 Grupo"/>
          <p:cNvGrpSpPr/>
          <p:nvPr/>
        </p:nvGrpSpPr>
        <p:grpSpPr>
          <a:xfrm rot="5400000" flipH="1">
            <a:off x="4790054" y="3744082"/>
            <a:ext cx="288032" cy="429768"/>
            <a:chOff x="1799760" y="2168928"/>
            <a:chExt cx="612000" cy="841317"/>
          </a:xfrm>
        </p:grpSpPr>
        <p:cxnSp>
          <p:nvCxnSpPr>
            <p:cNvPr id="180" name="17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18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82" name="181 Rectángulo"/>
          <p:cNvSpPr/>
          <p:nvPr/>
        </p:nvSpPr>
        <p:spPr>
          <a:xfrm rot="16200000">
            <a:off x="427243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Pentágono regular"/>
          <p:cNvSpPr/>
          <p:nvPr/>
        </p:nvSpPr>
        <p:spPr>
          <a:xfrm rot="5400000" flipH="1">
            <a:off x="509976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26" name="15 Grupo"/>
          <p:cNvGrpSpPr/>
          <p:nvPr/>
        </p:nvGrpSpPr>
        <p:grpSpPr>
          <a:xfrm rot="5400000" flipH="1">
            <a:off x="5437236" y="3744082"/>
            <a:ext cx="288032" cy="429768"/>
            <a:chOff x="1799760" y="2168928"/>
            <a:chExt cx="612000" cy="841317"/>
          </a:xfrm>
        </p:grpSpPr>
        <p:cxnSp>
          <p:nvCxnSpPr>
            <p:cNvPr id="185" name="18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18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29" name="15 Grupo"/>
          <p:cNvGrpSpPr/>
          <p:nvPr/>
        </p:nvGrpSpPr>
        <p:grpSpPr>
          <a:xfrm rot="5400000" flipH="1">
            <a:off x="4789164" y="3744082"/>
            <a:ext cx="288032" cy="429768"/>
            <a:chOff x="1799760" y="2168928"/>
            <a:chExt cx="612000" cy="841317"/>
          </a:xfrm>
        </p:grpSpPr>
        <p:cxnSp>
          <p:nvCxnSpPr>
            <p:cNvPr id="188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0" name="189 Rectángulo"/>
          <p:cNvSpPr/>
          <p:nvPr/>
        </p:nvSpPr>
        <p:spPr>
          <a:xfrm rot="16200000">
            <a:off x="4920502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rot="16200000">
            <a:off x="6864718" y="2817726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2" name="171 Rectángulo"/>
          <p:cNvSpPr/>
          <p:nvPr/>
        </p:nvSpPr>
        <p:spPr>
          <a:xfrm rot="16200000">
            <a:off x="751279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Pentágono regular"/>
          <p:cNvSpPr/>
          <p:nvPr/>
        </p:nvSpPr>
        <p:spPr>
          <a:xfrm rot="5400000" flipH="1">
            <a:off x="8340123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34" name="15 Grupo"/>
          <p:cNvGrpSpPr/>
          <p:nvPr/>
        </p:nvGrpSpPr>
        <p:grpSpPr>
          <a:xfrm rot="5400000" flipH="1">
            <a:off x="8677596" y="3744082"/>
            <a:ext cx="288032" cy="429768"/>
            <a:chOff x="1799760" y="2168928"/>
            <a:chExt cx="612000" cy="841317"/>
          </a:xfrm>
        </p:grpSpPr>
        <p:cxnSp>
          <p:nvCxnSpPr>
            <p:cNvPr id="184" name="18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18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1" name="25 Pentágono regular"/>
          <p:cNvSpPr/>
          <p:nvPr/>
        </p:nvSpPr>
        <p:spPr>
          <a:xfrm rot="5400000" flipH="1">
            <a:off x="7692051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37" name="15 Grupo"/>
          <p:cNvGrpSpPr/>
          <p:nvPr/>
        </p:nvGrpSpPr>
        <p:grpSpPr>
          <a:xfrm rot="5400000" flipH="1">
            <a:off x="8029524" y="3744082"/>
            <a:ext cx="288032" cy="429768"/>
            <a:chOff x="1799760" y="2168928"/>
            <a:chExt cx="612000" cy="841317"/>
          </a:xfrm>
        </p:grpSpPr>
        <p:cxnSp>
          <p:nvCxnSpPr>
            <p:cNvPr id="206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08" name="207 Pentágono regular"/>
          <p:cNvSpPr/>
          <p:nvPr/>
        </p:nvSpPr>
        <p:spPr>
          <a:xfrm rot="5400000" flipH="1">
            <a:off x="7043979" y="3586665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45" name="15 Grupo"/>
          <p:cNvGrpSpPr/>
          <p:nvPr/>
        </p:nvGrpSpPr>
        <p:grpSpPr>
          <a:xfrm rot="5400000" flipH="1">
            <a:off x="7381452" y="3744082"/>
            <a:ext cx="288032" cy="429768"/>
            <a:chOff x="1799760" y="2168928"/>
            <a:chExt cx="612000" cy="841317"/>
          </a:xfrm>
        </p:grpSpPr>
        <p:cxnSp>
          <p:nvCxnSpPr>
            <p:cNvPr id="210" name="2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2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12" name="211 Rectángulo"/>
          <p:cNvSpPr/>
          <p:nvPr/>
        </p:nvSpPr>
        <p:spPr>
          <a:xfrm rot="16200000">
            <a:off x="8160862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3" name="212 Rectángulo"/>
          <p:cNvSpPr/>
          <p:nvPr/>
        </p:nvSpPr>
        <p:spPr>
          <a:xfrm rot="16200000">
            <a:off x="427332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16200000">
            <a:off x="4921392" y="281772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16200000">
            <a:off x="5569464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16200000">
            <a:off x="6217536" y="281772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Pentágono regular"/>
          <p:cNvSpPr/>
          <p:nvPr/>
        </p:nvSpPr>
        <p:spPr>
          <a:xfrm rot="5400000" flipH="1">
            <a:off x="6395907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49" name="15 Grupo"/>
          <p:cNvGrpSpPr/>
          <p:nvPr/>
        </p:nvGrpSpPr>
        <p:grpSpPr>
          <a:xfrm rot="5400000" flipH="1">
            <a:off x="6733380" y="3744082"/>
            <a:ext cx="288032" cy="429768"/>
            <a:chOff x="1799760" y="2168928"/>
            <a:chExt cx="612000" cy="841317"/>
          </a:xfrm>
        </p:grpSpPr>
        <p:cxnSp>
          <p:nvCxnSpPr>
            <p:cNvPr id="219" name="2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0" name="2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21" name="220 Pentágono regular"/>
          <p:cNvSpPr/>
          <p:nvPr/>
        </p:nvSpPr>
        <p:spPr>
          <a:xfrm rot="5400000" flipH="1">
            <a:off x="5747835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53" name="15 Grupo"/>
          <p:cNvGrpSpPr/>
          <p:nvPr/>
        </p:nvGrpSpPr>
        <p:grpSpPr>
          <a:xfrm rot="5400000" flipH="1">
            <a:off x="6085308" y="3744082"/>
            <a:ext cx="288032" cy="429768"/>
            <a:chOff x="1799760" y="2168928"/>
            <a:chExt cx="612000" cy="841317"/>
          </a:xfrm>
        </p:grpSpPr>
        <p:cxnSp>
          <p:nvCxnSpPr>
            <p:cNvPr id="223" name="2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2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25" name="224 Pentágono regular"/>
          <p:cNvSpPr/>
          <p:nvPr/>
        </p:nvSpPr>
        <p:spPr>
          <a:xfrm rot="5400000" flipH="1">
            <a:off x="509976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2" name="15 Grupo"/>
          <p:cNvGrpSpPr/>
          <p:nvPr/>
        </p:nvGrpSpPr>
        <p:grpSpPr>
          <a:xfrm rot="5400000" flipH="1">
            <a:off x="5437236" y="3744082"/>
            <a:ext cx="288032" cy="429768"/>
            <a:chOff x="1799760" y="2168928"/>
            <a:chExt cx="612000" cy="841317"/>
          </a:xfrm>
        </p:grpSpPr>
        <p:cxnSp>
          <p:nvCxnSpPr>
            <p:cNvPr id="227" name="22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22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1" name="15 Grupo"/>
          <p:cNvGrpSpPr/>
          <p:nvPr/>
        </p:nvGrpSpPr>
        <p:grpSpPr>
          <a:xfrm rot="5400000" flipH="1">
            <a:off x="4790054" y="3744082"/>
            <a:ext cx="288032" cy="429768"/>
            <a:chOff x="1799760" y="2168928"/>
            <a:chExt cx="612000" cy="841317"/>
          </a:xfrm>
        </p:grpSpPr>
        <p:cxnSp>
          <p:nvCxnSpPr>
            <p:cNvPr id="230" name="22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1" name="23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32" name="231 Rectángulo"/>
          <p:cNvSpPr/>
          <p:nvPr/>
        </p:nvSpPr>
        <p:spPr>
          <a:xfrm rot="16200000">
            <a:off x="427243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Pentágono regular"/>
          <p:cNvSpPr/>
          <p:nvPr/>
        </p:nvSpPr>
        <p:spPr>
          <a:xfrm rot="5400000" flipH="1">
            <a:off x="509976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3" name="15 Grupo"/>
          <p:cNvGrpSpPr/>
          <p:nvPr/>
        </p:nvGrpSpPr>
        <p:grpSpPr>
          <a:xfrm rot="5400000" flipH="1">
            <a:off x="5437236" y="3744082"/>
            <a:ext cx="288032" cy="429768"/>
            <a:chOff x="1799760" y="2168928"/>
            <a:chExt cx="612000" cy="841317"/>
          </a:xfrm>
        </p:grpSpPr>
        <p:cxnSp>
          <p:nvCxnSpPr>
            <p:cNvPr id="235" name="2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2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4" name="15 Grupo"/>
          <p:cNvGrpSpPr/>
          <p:nvPr/>
        </p:nvGrpSpPr>
        <p:grpSpPr>
          <a:xfrm rot="5400000" flipH="1">
            <a:off x="4789164" y="3744082"/>
            <a:ext cx="288032" cy="429768"/>
            <a:chOff x="1799760" y="2168928"/>
            <a:chExt cx="612000" cy="841317"/>
          </a:xfrm>
        </p:grpSpPr>
        <p:cxnSp>
          <p:nvCxnSpPr>
            <p:cNvPr id="238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9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0" name="239 Rectángulo"/>
          <p:cNvSpPr/>
          <p:nvPr/>
        </p:nvSpPr>
        <p:spPr>
          <a:xfrm rot="16200000">
            <a:off x="4920502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16200000">
            <a:off x="2977176" y="281772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Rectángulo"/>
          <p:cNvSpPr/>
          <p:nvPr/>
        </p:nvSpPr>
        <p:spPr>
          <a:xfrm rot="16200000">
            <a:off x="427332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4" name="243 Pentágono regular"/>
          <p:cNvSpPr/>
          <p:nvPr/>
        </p:nvSpPr>
        <p:spPr>
          <a:xfrm rot="5400000" flipH="1">
            <a:off x="4452581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5" name="15 Grupo"/>
          <p:cNvGrpSpPr/>
          <p:nvPr/>
        </p:nvGrpSpPr>
        <p:grpSpPr>
          <a:xfrm rot="5400000" flipH="1">
            <a:off x="4790054" y="3744082"/>
            <a:ext cx="288032" cy="429768"/>
            <a:chOff x="1799760" y="2168928"/>
            <a:chExt cx="612000" cy="841317"/>
          </a:xfrm>
        </p:grpSpPr>
        <p:cxnSp>
          <p:nvCxnSpPr>
            <p:cNvPr id="246" name="24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24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8" name="247 Pentágono regular"/>
          <p:cNvSpPr/>
          <p:nvPr/>
        </p:nvSpPr>
        <p:spPr>
          <a:xfrm rot="5400000" flipH="1">
            <a:off x="3804509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7" name="15 Grupo"/>
          <p:cNvGrpSpPr/>
          <p:nvPr/>
        </p:nvGrpSpPr>
        <p:grpSpPr>
          <a:xfrm rot="5400000" flipH="1">
            <a:off x="4141982" y="3744082"/>
            <a:ext cx="288032" cy="429768"/>
            <a:chOff x="1799760" y="2168928"/>
            <a:chExt cx="612000" cy="841317"/>
          </a:xfrm>
        </p:grpSpPr>
        <p:cxnSp>
          <p:nvCxnSpPr>
            <p:cNvPr id="250" name="24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25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52" name="251 Pentágono regular"/>
          <p:cNvSpPr/>
          <p:nvPr/>
        </p:nvSpPr>
        <p:spPr>
          <a:xfrm rot="5400000" flipH="1">
            <a:off x="3156437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9" name="15 Grupo"/>
          <p:cNvGrpSpPr/>
          <p:nvPr/>
        </p:nvGrpSpPr>
        <p:grpSpPr>
          <a:xfrm rot="5400000" flipH="1">
            <a:off x="3493910" y="3744082"/>
            <a:ext cx="288032" cy="429768"/>
            <a:chOff x="1799760" y="2168928"/>
            <a:chExt cx="612000" cy="841317"/>
          </a:xfrm>
        </p:grpSpPr>
        <p:cxnSp>
          <p:nvCxnSpPr>
            <p:cNvPr id="254" name="25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5" name="25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56" name="255 Rectángulo"/>
          <p:cNvSpPr/>
          <p:nvPr/>
        </p:nvSpPr>
        <p:spPr>
          <a:xfrm rot="16200000">
            <a:off x="1681032" y="281772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16200000">
            <a:off x="2329104" y="281772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8" name="257 Rectángulo"/>
          <p:cNvSpPr/>
          <p:nvPr/>
        </p:nvSpPr>
        <p:spPr>
          <a:xfrm rot="16200000">
            <a:off x="2977176" y="281772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9" name="258 Rectángulo"/>
          <p:cNvSpPr/>
          <p:nvPr/>
        </p:nvSpPr>
        <p:spPr>
          <a:xfrm rot="16200000">
            <a:off x="3624358" y="281772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0" name="259 Rectángulo"/>
          <p:cNvSpPr/>
          <p:nvPr/>
        </p:nvSpPr>
        <p:spPr>
          <a:xfrm rot="16200000">
            <a:off x="4272430" y="281772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5 Pentágono regular"/>
          <p:cNvSpPr/>
          <p:nvPr/>
        </p:nvSpPr>
        <p:spPr>
          <a:xfrm rot="5400000" flipH="1">
            <a:off x="4451691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1" name="15 Grupo"/>
          <p:cNvGrpSpPr/>
          <p:nvPr/>
        </p:nvGrpSpPr>
        <p:grpSpPr>
          <a:xfrm rot="5400000" flipH="1">
            <a:off x="4789164" y="3744082"/>
            <a:ext cx="288032" cy="429768"/>
            <a:chOff x="1799760" y="2168928"/>
            <a:chExt cx="612000" cy="841317"/>
          </a:xfrm>
        </p:grpSpPr>
        <p:cxnSp>
          <p:nvCxnSpPr>
            <p:cNvPr id="263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4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5" name="264 Pentágono regular"/>
          <p:cNvSpPr/>
          <p:nvPr/>
        </p:nvSpPr>
        <p:spPr>
          <a:xfrm rot="5400000" flipH="1">
            <a:off x="3803619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3" name="15 Grupo"/>
          <p:cNvGrpSpPr/>
          <p:nvPr/>
        </p:nvGrpSpPr>
        <p:grpSpPr>
          <a:xfrm rot="5400000" flipH="1">
            <a:off x="4141092" y="3744082"/>
            <a:ext cx="288032" cy="429768"/>
            <a:chOff x="1799760" y="2168928"/>
            <a:chExt cx="612000" cy="841317"/>
          </a:xfrm>
        </p:grpSpPr>
        <p:cxnSp>
          <p:nvCxnSpPr>
            <p:cNvPr id="267" name="26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8" name="26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9" name="268 Pentágono regular"/>
          <p:cNvSpPr/>
          <p:nvPr/>
        </p:nvSpPr>
        <p:spPr>
          <a:xfrm rot="5400000" flipH="1">
            <a:off x="3155547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5" name="15 Grupo"/>
          <p:cNvGrpSpPr/>
          <p:nvPr/>
        </p:nvGrpSpPr>
        <p:grpSpPr>
          <a:xfrm rot="5400000" flipH="1">
            <a:off x="3493020" y="3744082"/>
            <a:ext cx="288032" cy="429768"/>
            <a:chOff x="1799760" y="2168928"/>
            <a:chExt cx="612000" cy="841317"/>
          </a:xfrm>
        </p:grpSpPr>
        <p:cxnSp>
          <p:nvCxnSpPr>
            <p:cNvPr id="271" name="27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27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73" name="272 Pentágono regular"/>
          <p:cNvSpPr/>
          <p:nvPr/>
        </p:nvSpPr>
        <p:spPr>
          <a:xfrm rot="5400000" flipH="1">
            <a:off x="2507475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7" name="15 Grupo"/>
          <p:cNvGrpSpPr/>
          <p:nvPr/>
        </p:nvGrpSpPr>
        <p:grpSpPr>
          <a:xfrm rot="5400000" flipH="1">
            <a:off x="2844948" y="3744082"/>
            <a:ext cx="288032" cy="429768"/>
            <a:chOff x="1799760" y="2168928"/>
            <a:chExt cx="612000" cy="841317"/>
          </a:xfrm>
        </p:grpSpPr>
        <p:cxnSp>
          <p:nvCxnSpPr>
            <p:cNvPr id="275" name="27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" name="27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77" name="276 Pentágono regular"/>
          <p:cNvSpPr/>
          <p:nvPr/>
        </p:nvSpPr>
        <p:spPr>
          <a:xfrm rot="5400000" flipH="1">
            <a:off x="1859403" y="358666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9" name="15 Grupo"/>
          <p:cNvGrpSpPr/>
          <p:nvPr/>
        </p:nvGrpSpPr>
        <p:grpSpPr>
          <a:xfrm rot="5400000" flipH="1">
            <a:off x="2196876" y="3744082"/>
            <a:ext cx="288032" cy="429768"/>
            <a:chOff x="1799760" y="2168928"/>
            <a:chExt cx="612000" cy="841317"/>
          </a:xfrm>
        </p:grpSpPr>
        <p:cxnSp>
          <p:nvCxnSpPr>
            <p:cNvPr id="279" name="27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0" name="27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61" name="196 Grupo"/>
          <p:cNvGrpSpPr/>
          <p:nvPr/>
        </p:nvGrpSpPr>
        <p:grpSpPr>
          <a:xfrm rot="11182977">
            <a:off x="1057255" y="2921905"/>
            <a:ext cx="1816460" cy="1642196"/>
            <a:chOff x="5141010" y="1124744"/>
            <a:chExt cx="1312848" cy="1202432"/>
          </a:xfrm>
        </p:grpSpPr>
        <p:grpSp>
          <p:nvGrpSpPr>
            <p:cNvPr id="262" name="64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</p:grpSpPr>
          <p:sp>
            <p:nvSpPr>
              <p:cNvPr id="292" name="291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93" name="29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4400" b="1" dirty="0">
                    <a:solidFill>
                      <a:sysClr val="windowText" lastClr="000000"/>
                    </a:solidFill>
                  </a:rPr>
                  <a:t>P</a:t>
                </a:r>
              </a:p>
            </p:txBody>
          </p:sp>
          <p:cxnSp>
            <p:nvCxnSpPr>
              <p:cNvPr id="294" name="293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294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3" name="282 Conector recto"/>
            <p:cNvCxnSpPr>
              <a:stCxn id="292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283 Conector recto"/>
            <p:cNvCxnSpPr/>
            <p:nvPr/>
          </p:nvCxnSpPr>
          <p:spPr>
            <a:xfrm flipH="1">
              <a:off x="5364088" y="1556792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284 Conector recto"/>
            <p:cNvCxnSpPr/>
            <p:nvPr/>
          </p:nvCxnSpPr>
          <p:spPr>
            <a:xfrm>
              <a:off x="5364088" y="1628800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285 Conector recto"/>
            <p:cNvCxnSpPr>
              <a:stCxn id="292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286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287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9" name="288 Rectángulo"/>
            <p:cNvSpPr/>
            <p:nvPr/>
          </p:nvSpPr>
          <p:spPr>
            <a:xfrm rot="1742518">
              <a:off x="5141010" y="1852518"/>
              <a:ext cx="360040" cy="1223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0" name="289 Rectángulo"/>
            <p:cNvSpPr/>
            <p:nvPr/>
          </p:nvSpPr>
          <p:spPr>
            <a:xfrm rot="19731196">
              <a:off x="5580112" y="2204864"/>
              <a:ext cx="360040" cy="122312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1" name="290 Rectángulo"/>
            <p:cNvSpPr/>
            <p:nvPr/>
          </p:nvSpPr>
          <p:spPr>
            <a:xfrm rot="20236420">
              <a:off x="6093818" y="2161768"/>
              <a:ext cx="360040" cy="1223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36 Rectángulo"/>
          <p:cNvSpPr/>
          <p:nvPr/>
        </p:nvSpPr>
        <p:spPr>
          <a:xfrm rot="5400000">
            <a:off x="559165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5400000">
            <a:off x="494268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4" name="453 Rectángulo"/>
          <p:cNvSpPr/>
          <p:nvPr/>
        </p:nvSpPr>
        <p:spPr>
          <a:xfrm rot="16200000">
            <a:off x="3624358" y="2834631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ortar rectángulo de esquina sencilla"/>
          <p:cNvSpPr/>
          <p:nvPr/>
        </p:nvSpPr>
        <p:spPr>
          <a:xfrm rot="10800000" flipH="1">
            <a:off x="2771800" y="-2537"/>
            <a:ext cx="511256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0481" y="51470"/>
            <a:ext cx="292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 POLIMERASA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3120595" y="32306"/>
            <a:ext cx="4725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Añade nucleótidos a la cadena</a:t>
            </a:r>
          </a:p>
        </p:txBody>
      </p:sp>
      <p:sp>
        <p:nvSpPr>
          <p:cNvPr id="33" name="32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364743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>
            <a:off x="429550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>
            <a:off x="623972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5400000">
            <a:off x="688690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5400000">
            <a:off x="753497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66 Grupo"/>
          <p:cNvGrpSpPr/>
          <p:nvPr/>
        </p:nvGrpSpPr>
        <p:grpSpPr>
          <a:xfrm flipH="1">
            <a:off x="3203848" y="771551"/>
            <a:ext cx="5832648" cy="563728"/>
            <a:chOff x="3131840" y="1772816"/>
            <a:chExt cx="5832648" cy="563728"/>
          </a:xfrm>
        </p:grpSpPr>
        <p:sp>
          <p:nvSpPr>
            <p:cNvPr id="42" name="41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8" name="7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6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6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8" name="47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" name="48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4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0" name="49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2" name="7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7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2" name="51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0" name="6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7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4" name="53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8" name="6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6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6" name="65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6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8" name="5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4" name="63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6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0" name="5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2" name="6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80" name="79 Rectángulo"/>
          <p:cNvSpPr/>
          <p:nvPr/>
        </p:nvSpPr>
        <p:spPr>
          <a:xfrm rot="5400000">
            <a:off x="818304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>
            <a:off x="-240998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40707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>
            <a:off x="105514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>
            <a:off x="170321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 rot="5400000">
            <a:off x="235129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>
            <a:off x="364654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>
            <a:off x="429461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Pentágono regular"/>
          <p:cNvSpPr/>
          <p:nvPr/>
        </p:nvSpPr>
        <p:spPr>
          <a:xfrm rot="16200000" flipH="1">
            <a:off x="538779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16200000" flipH="1">
            <a:off x="5218042" y="700683"/>
            <a:ext cx="288032" cy="429768"/>
            <a:chOff x="1799760" y="2168928"/>
            <a:chExt cx="612000" cy="841317"/>
          </a:xfrm>
        </p:grpSpPr>
        <p:cxnSp>
          <p:nvCxnSpPr>
            <p:cNvPr id="91" name="9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9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15 Grupo"/>
          <p:cNvGrpSpPr/>
          <p:nvPr/>
        </p:nvGrpSpPr>
        <p:grpSpPr>
          <a:xfrm rot="16200000" flipH="1">
            <a:off x="4569970" y="700683"/>
            <a:ext cx="288032" cy="429768"/>
            <a:chOff x="1799760" y="2168928"/>
            <a:chExt cx="612000" cy="841317"/>
          </a:xfrm>
        </p:grpSpPr>
        <p:cxnSp>
          <p:nvCxnSpPr>
            <p:cNvPr id="94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6" name="95 Pentágono regular"/>
          <p:cNvSpPr/>
          <p:nvPr/>
        </p:nvSpPr>
        <p:spPr>
          <a:xfrm rot="16200000" flipH="1">
            <a:off x="409165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" name="15 Grupo"/>
          <p:cNvGrpSpPr/>
          <p:nvPr/>
        </p:nvGrpSpPr>
        <p:grpSpPr>
          <a:xfrm rot="16200000" flipH="1">
            <a:off x="3921898" y="700683"/>
            <a:ext cx="288032" cy="429768"/>
            <a:chOff x="1799760" y="2168928"/>
            <a:chExt cx="612000" cy="841317"/>
          </a:xfrm>
        </p:grpSpPr>
        <p:cxnSp>
          <p:nvCxnSpPr>
            <p:cNvPr id="98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0" name="99 Pentágono regular"/>
          <p:cNvSpPr/>
          <p:nvPr/>
        </p:nvSpPr>
        <p:spPr>
          <a:xfrm rot="16200000" flipH="1">
            <a:off x="344357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6200000" flipH="1">
            <a:off x="3273826" y="700683"/>
            <a:ext cx="288032" cy="429768"/>
            <a:chOff x="1799760" y="2168928"/>
            <a:chExt cx="612000" cy="841317"/>
          </a:xfrm>
        </p:grpSpPr>
        <p:cxnSp>
          <p:nvCxnSpPr>
            <p:cNvPr id="102" name="10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10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2795507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 rot="16200000" flipH="1">
            <a:off x="2625754" y="700683"/>
            <a:ext cx="288032" cy="429768"/>
            <a:chOff x="1799760" y="2168928"/>
            <a:chExt cx="612000" cy="841317"/>
          </a:xfrm>
        </p:grpSpPr>
        <p:cxnSp>
          <p:nvCxnSpPr>
            <p:cNvPr id="106" name="10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10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8" name="107 Pentágono regular"/>
          <p:cNvSpPr/>
          <p:nvPr/>
        </p:nvSpPr>
        <p:spPr>
          <a:xfrm rot="16200000" flipH="1">
            <a:off x="214743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5 Grupo"/>
          <p:cNvGrpSpPr/>
          <p:nvPr/>
        </p:nvGrpSpPr>
        <p:grpSpPr>
          <a:xfrm rot="16200000" flipH="1">
            <a:off x="1977682" y="700683"/>
            <a:ext cx="288032" cy="429768"/>
            <a:chOff x="1799760" y="2168928"/>
            <a:chExt cx="612000" cy="841317"/>
          </a:xfrm>
        </p:grpSpPr>
        <p:cxnSp>
          <p:nvCxnSpPr>
            <p:cNvPr id="110" name="1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1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Pentágono regular"/>
          <p:cNvSpPr/>
          <p:nvPr/>
        </p:nvSpPr>
        <p:spPr>
          <a:xfrm rot="16200000" flipH="1">
            <a:off x="150025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" name="15 Grupo"/>
          <p:cNvGrpSpPr/>
          <p:nvPr/>
        </p:nvGrpSpPr>
        <p:grpSpPr>
          <a:xfrm rot="16200000" flipH="1">
            <a:off x="1330500" y="700683"/>
            <a:ext cx="288032" cy="429768"/>
            <a:chOff x="1799760" y="2168928"/>
            <a:chExt cx="612000" cy="841317"/>
          </a:xfrm>
        </p:grpSpPr>
        <p:cxnSp>
          <p:nvCxnSpPr>
            <p:cNvPr id="115" name="11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11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7" name="116 Pentágono regular"/>
          <p:cNvSpPr/>
          <p:nvPr/>
        </p:nvSpPr>
        <p:spPr>
          <a:xfrm rot="16200000" flipH="1">
            <a:off x="85218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92 Grupo"/>
          <p:cNvGrpSpPr/>
          <p:nvPr/>
        </p:nvGrpSpPr>
        <p:grpSpPr>
          <a:xfrm rot="16200000" flipH="1">
            <a:off x="682428" y="700683"/>
            <a:ext cx="288032" cy="429768"/>
            <a:chOff x="1799760" y="2168928"/>
            <a:chExt cx="612000" cy="841317"/>
          </a:xfrm>
        </p:grpSpPr>
        <p:cxnSp>
          <p:nvCxnSpPr>
            <p:cNvPr id="119" name="1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1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1" name="120 Pentágono regular"/>
          <p:cNvSpPr/>
          <p:nvPr/>
        </p:nvSpPr>
        <p:spPr>
          <a:xfrm rot="16200000" flipH="1">
            <a:off x="20410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2" name="121 Conector recto"/>
          <p:cNvCxnSpPr/>
          <p:nvPr/>
        </p:nvCxnSpPr>
        <p:spPr>
          <a:xfrm rot="16200000" flipH="1" flipV="1">
            <a:off x="286319" y="808630"/>
            <a:ext cx="131" cy="21374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19 Pentágono regular"/>
          <p:cNvSpPr/>
          <p:nvPr/>
        </p:nvSpPr>
        <p:spPr>
          <a:xfrm rot="16200000" flipH="1">
            <a:off x="473972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78" name="196 Grupo"/>
          <p:cNvGrpSpPr/>
          <p:nvPr/>
        </p:nvGrpSpPr>
        <p:grpSpPr>
          <a:xfrm rot="12026839">
            <a:off x="265167" y="2938810"/>
            <a:ext cx="1816460" cy="1642196"/>
            <a:chOff x="5141010" y="1124744"/>
            <a:chExt cx="1312848" cy="1202432"/>
          </a:xfrm>
        </p:grpSpPr>
        <p:sp>
          <p:nvSpPr>
            <p:cNvPr id="379" name="378 Rectángulo"/>
            <p:cNvSpPr/>
            <p:nvPr/>
          </p:nvSpPr>
          <p:spPr>
            <a:xfrm rot="19731196">
              <a:off x="5580112" y="2204864"/>
              <a:ext cx="360040" cy="122312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80" name="64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</p:grpSpPr>
          <p:sp>
            <p:nvSpPr>
              <p:cNvPr id="389" name="388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90" name="389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4400" b="1" dirty="0">
                    <a:solidFill>
                      <a:sysClr val="windowText" lastClr="000000"/>
                    </a:solidFill>
                  </a:rPr>
                  <a:t>P</a:t>
                </a:r>
              </a:p>
            </p:txBody>
          </p:sp>
          <p:cxnSp>
            <p:nvCxnSpPr>
              <p:cNvPr id="391" name="390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391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1" name="380 Conector recto"/>
            <p:cNvCxnSpPr>
              <a:stCxn id="389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381 Conector recto"/>
            <p:cNvCxnSpPr/>
            <p:nvPr/>
          </p:nvCxnSpPr>
          <p:spPr>
            <a:xfrm flipH="1">
              <a:off x="5364088" y="1556792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382 Conector recto"/>
            <p:cNvCxnSpPr/>
            <p:nvPr/>
          </p:nvCxnSpPr>
          <p:spPr>
            <a:xfrm>
              <a:off x="5364088" y="1628800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383 Conector recto"/>
            <p:cNvCxnSpPr>
              <a:stCxn id="389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384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385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7" name="386 Rectángulo"/>
            <p:cNvSpPr/>
            <p:nvPr/>
          </p:nvSpPr>
          <p:spPr>
            <a:xfrm rot="1742518">
              <a:off x="5141010" y="1852518"/>
              <a:ext cx="360040" cy="1223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8" name="387 Rectángulo"/>
            <p:cNvSpPr/>
            <p:nvPr/>
          </p:nvSpPr>
          <p:spPr>
            <a:xfrm rot="20236420">
              <a:off x="6093818" y="2161768"/>
              <a:ext cx="360040" cy="1223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93" name="392 Rectángulo"/>
          <p:cNvSpPr/>
          <p:nvPr/>
        </p:nvSpPr>
        <p:spPr>
          <a:xfrm rot="16200000">
            <a:off x="6864718" y="2834631"/>
            <a:ext cx="1080120" cy="410344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4" name="393 Rectángulo"/>
          <p:cNvSpPr/>
          <p:nvPr/>
        </p:nvSpPr>
        <p:spPr>
          <a:xfrm rot="16200000">
            <a:off x="7512790" y="2834631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5" name="394 Pentágono regular"/>
          <p:cNvSpPr/>
          <p:nvPr/>
        </p:nvSpPr>
        <p:spPr>
          <a:xfrm rot="5400000" flipH="1">
            <a:off x="8340123" y="3603570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96" name="15 Grupo"/>
          <p:cNvGrpSpPr/>
          <p:nvPr/>
        </p:nvGrpSpPr>
        <p:grpSpPr>
          <a:xfrm rot="5400000" flipH="1">
            <a:off x="8677596" y="3760987"/>
            <a:ext cx="288032" cy="429768"/>
            <a:chOff x="1799760" y="2168928"/>
            <a:chExt cx="612000" cy="841317"/>
          </a:xfrm>
        </p:grpSpPr>
        <p:cxnSp>
          <p:nvCxnSpPr>
            <p:cNvPr id="397" name="39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8" name="39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99" name="25 Pentágono regular"/>
          <p:cNvSpPr/>
          <p:nvPr/>
        </p:nvSpPr>
        <p:spPr>
          <a:xfrm rot="5400000" flipH="1">
            <a:off x="7692051" y="3603570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00" name="15 Grupo"/>
          <p:cNvGrpSpPr/>
          <p:nvPr/>
        </p:nvGrpSpPr>
        <p:grpSpPr>
          <a:xfrm rot="5400000" flipH="1">
            <a:off x="8029524" y="3760987"/>
            <a:ext cx="288032" cy="429768"/>
            <a:chOff x="1799760" y="2168928"/>
            <a:chExt cx="612000" cy="841317"/>
          </a:xfrm>
        </p:grpSpPr>
        <p:cxnSp>
          <p:nvCxnSpPr>
            <p:cNvPr id="401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2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03" name="402 Pentágono regular"/>
          <p:cNvSpPr/>
          <p:nvPr/>
        </p:nvSpPr>
        <p:spPr>
          <a:xfrm rot="5400000" flipH="1">
            <a:off x="7043979" y="3603570"/>
            <a:ext cx="455752" cy="360930"/>
          </a:xfrm>
          <a:prstGeom prst="pent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04" name="15 Grupo"/>
          <p:cNvGrpSpPr/>
          <p:nvPr/>
        </p:nvGrpSpPr>
        <p:grpSpPr>
          <a:xfrm rot="5400000" flipH="1">
            <a:off x="7381452" y="3760987"/>
            <a:ext cx="288032" cy="429768"/>
            <a:chOff x="1799760" y="2168928"/>
            <a:chExt cx="612000" cy="841317"/>
          </a:xfrm>
        </p:grpSpPr>
        <p:cxnSp>
          <p:nvCxnSpPr>
            <p:cNvPr id="405" name="40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6" name="40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07" name="406 Rectángulo"/>
          <p:cNvSpPr/>
          <p:nvPr/>
        </p:nvSpPr>
        <p:spPr>
          <a:xfrm rot="16200000">
            <a:off x="8160862" y="2834631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8" name="407 Rectángulo"/>
          <p:cNvSpPr/>
          <p:nvPr/>
        </p:nvSpPr>
        <p:spPr>
          <a:xfrm rot="16200000">
            <a:off x="4273320" y="2834631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9" name="408 Rectángulo"/>
          <p:cNvSpPr/>
          <p:nvPr/>
        </p:nvSpPr>
        <p:spPr>
          <a:xfrm rot="16200000">
            <a:off x="4921392" y="2834631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0" name="409 Rectángulo"/>
          <p:cNvSpPr/>
          <p:nvPr/>
        </p:nvSpPr>
        <p:spPr>
          <a:xfrm rot="16200000">
            <a:off x="5569464" y="2834631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1" name="410 Rectángulo"/>
          <p:cNvSpPr/>
          <p:nvPr/>
        </p:nvSpPr>
        <p:spPr>
          <a:xfrm rot="16200000">
            <a:off x="6217536" y="2834631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2" name="411 Pentágono regular"/>
          <p:cNvSpPr/>
          <p:nvPr/>
        </p:nvSpPr>
        <p:spPr>
          <a:xfrm rot="5400000" flipH="1">
            <a:off x="6395907" y="360357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13" name="15 Grupo"/>
          <p:cNvGrpSpPr/>
          <p:nvPr/>
        </p:nvGrpSpPr>
        <p:grpSpPr>
          <a:xfrm rot="5400000" flipH="1">
            <a:off x="6733380" y="3760987"/>
            <a:ext cx="288032" cy="429768"/>
            <a:chOff x="1799760" y="2168928"/>
            <a:chExt cx="612000" cy="841317"/>
          </a:xfrm>
        </p:grpSpPr>
        <p:cxnSp>
          <p:nvCxnSpPr>
            <p:cNvPr id="414" name="41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5" name="41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16" name="415 Pentágono regular"/>
          <p:cNvSpPr/>
          <p:nvPr/>
        </p:nvSpPr>
        <p:spPr>
          <a:xfrm rot="5400000" flipH="1">
            <a:off x="5747835" y="360357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17" name="15 Grupo"/>
          <p:cNvGrpSpPr/>
          <p:nvPr/>
        </p:nvGrpSpPr>
        <p:grpSpPr>
          <a:xfrm rot="5400000" flipH="1">
            <a:off x="6085308" y="3760987"/>
            <a:ext cx="288032" cy="429768"/>
            <a:chOff x="1799760" y="2168928"/>
            <a:chExt cx="612000" cy="841317"/>
          </a:xfrm>
        </p:grpSpPr>
        <p:cxnSp>
          <p:nvCxnSpPr>
            <p:cNvPr id="418" name="417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41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20" name="419 Pentágono regular"/>
          <p:cNvSpPr/>
          <p:nvPr/>
        </p:nvSpPr>
        <p:spPr>
          <a:xfrm rot="5400000" flipH="1">
            <a:off x="5099763" y="360357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21" name="15 Grupo"/>
          <p:cNvGrpSpPr/>
          <p:nvPr/>
        </p:nvGrpSpPr>
        <p:grpSpPr>
          <a:xfrm rot="5400000" flipH="1">
            <a:off x="5437236" y="3760987"/>
            <a:ext cx="288032" cy="429768"/>
            <a:chOff x="1799760" y="2168928"/>
            <a:chExt cx="612000" cy="841317"/>
          </a:xfrm>
        </p:grpSpPr>
        <p:cxnSp>
          <p:nvCxnSpPr>
            <p:cNvPr id="422" name="42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3" name="42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24" name="15 Grupo"/>
          <p:cNvGrpSpPr/>
          <p:nvPr/>
        </p:nvGrpSpPr>
        <p:grpSpPr>
          <a:xfrm rot="5400000" flipH="1">
            <a:off x="4790054" y="3760987"/>
            <a:ext cx="288032" cy="429768"/>
            <a:chOff x="1799760" y="2168928"/>
            <a:chExt cx="612000" cy="841317"/>
          </a:xfrm>
        </p:grpSpPr>
        <p:cxnSp>
          <p:nvCxnSpPr>
            <p:cNvPr id="425" name="42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6" name="42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27" name="426 Rectángulo"/>
          <p:cNvSpPr/>
          <p:nvPr/>
        </p:nvSpPr>
        <p:spPr>
          <a:xfrm rot="16200000">
            <a:off x="4272430" y="2834631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8" name="427 Pentágono regular"/>
          <p:cNvSpPr/>
          <p:nvPr/>
        </p:nvSpPr>
        <p:spPr>
          <a:xfrm rot="5400000" flipH="1">
            <a:off x="5099763" y="360357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29" name="15 Grupo"/>
          <p:cNvGrpSpPr/>
          <p:nvPr/>
        </p:nvGrpSpPr>
        <p:grpSpPr>
          <a:xfrm rot="5400000" flipH="1">
            <a:off x="5437236" y="3760987"/>
            <a:ext cx="288032" cy="429768"/>
            <a:chOff x="1799760" y="2168928"/>
            <a:chExt cx="612000" cy="841317"/>
          </a:xfrm>
        </p:grpSpPr>
        <p:cxnSp>
          <p:nvCxnSpPr>
            <p:cNvPr id="430" name="42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43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32" name="15 Grupo"/>
          <p:cNvGrpSpPr/>
          <p:nvPr/>
        </p:nvGrpSpPr>
        <p:grpSpPr>
          <a:xfrm rot="5400000" flipH="1">
            <a:off x="4789164" y="3760987"/>
            <a:ext cx="288032" cy="429768"/>
            <a:chOff x="1799760" y="2168928"/>
            <a:chExt cx="612000" cy="841317"/>
          </a:xfrm>
        </p:grpSpPr>
        <p:cxnSp>
          <p:nvCxnSpPr>
            <p:cNvPr id="433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4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35" name="434 Rectángulo"/>
          <p:cNvSpPr/>
          <p:nvPr/>
        </p:nvSpPr>
        <p:spPr>
          <a:xfrm rot="16200000">
            <a:off x="4920502" y="2834631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6" name="435 Rectángulo"/>
          <p:cNvSpPr/>
          <p:nvPr/>
        </p:nvSpPr>
        <p:spPr>
          <a:xfrm rot="16200000">
            <a:off x="2977176" y="2834631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8" name="437 Rectángulo"/>
          <p:cNvSpPr/>
          <p:nvPr/>
        </p:nvSpPr>
        <p:spPr>
          <a:xfrm rot="16200000">
            <a:off x="4273320" y="2834631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9" name="438 Pentágono regular"/>
          <p:cNvSpPr/>
          <p:nvPr/>
        </p:nvSpPr>
        <p:spPr>
          <a:xfrm rot="5400000" flipH="1">
            <a:off x="4452581" y="360357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40" name="15 Grupo"/>
          <p:cNvGrpSpPr/>
          <p:nvPr/>
        </p:nvGrpSpPr>
        <p:grpSpPr>
          <a:xfrm rot="5400000" flipH="1">
            <a:off x="4790054" y="3760987"/>
            <a:ext cx="288032" cy="429768"/>
            <a:chOff x="1799760" y="2168928"/>
            <a:chExt cx="612000" cy="841317"/>
          </a:xfrm>
        </p:grpSpPr>
        <p:cxnSp>
          <p:nvCxnSpPr>
            <p:cNvPr id="441" name="44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2" name="44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43" name="442 Pentágono regular"/>
          <p:cNvSpPr/>
          <p:nvPr/>
        </p:nvSpPr>
        <p:spPr>
          <a:xfrm rot="5400000" flipH="1">
            <a:off x="3804509" y="360357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44" name="15 Grupo"/>
          <p:cNvGrpSpPr/>
          <p:nvPr/>
        </p:nvGrpSpPr>
        <p:grpSpPr>
          <a:xfrm rot="5400000" flipH="1">
            <a:off x="4141982" y="3760987"/>
            <a:ext cx="288032" cy="429768"/>
            <a:chOff x="1799760" y="2168928"/>
            <a:chExt cx="612000" cy="841317"/>
          </a:xfrm>
        </p:grpSpPr>
        <p:cxnSp>
          <p:nvCxnSpPr>
            <p:cNvPr id="445" name="44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6" name="44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47" name="446 Pentágono regular"/>
          <p:cNvSpPr/>
          <p:nvPr/>
        </p:nvSpPr>
        <p:spPr>
          <a:xfrm rot="5400000" flipH="1">
            <a:off x="3156437" y="360357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48" name="15 Grupo"/>
          <p:cNvGrpSpPr/>
          <p:nvPr/>
        </p:nvGrpSpPr>
        <p:grpSpPr>
          <a:xfrm rot="5400000" flipH="1">
            <a:off x="3493910" y="3760987"/>
            <a:ext cx="288032" cy="429768"/>
            <a:chOff x="1799760" y="2168928"/>
            <a:chExt cx="612000" cy="841317"/>
          </a:xfrm>
        </p:grpSpPr>
        <p:cxnSp>
          <p:nvCxnSpPr>
            <p:cNvPr id="449" name="44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0" name="44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51" name="450 Rectángulo"/>
          <p:cNvSpPr/>
          <p:nvPr/>
        </p:nvSpPr>
        <p:spPr>
          <a:xfrm rot="16200000">
            <a:off x="1681032" y="2834631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2" name="451 Rectángulo"/>
          <p:cNvSpPr/>
          <p:nvPr/>
        </p:nvSpPr>
        <p:spPr>
          <a:xfrm rot="16200000">
            <a:off x="2329104" y="2834631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6" name="25 Pentágono regular"/>
          <p:cNvSpPr/>
          <p:nvPr/>
        </p:nvSpPr>
        <p:spPr>
          <a:xfrm rot="5400000" flipH="1">
            <a:off x="4451691" y="360357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57" name="15 Grupo"/>
          <p:cNvGrpSpPr/>
          <p:nvPr/>
        </p:nvGrpSpPr>
        <p:grpSpPr>
          <a:xfrm rot="5400000" flipH="1">
            <a:off x="4789164" y="3760987"/>
            <a:ext cx="288032" cy="429768"/>
            <a:chOff x="1799760" y="2168928"/>
            <a:chExt cx="612000" cy="841317"/>
          </a:xfrm>
        </p:grpSpPr>
        <p:cxnSp>
          <p:nvCxnSpPr>
            <p:cNvPr id="458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9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60" name="459 Pentágono regular"/>
          <p:cNvSpPr/>
          <p:nvPr/>
        </p:nvSpPr>
        <p:spPr>
          <a:xfrm rot="5400000" flipH="1">
            <a:off x="3803619" y="360357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61" name="15 Grupo"/>
          <p:cNvGrpSpPr/>
          <p:nvPr/>
        </p:nvGrpSpPr>
        <p:grpSpPr>
          <a:xfrm rot="5400000" flipH="1">
            <a:off x="4141092" y="3760987"/>
            <a:ext cx="288032" cy="429768"/>
            <a:chOff x="1799760" y="2168928"/>
            <a:chExt cx="612000" cy="841317"/>
          </a:xfrm>
        </p:grpSpPr>
        <p:cxnSp>
          <p:nvCxnSpPr>
            <p:cNvPr id="462" name="46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3" name="46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64" name="463 Pentágono regular"/>
          <p:cNvSpPr/>
          <p:nvPr/>
        </p:nvSpPr>
        <p:spPr>
          <a:xfrm rot="5400000" flipH="1">
            <a:off x="3155547" y="360357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65" name="15 Grupo"/>
          <p:cNvGrpSpPr/>
          <p:nvPr/>
        </p:nvGrpSpPr>
        <p:grpSpPr>
          <a:xfrm rot="5400000" flipH="1">
            <a:off x="3493020" y="3760987"/>
            <a:ext cx="288032" cy="429768"/>
            <a:chOff x="1799760" y="2168928"/>
            <a:chExt cx="612000" cy="841317"/>
          </a:xfrm>
        </p:grpSpPr>
        <p:cxnSp>
          <p:nvCxnSpPr>
            <p:cNvPr id="466" name="46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7" name="46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68" name="467 Pentágono regular"/>
          <p:cNvSpPr/>
          <p:nvPr/>
        </p:nvSpPr>
        <p:spPr>
          <a:xfrm rot="5400000" flipH="1">
            <a:off x="2507475" y="360357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69" name="15 Grupo"/>
          <p:cNvGrpSpPr/>
          <p:nvPr/>
        </p:nvGrpSpPr>
        <p:grpSpPr>
          <a:xfrm rot="5400000" flipH="1">
            <a:off x="2844948" y="3760987"/>
            <a:ext cx="288032" cy="429768"/>
            <a:chOff x="1799760" y="2168928"/>
            <a:chExt cx="612000" cy="841317"/>
          </a:xfrm>
        </p:grpSpPr>
        <p:cxnSp>
          <p:nvCxnSpPr>
            <p:cNvPr id="470" name="46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1" name="47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72" name="471 Pentágono regular"/>
          <p:cNvSpPr/>
          <p:nvPr/>
        </p:nvSpPr>
        <p:spPr>
          <a:xfrm rot="5400000" flipH="1">
            <a:off x="1859403" y="3603570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73" name="15 Grupo"/>
          <p:cNvGrpSpPr/>
          <p:nvPr/>
        </p:nvGrpSpPr>
        <p:grpSpPr>
          <a:xfrm rot="5400000" flipH="1">
            <a:off x="2196876" y="3760987"/>
            <a:ext cx="288032" cy="429768"/>
            <a:chOff x="1799760" y="2168928"/>
            <a:chExt cx="612000" cy="841317"/>
          </a:xfrm>
        </p:grpSpPr>
        <p:cxnSp>
          <p:nvCxnSpPr>
            <p:cNvPr id="474" name="47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5" name="47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76" name="475 Rectángulo"/>
          <p:cNvSpPr/>
          <p:nvPr/>
        </p:nvSpPr>
        <p:spPr>
          <a:xfrm rot="16200000">
            <a:off x="1033850" y="2870599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7" name="476 Pentágono regular"/>
          <p:cNvSpPr/>
          <p:nvPr/>
        </p:nvSpPr>
        <p:spPr>
          <a:xfrm rot="5400000" flipH="1">
            <a:off x="1212221" y="36395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78" name="15 Grupo"/>
          <p:cNvGrpSpPr/>
          <p:nvPr/>
        </p:nvGrpSpPr>
        <p:grpSpPr>
          <a:xfrm rot="5400000" flipH="1">
            <a:off x="1549694" y="3760987"/>
            <a:ext cx="288032" cy="429768"/>
            <a:chOff x="1799760" y="2168928"/>
            <a:chExt cx="612000" cy="841317"/>
          </a:xfrm>
        </p:grpSpPr>
        <p:cxnSp>
          <p:nvCxnSpPr>
            <p:cNvPr id="479" name="47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0" name="47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81" name="196 Grupo"/>
          <p:cNvGrpSpPr/>
          <p:nvPr/>
        </p:nvGrpSpPr>
        <p:grpSpPr>
          <a:xfrm rot="12026839">
            <a:off x="265167" y="2938810"/>
            <a:ext cx="1816460" cy="1642196"/>
            <a:chOff x="5141010" y="1124744"/>
            <a:chExt cx="1312848" cy="1202432"/>
          </a:xfrm>
        </p:grpSpPr>
        <p:sp>
          <p:nvSpPr>
            <p:cNvPr id="482" name="481 Rectángulo"/>
            <p:cNvSpPr/>
            <p:nvPr/>
          </p:nvSpPr>
          <p:spPr>
            <a:xfrm rot="19731196">
              <a:off x="5580112" y="2204864"/>
              <a:ext cx="360040" cy="122312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83" name="64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</p:grpSpPr>
          <p:sp>
            <p:nvSpPr>
              <p:cNvPr id="492" name="491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93" name="49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4400" b="1" dirty="0">
                    <a:solidFill>
                      <a:sysClr val="windowText" lastClr="000000"/>
                    </a:solidFill>
                  </a:rPr>
                  <a:t>P</a:t>
                </a:r>
              </a:p>
            </p:txBody>
          </p:sp>
          <p:cxnSp>
            <p:nvCxnSpPr>
              <p:cNvPr id="494" name="493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5" name="494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4" name="483 Conector recto"/>
            <p:cNvCxnSpPr>
              <a:stCxn id="492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484 Conector recto"/>
            <p:cNvCxnSpPr/>
            <p:nvPr/>
          </p:nvCxnSpPr>
          <p:spPr>
            <a:xfrm flipH="1">
              <a:off x="5364088" y="1556792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485 Conector recto"/>
            <p:cNvCxnSpPr/>
            <p:nvPr/>
          </p:nvCxnSpPr>
          <p:spPr>
            <a:xfrm>
              <a:off x="5364088" y="1628800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486 Conector recto"/>
            <p:cNvCxnSpPr>
              <a:stCxn id="492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487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488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0" name="489 Rectángulo"/>
            <p:cNvSpPr/>
            <p:nvPr/>
          </p:nvSpPr>
          <p:spPr>
            <a:xfrm rot="1742518">
              <a:off x="5141010" y="1852518"/>
              <a:ext cx="360040" cy="1223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91" name="490 Rectángulo"/>
            <p:cNvSpPr/>
            <p:nvPr/>
          </p:nvSpPr>
          <p:spPr>
            <a:xfrm rot="20236420">
              <a:off x="6093818" y="2161768"/>
              <a:ext cx="360040" cy="1223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1619672" y="-2537"/>
            <a:ext cx="475252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19798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7826" y="51470"/>
            <a:ext cx="1263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LIGASA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1968467" y="32306"/>
            <a:ext cx="4475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Une fragmentos de Okazaki</a:t>
            </a:r>
          </a:p>
        </p:txBody>
      </p:sp>
      <p:sp>
        <p:nvSpPr>
          <p:cNvPr id="209" name="208 Rectángulo"/>
          <p:cNvSpPr/>
          <p:nvPr/>
        </p:nvSpPr>
        <p:spPr>
          <a:xfrm rot="5400000" flipV="1">
            <a:off x="2792390" y="270711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5400000" flipV="1">
            <a:off x="2792388" y="245511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5400000" flipV="1">
            <a:off x="2970170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5400000" flipV="1">
            <a:off x="2970169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3" name="212 Rectángulo"/>
          <p:cNvSpPr/>
          <p:nvPr/>
        </p:nvSpPr>
        <p:spPr>
          <a:xfrm rot="5400000" flipV="1">
            <a:off x="3159054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5400000" flipV="1">
            <a:off x="3159053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3327054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3327053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3495054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3495053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1910161" y="270711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1910160" y="245511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2087941" y="2707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2087940" y="2455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 rot="5400000" flipV="1">
            <a:off x="2276826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 rot="5400000" flipV="1">
            <a:off x="2276825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2444826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2444825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612826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612825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3674553" y="270706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3674552" y="245506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3852333" y="2707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3852332" y="2455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 rot="5400000" flipV="1">
            <a:off x="4041218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 rot="5400000" flipV="1">
            <a:off x="4041217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5400000" flipV="1">
            <a:off x="6248717" y="18790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42" name="175 Grupo"/>
          <p:cNvGrpSpPr/>
          <p:nvPr/>
        </p:nvGrpSpPr>
        <p:grpSpPr>
          <a:xfrm>
            <a:off x="6525830" y="1779719"/>
            <a:ext cx="410217" cy="251998"/>
            <a:chOff x="6525830" y="2492953"/>
            <a:chExt cx="410217" cy="251998"/>
          </a:xfrm>
        </p:grpSpPr>
        <p:sp>
          <p:nvSpPr>
            <p:cNvPr id="243" name="242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5" name="244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6" name="245 Rectángulo"/>
          <p:cNvSpPr/>
          <p:nvPr/>
        </p:nvSpPr>
        <p:spPr>
          <a:xfrm rot="5400000" flipV="1">
            <a:off x="6951382" y="187905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8" name="247 Rectángulo"/>
          <p:cNvSpPr/>
          <p:nvPr/>
        </p:nvSpPr>
        <p:spPr>
          <a:xfrm rot="5400000" flipV="1">
            <a:off x="5366489" y="1879052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9" name="248 Rectángulo"/>
          <p:cNvSpPr/>
          <p:nvPr/>
        </p:nvSpPr>
        <p:spPr>
          <a:xfrm rot="5400000" flipV="1">
            <a:off x="5544269" y="187905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0" name="249 Rectángulo"/>
          <p:cNvSpPr/>
          <p:nvPr/>
        </p:nvSpPr>
        <p:spPr>
          <a:xfrm rot="5400000" flipV="1">
            <a:off x="5733154" y="1879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5901154" y="1879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6069154" y="187905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16200000">
            <a:off x="8013111" y="187899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8190890" y="18789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8379774" y="187899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5400000" flipV="1">
            <a:off x="7130881" y="187899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8" name="257 Rectángulo"/>
          <p:cNvSpPr/>
          <p:nvPr/>
        </p:nvSpPr>
        <p:spPr>
          <a:xfrm rot="5400000" flipV="1">
            <a:off x="7308661" y="187899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9" name="258 Rectángulo"/>
          <p:cNvSpPr/>
          <p:nvPr/>
        </p:nvSpPr>
        <p:spPr>
          <a:xfrm rot="5400000" flipV="1">
            <a:off x="7497546" y="187899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0" name="259 Rectángulo"/>
          <p:cNvSpPr/>
          <p:nvPr/>
        </p:nvSpPr>
        <p:spPr>
          <a:xfrm rot="5400000" flipV="1">
            <a:off x="7665546" y="18789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 rot="5400000" flipV="1">
            <a:off x="7833546" y="187899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63" name="102 Grupo"/>
          <p:cNvGrpSpPr/>
          <p:nvPr/>
        </p:nvGrpSpPr>
        <p:grpSpPr>
          <a:xfrm rot="19922894">
            <a:off x="4203351" y="2060261"/>
            <a:ext cx="1169916" cy="252001"/>
            <a:chOff x="4283968" y="2492896"/>
            <a:chExt cx="1169916" cy="252001"/>
          </a:xfrm>
          <a:solidFill>
            <a:srgbClr val="00CC99"/>
          </a:solidFill>
        </p:grpSpPr>
        <p:sp>
          <p:nvSpPr>
            <p:cNvPr id="264" name="263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5" name="264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6" name="265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7" name="266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8" name="26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9" name="268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0" name="26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1" name="270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72" name="271 Rectángulo"/>
          <p:cNvSpPr/>
          <p:nvPr/>
        </p:nvSpPr>
        <p:spPr>
          <a:xfrm rot="7171502" flipH="1" flipV="1">
            <a:off x="8609176" y="201979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3" name="272 Rectángulo"/>
          <p:cNvSpPr/>
          <p:nvPr/>
        </p:nvSpPr>
        <p:spPr>
          <a:xfrm rot="17971502" flipH="1">
            <a:off x="8753192" y="210739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4" name="273 Rectángulo"/>
          <p:cNvSpPr/>
          <p:nvPr/>
        </p:nvSpPr>
        <p:spPr>
          <a:xfrm rot="17971502" flipH="1">
            <a:off x="8897208" y="220048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16200000">
            <a:off x="6623991" y="32831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16200000">
            <a:off x="5375098" y="328312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 rot="16200000">
            <a:off x="5552878" y="328312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16200000">
            <a:off x="5741763" y="32831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0" name="279 Rectángulo"/>
          <p:cNvSpPr/>
          <p:nvPr/>
        </p:nvSpPr>
        <p:spPr>
          <a:xfrm rot="5400000" flipV="1">
            <a:off x="8021720" y="328317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1" name="280 Rectángulo"/>
          <p:cNvSpPr/>
          <p:nvPr/>
        </p:nvSpPr>
        <p:spPr>
          <a:xfrm rot="16200000">
            <a:off x="8388383" y="328318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2" name="281 Rectángulo"/>
          <p:cNvSpPr/>
          <p:nvPr/>
        </p:nvSpPr>
        <p:spPr>
          <a:xfrm rot="16200000">
            <a:off x="7139490" y="328317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3" name="282 Rectángulo"/>
          <p:cNvSpPr/>
          <p:nvPr/>
        </p:nvSpPr>
        <p:spPr>
          <a:xfrm rot="16200000">
            <a:off x="7317270" y="328318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4" name="283 Rectángulo"/>
          <p:cNvSpPr/>
          <p:nvPr/>
        </p:nvSpPr>
        <p:spPr>
          <a:xfrm rot="16200000">
            <a:off x="7506155" y="328318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5" name="284 Rectángulo"/>
          <p:cNvSpPr/>
          <p:nvPr/>
        </p:nvSpPr>
        <p:spPr>
          <a:xfrm rot="7077106" flipV="1">
            <a:off x="4506490" y="29153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6" name="285 Rectángulo"/>
          <p:cNvSpPr/>
          <p:nvPr/>
        </p:nvSpPr>
        <p:spPr>
          <a:xfrm rot="17877106">
            <a:off x="4830378" y="30871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7" name="286 Rectángulo"/>
          <p:cNvSpPr/>
          <p:nvPr/>
        </p:nvSpPr>
        <p:spPr>
          <a:xfrm rot="3628498" flipH="1" flipV="1">
            <a:off x="8905817" y="29616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8" name="287 Rectángulo"/>
          <p:cNvSpPr/>
          <p:nvPr/>
        </p:nvSpPr>
        <p:spPr>
          <a:xfrm rot="16200000">
            <a:off x="6257326" y="328312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9" name="288 Rectángulo"/>
          <p:cNvSpPr/>
          <p:nvPr/>
        </p:nvSpPr>
        <p:spPr>
          <a:xfrm rot="16200000">
            <a:off x="6435107" y="328312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0" name="289 Rectángulo"/>
          <p:cNvSpPr/>
          <p:nvPr/>
        </p:nvSpPr>
        <p:spPr>
          <a:xfrm rot="16200000">
            <a:off x="6791991" y="328312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1" name="290 Rectángulo"/>
          <p:cNvSpPr/>
          <p:nvPr/>
        </p:nvSpPr>
        <p:spPr>
          <a:xfrm rot="16200000">
            <a:off x="5909763" y="328312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2" name="291 Rectángulo"/>
          <p:cNvSpPr/>
          <p:nvPr/>
        </p:nvSpPr>
        <p:spPr>
          <a:xfrm rot="16200000">
            <a:off x="8199499" y="328318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3" name="292 Rectángulo"/>
          <p:cNvSpPr/>
          <p:nvPr/>
        </p:nvSpPr>
        <p:spPr>
          <a:xfrm rot="16200000">
            <a:off x="7674155" y="328318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4" name="293 Rectángulo"/>
          <p:cNvSpPr/>
          <p:nvPr/>
        </p:nvSpPr>
        <p:spPr>
          <a:xfrm rot="17877106">
            <a:off x="4663528" y="299866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5" name="294 Rectángulo"/>
          <p:cNvSpPr/>
          <p:nvPr/>
        </p:nvSpPr>
        <p:spPr>
          <a:xfrm rot="17877106">
            <a:off x="4978779" y="316594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6" name="295 Rectángulo"/>
          <p:cNvSpPr/>
          <p:nvPr/>
        </p:nvSpPr>
        <p:spPr>
          <a:xfrm rot="17877106">
            <a:off x="4199470" y="275241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7" name="296 Rectángulo"/>
          <p:cNvSpPr/>
          <p:nvPr/>
        </p:nvSpPr>
        <p:spPr>
          <a:xfrm rot="14428498" flipH="1">
            <a:off x="8617785" y="31423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8" name="297 Rectángulo"/>
          <p:cNvSpPr/>
          <p:nvPr/>
        </p:nvSpPr>
        <p:spPr>
          <a:xfrm rot="16200000">
            <a:off x="6959991" y="328312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9" name="298 Rectángulo"/>
          <p:cNvSpPr/>
          <p:nvPr/>
        </p:nvSpPr>
        <p:spPr>
          <a:xfrm rot="16200000">
            <a:off x="6077763" y="328312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0" name="299 Rectángulo"/>
          <p:cNvSpPr/>
          <p:nvPr/>
        </p:nvSpPr>
        <p:spPr>
          <a:xfrm rot="16200000">
            <a:off x="7842155" y="328318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1" name="300 Rectángulo"/>
          <p:cNvSpPr/>
          <p:nvPr/>
        </p:nvSpPr>
        <p:spPr>
          <a:xfrm rot="17877106">
            <a:off x="5127181" y="324468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2" name="301 Rectángulo"/>
          <p:cNvSpPr/>
          <p:nvPr/>
        </p:nvSpPr>
        <p:spPr>
          <a:xfrm rot="17877106">
            <a:off x="4347871" y="2831162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3" name="302 Rectángulo"/>
          <p:cNvSpPr/>
          <p:nvPr/>
        </p:nvSpPr>
        <p:spPr>
          <a:xfrm rot="3628498" flipH="1" flipV="1">
            <a:off x="8761801" y="305477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7" name="306 Rectángulo"/>
          <p:cNvSpPr/>
          <p:nvPr/>
        </p:nvSpPr>
        <p:spPr>
          <a:xfrm rot="1677106" flipV="1">
            <a:off x="4169776" y="3072740"/>
            <a:ext cx="1169916" cy="72008"/>
          </a:xfrm>
          <a:prstGeom prst="rect">
            <a:avLst/>
          </a:pr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9" name="308 Rectángulo"/>
          <p:cNvSpPr/>
          <p:nvPr/>
        </p:nvSpPr>
        <p:spPr>
          <a:xfrm rot="5400000" flipV="1">
            <a:off x="6439733" y="2139694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0" name="309 Rectángulo"/>
          <p:cNvSpPr/>
          <p:nvPr/>
        </p:nvSpPr>
        <p:spPr>
          <a:xfrm rot="5400000" flipV="1">
            <a:off x="6637951" y="2149028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1" name="310 Rectángulo"/>
          <p:cNvSpPr/>
          <p:nvPr/>
        </p:nvSpPr>
        <p:spPr>
          <a:xfrm rot="5400000" flipV="1">
            <a:off x="6787952" y="208609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2" name="311 Rectángulo"/>
          <p:cNvSpPr/>
          <p:nvPr/>
        </p:nvSpPr>
        <p:spPr>
          <a:xfrm rot="10800000">
            <a:off x="6466591" y="2254450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3" name="312 Rectángulo"/>
          <p:cNvSpPr/>
          <p:nvPr/>
        </p:nvSpPr>
        <p:spPr>
          <a:xfrm rot="5400000" flipV="1">
            <a:off x="6247696" y="213105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4" name="313 Rectángulo"/>
          <p:cNvSpPr/>
          <p:nvPr/>
        </p:nvSpPr>
        <p:spPr>
          <a:xfrm rot="5400000" flipV="1">
            <a:off x="5365468" y="213105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5" name="314 Rectángulo"/>
          <p:cNvSpPr/>
          <p:nvPr/>
        </p:nvSpPr>
        <p:spPr>
          <a:xfrm rot="5400000" flipV="1">
            <a:off x="5543248" y="213105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6" name="315 Rectángulo"/>
          <p:cNvSpPr/>
          <p:nvPr/>
        </p:nvSpPr>
        <p:spPr>
          <a:xfrm rot="5400000" flipV="1">
            <a:off x="5732133" y="2131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7" name="316 Rectángulo"/>
          <p:cNvSpPr/>
          <p:nvPr/>
        </p:nvSpPr>
        <p:spPr>
          <a:xfrm rot="5400000" flipV="1">
            <a:off x="5900133" y="2131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8" name="317 Rectángulo"/>
          <p:cNvSpPr/>
          <p:nvPr/>
        </p:nvSpPr>
        <p:spPr>
          <a:xfrm rot="5400000" flipV="1">
            <a:off x="6068133" y="213105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0" name="319 Rectángulo"/>
          <p:cNvSpPr/>
          <p:nvPr/>
        </p:nvSpPr>
        <p:spPr>
          <a:xfrm rot="5400000" flipV="1">
            <a:off x="6260934" y="303112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21" name="175 Grupo"/>
          <p:cNvGrpSpPr/>
          <p:nvPr/>
        </p:nvGrpSpPr>
        <p:grpSpPr>
          <a:xfrm>
            <a:off x="6538047" y="2931790"/>
            <a:ext cx="410217" cy="251998"/>
            <a:chOff x="6525830" y="2492953"/>
            <a:chExt cx="410217" cy="251998"/>
          </a:xfrm>
        </p:grpSpPr>
        <p:sp>
          <p:nvSpPr>
            <p:cNvPr id="322" name="321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3" name="322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4" name="323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26" name="296 Grupo"/>
          <p:cNvGrpSpPr/>
          <p:nvPr/>
        </p:nvGrpSpPr>
        <p:grpSpPr>
          <a:xfrm flipV="1">
            <a:off x="4716016" y="2579933"/>
            <a:ext cx="377221" cy="423865"/>
            <a:chOff x="4749613" y="2841282"/>
            <a:chExt cx="377221" cy="423865"/>
          </a:xfrm>
        </p:grpSpPr>
        <p:sp>
          <p:nvSpPr>
            <p:cNvPr id="327" name="326 Rectángulo"/>
            <p:cNvSpPr/>
            <p:nvPr/>
          </p:nvSpPr>
          <p:spPr>
            <a:xfrm rot="14522894">
              <a:off x="4650281" y="311248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8" name="327 Rectángulo"/>
            <p:cNvSpPr/>
            <p:nvPr/>
          </p:nvSpPr>
          <p:spPr>
            <a:xfrm rot="3722894" flipV="1">
              <a:off x="4807319" y="302914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9" name="328 Rectángulo"/>
            <p:cNvSpPr/>
            <p:nvPr/>
          </p:nvSpPr>
          <p:spPr>
            <a:xfrm rot="3722894" flipV="1">
              <a:off x="4974169" y="294061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30" name="329 Rectángulo"/>
          <p:cNvSpPr/>
          <p:nvPr/>
        </p:nvSpPr>
        <p:spPr>
          <a:xfrm rot="12558595">
            <a:off x="4709975" y="2683165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31" name="265 Grupo"/>
          <p:cNvGrpSpPr/>
          <p:nvPr/>
        </p:nvGrpSpPr>
        <p:grpSpPr>
          <a:xfrm flipV="1">
            <a:off x="4716016" y="2062401"/>
            <a:ext cx="674024" cy="581357"/>
            <a:chOff x="4758222" y="3681630"/>
            <a:chExt cx="674024" cy="581357"/>
          </a:xfrm>
        </p:grpSpPr>
        <p:sp>
          <p:nvSpPr>
            <p:cNvPr id="332" name="331 Rectángulo"/>
            <p:cNvSpPr/>
            <p:nvPr/>
          </p:nvSpPr>
          <p:spPr>
            <a:xfrm rot="7077106" flipV="1">
              <a:off x="4658890" y="378096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3" name="332 Rectángulo"/>
            <p:cNvSpPr/>
            <p:nvPr/>
          </p:nvSpPr>
          <p:spPr>
            <a:xfrm rot="17877106">
              <a:off x="4982778" y="39528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4" name="333 Rectángulo"/>
            <p:cNvSpPr/>
            <p:nvPr/>
          </p:nvSpPr>
          <p:spPr>
            <a:xfrm rot="17877106">
              <a:off x="4815928" y="386429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5" name="334 Rectángulo"/>
            <p:cNvSpPr/>
            <p:nvPr/>
          </p:nvSpPr>
          <p:spPr>
            <a:xfrm rot="17877106">
              <a:off x="5131179" y="403157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6" name="335 Rectángulo"/>
            <p:cNvSpPr/>
            <p:nvPr/>
          </p:nvSpPr>
          <p:spPr>
            <a:xfrm rot="17877106">
              <a:off x="5279581" y="411032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38" name="297 Grupo"/>
          <p:cNvGrpSpPr/>
          <p:nvPr/>
        </p:nvGrpSpPr>
        <p:grpSpPr>
          <a:xfrm>
            <a:off x="5472000" y="2931790"/>
            <a:ext cx="231113" cy="251999"/>
            <a:chOff x="5493014" y="3681057"/>
            <a:chExt cx="231113" cy="251999"/>
          </a:xfrm>
        </p:grpSpPr>
        <p:sp>
          <p:nvSpPr>
            <p:cNvPr id="339" name="338 Rectángulo"/>
            <p:cNvSpPr/>
            <p:nvPr/>
          </p:nvSpPr>
          <p:spPr>
            <a:xfrm rot="5400000" flipV="1">
              <a:off x="5393682" y="3780390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40" name="339 Rectángulo"/>
            <p:cNvSpPr/>
            <p:nvPr/>
          </p:nvSpPr>
          <p:spPr>
            <a:xfrm rot="5400000" flipV="1">
              <a:off x="5571462" y="378038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41" name="340 Rectángulo"/>
          <p:cNvSpPr/>
          <p:nvPr/>
        </p:nvSpPr>
        <p:spPr>
          <a:xfrm rot="17877106">
            <a:off x="5083466" y="295691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2" name="341 Rectángulo"/>
          <p:cNvSpPr/>
          <p:nvPr/>
        </p:nvSpPr>
        <p:spPr>
          <a:xfrm rot="17877106">
            <a:off x="5235866" y="302892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4" name="343 Rectángulo"/>
          <p:cNvSpPr/>
          <p:nvPr/>
        </p:nvSpPr>
        <p:spPr>
          <a:xfrm rot="5400000" flipV="1">
            <a:off x="5739518" y="303112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5" name="344 Rectángulo"/>
          <p:cNvSpPr/>
          <p:nvPr/>
        </p:nvSpPr>
        <p:spPr>
          <a:xfrm rot="5400000" flipV="1">
            <a:off x="5907518" y="303112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6" name="345 Rectángulo"/>
          <p:cNvSpPr/>
          <p:nvPr/>
        </p:nvSpPr>
        <p:spPr>
          <a:xfrm rot="5400000" flipV="1">
            <a:off x="6075518" y="303112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Grupo 1"/>
          <p:cNvGrpSpPr/>
          <p:nvPr/>
        </p:nvGrpSpPr>
        <p:grpSpPr>
          <a:xfrm>
            <a:off x="1841492" y="1779662"/>
            <a:ext cx="7376578" cy="1656184"/>
            <a:chOff x="1841492" y="1779662"/>
            <a:chExt cx="7376578" cy="1656184"/>
          </a:xfrm>
          <a:solidFill>
            <a:srgbClr val="00CC99"/>
          </a:solidFill>
        </p:grpSpPr>
        <p:sp>
          <p:nvSpPr>
            <p:cNvPr id="219" name="218 Rectángulo"/>
            <p:cNvSpPr/>
            <p:nvPr/>
          </p:nvSpPr>
          <p:spPr>
            <a:xfrm>
              <a:off x="2807720" y="2775782"/>
              <a:ext cx="1008000" cy="84000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0" name="219 Rectángulo"/>
            <p:cNvSpPr/>
            <p:nvPr/>
          </p:nvSpPr>
          <p:spPr>
            <a:xfrm>
              <a:off x="2681492" y="2355782"/>
              <a:ext cx="1008000" cy="84000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1" name="230 Rectángulo"/>
            <p:cNvSpPr/>
            <p:nvPr/>
          </p:nvSpPr>
          <p:spPr>
            <a:xfrm>
              <a:off x="1925492" y="2775782"/>
              <a:ext cx="1008000" cy="84000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2" name="231 Rectángulo"/>
            <p:cNvSpPr/>
            <p:nvPr/>
          </p:nvSpPr>
          <p:spPr>
            <a:xfrm>
              <a:off x="1841492" y="2355782"/>
              <a:ext cx="1008000" cy="84000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9" name="238 Rectángulo"/>
            <p:cNvSpPr/>
            <p:nvPr/>
          </p:nvSpPr>
          <p:spPr>
            <a:xfrm>
              <a:off x="3689884" y="2775726"/>
              <a:ext cx="522076" cy="84056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0" name="239 Rectángulo"/>
            <p:cNvSpPr/>
            <p:nvPr/>
          </p:nvSpPr>
          <p:spPr>
            <a:xfrm>
              <a:off x="3605884" y="2355726"/>
              <a:ext cx="678084" cy="72008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7" name="246 Rectángulo"/>
            <p:cNvSpPr/>
            <p:nvPr/>
          </p:nvSpPr>
          <p:spPr>
            <a:xfrm>
              <a:off x="6137821" y="1779718"/>
              <a:ext cx="1008000" cy="84000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3" name="252 Rectángulo"/>
            <p:cNvSpPr/>
            <p:nvPr/>
          </p:nvSpPr>
          <p:spPr>
            <a:xfrm>
              <a:off x="5256192" y="1779718"/>
              <a:ext cx="1044000" cy="71952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2" name="261 Rectángulo"/>
            <p:cNvSpPr/>
            <p:nvPr/>
          </p:nvSpPr>
          <p:spPr>
            <a:xfrm>
              <a:off x="7062213" y="1779662"/>
              <a:ext cx="1470172" cy="72008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5" name="274 Rectángulo"/>
            <p:cNvSpPr/>
            <p:nvPr/>
          </p:nvSpPr>
          <p:spPr>
            <a:xfrm rot="12571502" flipH="1" flipV="1">
              <a:off x="8447151" y="1963291"/>
              <a:ext cx="762310" cy="64790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4" name="303 Rectángulo"/>
            <p:cNvSpPr/>
            <p:nvPr/>
          </p:nvSpPr>
          <p:spPr>
            <a:xfrm flipV="1">
              <a:off x="6146430" y="3351790"/>
              <a:ext cx="1008000" cy="84000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5" name="304 Rectángulo"/>
            <p:cNvSpPr/>
            <p:nvPr/>
          </p:nvSpPr>
          <p:spPr>
            <a:xfrm flipV="1">
              <a:off x="5264801" y="3363838"/>
              <a:ext cx="1044000" cy="71952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6" name="305 Rectángulo"/>
            <p:cNvSpPr/>
            <p:nvPr/>
          </p:nvSpPr>
          <p:spPr>
            <a:xfrm flipV="1">
              <a:off x="7070822" y="3363838"/>
              <a:ext cx="1470172" cy="72008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8" name="307 Rectángulo"/>
            <p:cNvSpPr/>
            <p:nvPr/>
          </p:nvSpPr>
          <p:spPr>
            <a:xfrm rot="9028498" flipH="1">
              <a:off x="8455760" y="3187427"/>
              <a:ext cx="762310" cy="64790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19" name="318 Rectángulo"/>
            <p:cNvSpPr/>
            <p:nvPr/>
          </p:nvSpPr>
          <p:spPr>
            <a:xfrm rot="10800000">
              <a:off x="5436096" y="2254450"/>
              <a:ext cx="1008112" cy="101275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5" name="324 Rectángulo"/>
            <p:cNvSpPr/>
            <p:nvPr/>
          </p:nvSpPr>
          <p:spPr>
            <a:xfrm rot="10800000">
              <a:off x="6300192" y="2931790"/>
              <a:ext cx="648072" cy="72008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7" name="336 Rectángulo"/>
            <p:cNvSpPr/>
            <p:nvPr/>
          </p:nvSpPr>
          <p:spPr>
            <a:xfrm rot="9239880">
              <a:off x="4528813" y="2427564"/>
              <a:ext cx="1008112" cy="101275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43" name="342 Rectángulo"/>
            <p:cNvSpPr/>
            <p:nvPr/>
          </p:nvSpPr>
          <p:spPr>
            <a:xfrm rot="12509904">
              <a:off x="5148000" y="2886766"/>
              <a:ext cx="288000" cy="72000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47" name="346 Rectángulo"/>
            <p:cNvSpPr/>
            <p:nvPr/>
          </p:nvSpPr>
          <p:spPr>
            <a:xfrm rot="10800000">
              <a:off x="5348216" y="2931796"/>
              <a:ext cx="1095991" cy="72001"/>
            </a:xfrm>
            <a:prstGeom prst="rect">
              <a:avLst/>
            </a:prstGeom>
            <a:grpFill/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cxnSp>
        <p:nvCxnSpPr>
          <p:cNvPr id="348" name="347 Conector recto"/>
          <p:cNvCxnSpPr/>
          <p:nvPr/>
        </p:nvCxnSpPr>
        <p:spPr>
          <a:xfrm>
            <a:off x="6300192" y="2859782"/>
            <a:ext cx="0" cy="288032"/>
          </a:xfrm>
          <a:prstGeom prst="line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9" name="307 Grupo"/>
          <p:cNvGrpSpPr>
            <a:grpSpLocks noChangeAspect="1"/>
          </p:cNvGrpSpPr>
          <p:nvPr/>
        </p:nvGrpSpPr>
        <p:grpSpPr>
          <a:xfrm>
            <a:off x="6012160" y="1671782"/>
            <a:ext cx="799705" cy="1188000"/>
            <a:chOff x="5940256" y="1124744"/>
            <a:chExt cx="936000" cy="1390477"/>
          </a:xfrm>
        </p:grpSpPr>
        <p:sp>
          <p:nvSpPr>
            <p:cNvPr id="350" name="349 Forma libre"/>
            <p:cNvSpPr/>
            <p:nvPr/>
          </p:nvSpPr>
          <p:spPr>
            <a:xfrm rot="13813953">
              <a:off x="6084168" y="2204864"/>
              <a:ext cx="350838" cy="269875"/>
            </a:xfrm>
            <a:custGeom>
              <a:avLst/>
              <a:gdLst>
                <a:gd name="connsiteX0" fmla="*/ 265113 w 350838"/>
                <a:gd name="connsiteY0" fmla="*/ 269875 h 269875"/>
                <a:gd name="connsiteX1" fmla="*/ 169863 w 350838"/>
                <a:gd name="connsiteY1" fmla="*/ 193675 h 269875"/>
                <a:gd name="connsiteX2" fmla="*/ 65088 w 350838"/>
                <a:gd name="connsiteY2" fmla="*/ 184150 h 269875"/>
                <a:gd name="connsiteX3" fmla="*/ 7938 w 350838"/>
                <a:gd name="connsiteY3" fmla="*/ 50800 h 269875"/>
                <a:gd name="connsiteX4" fmla="*/ 112713 w 350838"/>
                <a:gd name="connsiteY4" fmla="*/ 3175 h 269875"/>
                <a:gd name="connsiteX5" fmla="*/ 141288 w 350838"/>
                <a:gd name="connsiteY5" fmla="*/ 69850 h 269875"/>
                <a:gd name="connsiteX6" fmla="*/ 198438 w 350838"/>
                <a:gd name="connsiteY6" fmla="*/ 79375 h 269875"/>
                <a:gd name="connsiteX7" fmla="*/ 350838 w 350838"/>
                <a:gd name="connsiteY7" fmla="*/ 184150 h 26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0838" h="269875">
                  <a:moveTo>
                    <a:pt x="265113" y="269875"/>
                  </a:moveTo>
                  <a:cubicBezTo>
                    <a:pt x="234156" y="238918"/>
                    <a:pt x="203200" y="207962"/>
                    <a:pt x="169863" y="193675"/>
                  </a:cubicBezTo>
                  <a:cubicBezTo>
                    <a:pt x="136526" y="179388"/>
                    <a:pt x="92075" y="207962"/>
                    <a:pt x="65088" y="184150"/>
                  </a:cubicBezTo>
                  <a:cubicBezTo>
                    <a:pt x="38101" y="160338"/>
                    <a:pt x="0" y="80963"/>
                    <a:pt x="7938" y="50800"/>
                  </a:cubicBezTo>
                  <a:cubicBezTo>
                    <a:pt x="15876" y="20637"/>
                    <a:pt x="90488" y="0"/>
                    <a:pt x="112713" y="3175"/>
                  </a:cubicBezTo>
                  <a:cubicBezTo>
                    <a:pt x="134938" y="6350"/>
                    <a:pt x="127001" y="57150"/>
                    <a:pt x="141288" y="69850"/>
                  </a:cubicBezTo>
                  <a:cubicBezTo>
                    <a:pt x="155576" y="82550"/>
                    <a:pt x="163513" y="60325"/>
                    <a:pt x="198438" y="79375"/>
                  </a:cubicBezTo>
                  <a:cubicBezTo>
                    <a:pt x="233363" y="98425"/>
                    <a:pt x="292100" y="141287"/>
                    <a:pt x="350838" y="18415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1" name="350 Trapecio"/>
            <p:cNvSpPr/>
            <p:nvPr/>
          </p:nvSpPr>
          <p:spPr>
            <a:xfrm rot="10800000">
              <a:off x="6060574" y="1858388"/>
              <a:ext cx="385498" cy="418484"/>
            </a:xfrm>
            <a:prstGeom prst="trapezoid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52" name="302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353" name="352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54" name="353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>
                    <a:solidFill>
                      <a:sysClr val="windowText" lastClr="000000"/>
                    </a:solidFill>
                  </a:rPr>
                  <a:t>L</a:t>
                </a:r>
              </a:p>
            </p:txBody>
          </p:sp>
          <p:cxnSp>
            <p:nvCxnSpPr>
              <p:cNvPr id="355" name="35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3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4" name="Grupo 153"/>
          <p:cNvGrpSpPr/>
          <p:nvPr/>
        </p:nvGrpSpPr>
        <p:grpSpPr>
          <a:xfrm>
            <a:off x="339090" y="1122729"/>
            <a:ext cx="1345527" cy="1385874"/>
            <a:chOff x="8705337" y="3335278"/>
            <a:chExt cx="1211707" cy="1271970"/>
          </a:xfrm>
        </p:grpSpPr>
        <p:sp>
          <p:nvSpPr>
            <p:cNvPr id="155" name="Forma libre: forma 154"/>
            <p:cNvSpPr/>
            <p:nvPr/>
          </p:nvSpPr>
          <p:spPr>
            <a:xfrm>
              <a:off x="8766128" y="3795838"/>
              <a:ext cx="1150916" cy="811410"/>
            </a:xfrm>
            <a:custGeom>
              <a:avLst/>
              <a:gdLst>
                <a:gd name="connsiteX0" fmla="*/ 2375694 w 2703123"/>
                <a:gd name="connsiteY0" fmla="*/ 679238 h 1905736"/>
                <a:gd name="connsiteX1" fmla="*/ 2240325 w 2703123"/>
                <a:gd name="connsiteY1" fmla="*/ 692641 h 1905736"/>
                <a:gd name="connsiteX2" fmla="*/ 2290833 w 2703123"/>
                <a:gd name="connsiteY2" fmla="*/ 694982 h 1905736"/>
                <a:gd name="connsiteX3" fmla="*/ 2389107 w 2703123"/>
                <a:gd name="connsiteY3" fmla="*/ 683664 h 1905736"/>
                <a:gd name="connsiteX4" fmla="*/ 2299376 w 2703123"/>
                <a:gd name="connsiteY4" fmla="*/ 0 h 1905736"/>
                <a:gd name="connsiteX5" fmla="*/ 2333560 w 2703123"/>
                <a:gd name="connsiteY5" fmla="*/ 34183 h 1905736"/>
                <a:gd name="connsiteX6" fmla="*/ 2359197 w 2703123"/>
                <a:gd name="connsiteY6" fmla="*/ 111095 h 1905736"/>
                <a:gd name="connsiteX7" fmla="*/ 2359197 w 2703123"/>
                <a:gd name="connsiteY7" fmla="*/ 196553 h 1905736"/>
                <a:gd name="connsiteX8" fmla="*/ 2325014 w 2703123"/>
                <a:gd name="connsiteY8" fmla="*/ 230736 h 1905736"/>
                <a:gd name="connsiteX9" fmla="*/ 2342105 w 2703123"/>
                <a:gd name="connsiteY9" fmla="*/ 290557 h 1905736"/>
                <a:gd name="connsiteX10" fmla="*/ 2342105 w 2703123"/>
                <a:gd name="connsiteY10" fmla="*/ 427289 h 1905736"/>
                <a:gd name="connsiteX11" fmla="*/ 2367743 w 2703123"/>
                <a:gd name="connsiteY11" fmla="*/ 495656 h 1905736"/>
                <a:gd name="connsiteX12" fmla="*/ 2372415 w 2703123"/>
                <a:gd name="connsiteY12" fmla="*/ 525486 h 1905736"/>
                <a:gd name="connsiteX13" fmla="*/ 2367743 w 2703123"/>
                <a:gd name="connsiteY13" fmla="*/ 529839 h 1905736"/>
                <a:gd name="connsiteX14" fmla="*/ 2333560 w 2703123"/>
                <a:gd name="connsiteY14" fmla="*/ 589659 h 1905736"/>
                <a:gd name="connsiteX15" fmla="*/ 2330105 w 2703123"/>
                <a:gd name="connsiteY15" fmla="*/ 604542 h 1905736"/>
                <a:gd name="connsiteX16" fmla="*/ 2328753 w 2703123"/>
                <a:gd name="connsiteY16" fmla="*/ 605149 h 1905736"/>
                <a:gd name="connsiteX17" fmla="*/ 2282285 w 2703123"/>
                <a:gd name="connsiteY17" fmla="*/ 623843 h 1905736"/>
                <a:gd name="connsiteX18" fmla="*/ 2272627 w 2703123"/>
                <a:gd name="connsiteY18" fmla="*/ 632044 h 1905736"/>
                <a:gd name="connsiteX19" fmla="*/ 2256647 w 2703123"/>
                <a:gd name="connsiteY19" fmla="*/ 632388 h 1905736"/>
                <a:gd name="connsiteX20" fmla="*/ 2010443 w 2703123"/>
                <a:gd name="connsiteY20" fmla="*/ 678552 h 1905736"/>
                <a:gd name="connsiteX21" fmla="*/ 2073134 w 2703123"/>
                <a:gd name="connsiteY21" fmla="*/ 682866 h 1905736"/>
                <a:gd name="connsiteX22" fmla="*/ 2093628 w 2703123"/>
                <a:gd name="connsiteY22" fmla="*/ 684142 h 1905736"/>
                <a:gd name="connsiteX23" fmla="*/ 2096882 w 2703123"/>
                <a:gd name="connsiteY23" fmla="*/ 677789 h 1905736"/>
                <a:gd name="connsiteX24" fmla="*/ 2111369 w 2703123"/>
                <a:gd name="connsiteY24" fmla="*/ 666572 h 1905736"/>
                <a:gd name="connsiteX25" fmla="*/ 2222464 w 2703123"/>
                <a:gd name="connsiteY25" fmla="*/ 666572 h 1905736"/>
                <a:gd name="connsiteX26" fmla="*/ 2253977 w 2703123"/>
                <a:gd name="connsiteY26" fmla="*/ 647879 h 1905736"/>
                <a:gd name="connsiteX27" fmla="*/ 2272627 w 2703123"/>
                <a:gd name="connsiteY27" fmla="*/ 632044 h 1905736"/>
                <a:gd name="connsiteX28" fmla="*/ 2287625 w 2703123"/>
                <a:gd name="connsiteY28" fmla="*/ 631721 h 1905736"/>
                <a:gd name="connsiteX29" fmla="*/ 2302581 w 2703123"/>
                <a:gd name="connsiteY29" fmla="*/ 636661 h 1905736"/>
                <a:gd name="connsiteX30" fmla="*/ 2303472 w 2703123"/>
                <a:gd name="connsiteY30" fmla="*/ 637295 h 1905736"/>
                <a:gd name="connsiteX31" fmla="*/ 2326349 w 2703123"/>
                <a:gd name="connsiteY31" fmla="*/ 616966 h 1905736"/>
                <a:gd name="connsiteX32" fmla="*/ 2327455 w 2703123"/>
                <a:gd name="connsiteY32" fmla="*/ 615960 h 1905736"/>
                <a:gd name="connsiteX33" fmla="*/ 2330105 w 2703123"/>
                <a:gd name="connsiteY33" fmla="*/ 604542 h 1905736"/>
                <a:gd name="connsiteX34" fmla="*/ 2349670 w 2703123"/>
                <a:gd name="connsiteY34" fmla="*/ 595751 h 1905736"/>
                <a:gd name="connsiteX35" fmla="*/ 2358129 w 2703123"/>
                <a:gd name="connsiteY35" fmla="*/ 588057 h 1905736"/>
                <a:gd name="connsiteX36" fmla="*/ 2368290 w 2703123"/>
                <a:gd name="connsiteY36" fmla="*/ 577873 h 1905736"/>
                <a:gd name="connsiteX37" fmla="*/ 2374687 w 2703123"/>
                <a:gd name="connsiteY37" fmla="*/ 539987 h 1905736"/>
                <a:gd name="connsiteX38" fmla="*/ 2372415 w 2703123"/>
                <a:gd name="connsiteY38" fmla="*/ 525486 h 1905736"/>
                <a:gd name="connsiteX39" fmla="*/ 2391244 w 2703123"/>
                <a:gd name="connsiteY39" fmla="*/ 507941 h 1905736"/>
                <a:gd name="connsiteX40" fmla="*/ 2410472 w 2703123"/>
                <a:gd name="connsiteY40" fmla="*/ 487110 h 1905736"/>
                <a:gd name="connsiteX41" fmla="*/ 2410472 w 2703123"/>
                <a:gd name="connsiteY41" fmla="*/ 435835 h 1905736"/>
                <a:gd name="connsiteX42" fmla="*/ 2430835 w 2703123"/>
                <a:gd name="connsiteY42" fmla="*/ 433231 h 1905736"/>
                <a:gd name="connsiteX43" fmla="*/ 2437653 w 2703123"/>
                <a:gd name="connsiteY43" fmla="*/ 433713 h 1905736"/>
                <a:gd name="connsiteX44" fmla="*/ 2450731 w 2703123"/>
                <a:gd name="connsiteY44" fmla="*/ 430962 h 1905736"/>
                <a:gd name="connsiteX45" fmla="*/ 2482577 w 2703123"/>
                <a:gd name="connsiteY45" fmla="*/ 434233 h 1905736"/>
                <a:gd name="connsiteX46" fmla="*/ 2498298 w 2703123"/>
                <a:gd name="connsiteY46" fmla="*/ 437273 h 1905736"/>
                <a:gd name="connsiteX47" fmla="*/ 2521567 w 2703123"/>
                <a:gd name="connsiteY47" fmla="*/ 435835 h 1905736"/>
                <a:gd name="connsiteX48" fmla="*/ 2546871 w 2703123"/>
                <a:gd name="connsiteY48" fmla="*/ 425354 h 1905736"/>
                <a:gd name="connsiteX49" fmla="*/ 2553129 w 2703123"/>
                <a:gd name="connsiteY49" fmla="*/ 421324 h 1905736"/>
                <a:gd name="connsiteX50" fmla="*/ 2551477 w 2703123"/>
                <a:gd name="connsiteY50" fmla="*/ 417675 h 1905736"/>
                <a:gd name="connsiteX51" fmla="*/ 2555750 w 2703123"/>
                <a:gd name="connsiteY51" fmla="*/ 393106 h 1905736"/>
                <a:gd name="connsiteX52" fmla="*/ 2585284 w 2703123"/>
                <a:gd name="connsiteY52" fmla="*/ 401563 h 1905736"/>
                <a:gd name="connsiteX53" fmla="*/ 2594273 w 2703123"/>
                <a:gd name="connsiteY53" fmla="*/ 396378 h 1905736"/>
                <a:gd name="connsiteX54" fmla="*/ 2615571 w 2703123"/>
                <a:gd name="connsiteY54" fmla="*/ 393106 h 1905736"/>
                <a:gd name="connsiteX55" fmla="*/ 2656698 w 2703123"/>
                <a:gd name="connsiteY55" fmla="*/ 423016 h 1905736"/>
                <a:gd name="connsiteX56" fmla="*/ 2664203 w 2703123"/>
                <a:gd name="connsiteY56" fmla="*/ 435967 h 1905736"/>
                <a:gd name="connsiteX57" fmla="*/ 2675525 w 2703123"/>
                <a:gd name="connsiteY57" fmla="*/ 441577 h 1905736"/>
                <a:gd name="connsiteX58" fmla="*/ 2701029 w 2703123"/>
                <a:gd name="connsiteY58" fmla="*/ 461472 h 1905736"/>
                <a:gd name="connsiteX59" fmla="*/ 2699293 w 2703123"/>
                <a:gd name="connsiteY59" fmla="*/ 477763 h 1905736"/>
                <a:gd name="connsiteX60" fmla="*/ 2685092 w 2703123"/>
                <a:gd name="connsiteY60" fmla="*/ 489819 h 1905736"/>
                <a:gd name="connsiteX61" fmla="*/ 2685273 w 2703123"/>
                <a:gd name="connsiteY61" fmla="*/ 492918 h 1905736"/>
                <a:gd name="connsiteX62" fmla="*/ 2666846 w 2703123"/>
                <a:gd name="connsiteY62" fmla="*/ 564022 h 1905736"/>
                <a:gd name="connsiteX63" fmla="*/ 2666846 w 2703123"/>
                <a:gd name="connsiteY63" fmla="*/ 632388 h 1905736"/>
                <a:gd name="connsiteX64" fmla="*/ 2642610 w 2703123"/>
                <a:gd name="connsiteY64" fmla="*/ 609956 h 1905736"/>
                <a:gd name="connsiteX65" fmla="*/ 2633041 w 2703123"/>
                <a:gd name="connsiteY65" fmla="*/ 606873 h 1905736"/>
                <a:gd name="connsiteX66" fmla="*/ 2632996 w 2703123"/>
                <a:gd name="connsiteY66" fmla="*/ 613160 h 1905736"/>
                <a:gd name="connsiteX67" fmla="*/ 2632662 w 2703123"/>
                <a:gd name="connsiteY67" fmla="*/ 632388 h 1905736"/>
                <a:gd name="connsiteX68" fmla="*/ 2564296 w 2703123"/>
                <a:gd name="connsiteY68" fmla="*/ 700755 h 1905736"/>
                <a:gd name="connsiteX69" fmla="*/ 2487384 w 2703123"/>
                <a:gd name="connsiteY69" fmla="*/ 760575 h 1905736"/>
                <a:gd name="connsiteX70" fmla="*/ 2333560 w 2703123"/>
                <a:gd name="connsiteY70" fmla="*/ 786213 h 1905736"/>
                <a:gd name="connsiteX71" fmla="*/ 2273739 w 2703123"/>
                <a:gd name="connsiteY71" fmla="*/ 803304 h 1905736"/>
                <a:gd name="connsiteX72" fmla="*/ 2248102 w 2703123"/>
                <a:gd name="connsiteY72" fmla="*/ 897308 h 1905736"/>
                <a:gd name="connsiteX73" fmla="*/ 2316468 w 2703123"/>
                <a:gd name="connsiteY73" fmla="*/ 948583 h 1905736"/>
                <a:gd name="connsiteX74" fmla="*/ 2307922 w 2703123"/>
                <a:gd name="connsiteY74" fmla="*/ 1042586 h 1905736"/>
                <a:gd name="connsiteX75" fmla="*/ 2350651 w 2703123"/>
                <a:gd name="connsiteY75" fmla="*/ 1102407 h 1905736"/>
                <a:gd name="connsiteX76" fmla="*/ 2256647 w 2703123"/>
                <a:gd name="connsiteY76" fmla="*/ 1256231 h 1905736"/>
                <a:gd name="connsiteX77" fmla="*/ 2119915 w 2703123"/>
                <a:gd name="connsiteY77" fmla="*/ 1316052 h 1905736"/>
                <a:gd name="connsiteX78" fmla="*/ 1991728 w 2703123"/>
                <a:gd name="connsiteY78" fmla="*/ 1341689 h 1905736"/>
                <a:gd name="connsiteX79" fmla="*/ 1923361 w 2703123"/>
                <a:gd name="connsiteY79" fmla="*/ 1444239 h 1905736"/>
                <a:gd name="connsiteX80" fmla="*/ 1760991 w 2703123"/>
                <a:gd name="connsiteY80" fmla="*/ 1495514 h 1905736"/>
                <a:gd name="connsiteX81" fmla="*/ 1760991 w 2703123"/>
                <a:gd name="connsiteY81" fmla="*/ 1563880 h 1905736"/>
                <a:gd name="connsiteX82" fmla="*/ 1743900 w 2703123"/>
                <a:gd name="connsiteY82" fmla="*/ 1709158 h 1905736"/>
                <a:gd name="connsiteX83" fmla="*/ 1701171 w 2703123"/>
                <a:gd name="connsiteY83" fmla="*/ 1768979 h 1905736"/>
                <a:gd name="connsiteX84" fmla="*/ 1726808 w 2703123"/>
                <a:gd name="connsiteY84" fmla="*/ 1871529 h 1905736"/>
                <a:gd name="connsiteX85" fmla="*/ 1547346 w 2703123"/>
                <a:gd name="connsiteY85" fmla="*/ 1854437 h 1905736"/>
                <a:gd name="connsiteX86" fmla="*/ 1444797 w 2703123"/>
                <a:gd name="connsiteY86" fmla="*/ 1837345 h 1905736"/>
                <a:gd name="connsiteX87" fmla="*/ 1402068 w 2703123"/>
                <a:gd name="connsiteY87" fmla="*/ 1905712 h 1905736"/>
                <a:gd name="connsiteX88" fmla="*/ 1273881 w 2703123"/>
                <a:gd name="connsiteY88" fmla="*/ 1828800 h 1905736"/>
                <a:gd name="connsiteX89" fmla="*/ 1205515 w 2703123"/>
                <a:gd name="connsiteY89" fmla="*/ 1794616 h 1905736"/>
                <a:gd name="connsiteX90" fmla="*/ 1111511 w 2703123"/>
                <a:gd name="connsiteY90" fmla="*/ 1734796 h 1905736"/>
                <a:gd name="connsiteX91" fmla="*/ 1137148 w 2703123"/>
                <a:gd name="connsiteY91" fmla="*/ 1666429 h 1905736"/>
                <a:gd name="connsiteX92" fmla="*/ 1026053 w 2703123"/>
                <a:gd name="connsiteY92" fmla="*/ 1589517 h 1905736"/>
                <a:gd name="connsiteX93" fmla="*/ 983324 w 2703123"/>
                <a:gd name="connsiteY93" fmla="*/ 1709158 h 1905736"/>
                <a:gd name="connsiteX94" fmla="*/ 923503 w 2703123"/>
                <a:gd name="connsiteY94" fmla="*/ 1768979 h 1905736"/>
                <a:gd name="connsiteX95" fmla="*/ 829500 w 2703123"/>
                <a:gd name="connsiteY95" fmla="*/ 1734796 h 1905736"/>
                <a:gd name="connsiteX96" fmla="*/ 761133 w 2703123"/>
                <a:gd name="connsiteY96" fmla="*/ 1751887 h 1905736"/>
                <a:gd name="connsiteX97" fmla="*/ 718404 w 2703123"/>
                <a:gd name="connsiteY97" fmla="*/ 1717704 h 1905736"/>
                <a:gd name="connsiteX98" fmla="*/ 624401 w 2703123"/>
                <a:gd name="connsiteY98" fmla="*/ 1666429 h 1905736"/>
                <a:gd name="connsiteX99" fmla="*/ 547489 w 2703123"/>
                <a:gd name="connsiteY99" fmla="*/ 1606609 h 1905736"/>
                <a:gd name="connsiteX100" fmla="*/ 453485 w 2703123"/>
                <a:gd name="connsiteY100" fmla="*/ 1486968 h 1905736"/>
                <a:gd name="connsiteX101" fmla="*/ 256932 w 2703123"/>
                <a:gd name="connsiteY101" fmla="*/ 1410056 h 1905736"/>
                <a:gd name="connsiteX102" fmla="*/ 248386 w 2703123"/>
                <a:gd name="connsiteY102" fmla="*/ 1367327 h 1905736"/>
                <a:gd name="connsiteX103" fmla="*/ 248386 w 2703123"/>
                <a:gd name="connsiteY103" fmla="*/ 1358781 h 1905736"/>
                <a:gd name="connsiteX104" fmla="*/ 299661 w 2703123"/>
                <a:gd name="connsiteY104" fmla="*/ 1264777 h 1905736"/>
                <a:gd name="connsiteX105" fmla="*/ 282569 w 2703123"/>
                <a:gd name="connsiteY105" fmla="*/ 1222048 h 1905736"/>
                <a:gd name="connsiteX106" fmla="*/ 214203 w 2703123"/>
                <a:gd name="connsiteY106" fmla="*/ 1085315 h 1905736"/>
                <a:gd name="connsiteX107" fmla="*/ 60378 w 2703123"/>
                <a:gd name="connsiteY107" fmla="*/ 1016949 h 1905736"/>
                <a:gd name="connsiteX108" fmla="*/ 51832 w 2703123"/>
                <a:gd name="connsiteY108" fmla="*/ 965674 h 1905736"/>
                <a:gd name="connsiteX109" fmla="*/ 558 w 2703123"/>
                <a:gd name="connsiteY109" fmla="*/ 914400 h 1905736"/>
                <a:gd name="connsiteX110" fmla="*/ 26195 w 2703123"/>
                <a:gd name="connsiteY110" fmla="*/ 811850 h 1905736"/>
                <a:gd name="connsiteX111" fmla="*/ 28694 w 2703123"/>
                <a:gd name="connsiteY111" fmla="*/ 803937 h 1905736"/>
                <a:gd name="connsiteX112" fmla="*/ 34741 w 2703123"/>
                <a:gd name="connsiteY112" fmla="*/ 777667 h 1905736"/>
                <a:gd name="connsiteX113" fmla="*/ 41751 w 2703123"/>
                <a:gd name="connsiteY113" fmla="*/ 737075 h 1905736"/>
                <a:gd name="connsiteX114" fmla="*/ 46462 w 2703123"/>
                <a:gd name="connsiteY114" fmla="*/ 704547 h 1905736"/>
                <a:gd name="connsiteX115" fmla="*/ 40616 w 2703123"/>
                <a:gd name="connsiteY115" fmla="*/ 690073 h 1905736"/>
                <a:gd name="connsiteX116" fmla="*/ 34741 w 2703123"/>
                <a:gd name="connsiteY116" fmla="*/ 666572 h 1905736"/>
                <a:gd name="connsiteX117" fmla="*/ 44689 w 2703123"/>
                <a:gd name="connsiteY117" fmla="*/ 654555 h 1905736"/>
                <a:gd name="connsiteX118" fmla="*/ 54810 w 2703123"/>
                <a:gd name="connsiteY118" fmla="*/ 647391 h 1905736"/>
                <a:gd name="connsiteX119" fmla="*/ 60378 w 2703123"/>
                <a:gd name="connsiteY119" fmla="*/ 615297 h 1905736"/>
                <a:gd name="connsiteX120" fmla="*/ 86016 w 2703123"/>
                <a:gd name="connsiteY120" fmla="*/ 529839 h 1905736"/>
                <a:gd name="connsiteX121" fmla="*/ 180019 w 2703123"/>
                <a:gd name="connsiteY121" fmla="*/ 504201 h 1905736"/>
                <a:gd name="connsiteX122" fmla="*/ 154382 w 2703123"/>
                <a:gd name="connsiteY122" fmla="*/ 376015 h 1905736"/>
                <a:gd name="connsiteX123" fmla="*/ 248386 w 2703123"/>
                <a:gd name="connsiteY123" fmla="*/ 222190 h 1905736"/>
                <a:gd name="connsiteX124" fmla="*/ 308206 w 2703123"/>
                <a:gd name="connsiteY124" fmla="*/ 264919 h 1905736"/>
                <a:gd name="connsiteX125" fmla="*/ 350935 w 2703123"/>
                <a:gd name="connsiteY125" fmla="*/ 128186 h 1905736"/>
                <a:gd name="connsiteX126" fmla="*/ 453485 w 2703123"/>
                <a:gd name="connsiteY126" fmla="*/ 153824 h 1905736"/>
                <a:gd name="connsiteX127" fmla="*/ 496214 w 2703123"/>
                <a:gd name="connsiteY127" fmla="*/ 213644 h 1905736"/>
                <a:gd name="connsiteX128" fmla="*/ 624401 w 2703123"/>
                <a:gd name="connsiteY128" fmla="*/ 282011 h 1905736"/>
                <a:gd name="connsiteX129" fmla="*/ 631209 w 2703123"/>
                <a:gd name="connsiteY129" fmla="*/ 291394 h 1905736"/>
                <a:gd name="connsiteX130" fmla="*/ 628121 w 2703123"/>
                <a:gd name="connsiteY130" fmla="*/ 302643 h 1905736"/>
                <a:gd name="connsiteX131" fmla="*/ 607309 w 2703123"/>
                <a:gd name="connsiteY131" fmla="*/ 316194 h 1905736"/>
                <a:gd name="connsiteX132" fmla="*/ 504760 w 2703123"/>
                <a:gd name="connsiteY132" fmla="*/ 350377 h 1905736"/>
                <a:gd name="connsiteX133" fmla="*/ 504760 w 2703123"/>
                <a:gd name="connsiteY133" fmla="*/ 410198 h 1905736"/>
                <a:gd name="connsiteX134" fmla="*/ 462031 w 2703123"/>
                <a:gd name="connsiteY134" fmla="*/ 367469 h 1905736"/>
                <a:gd name="connsiteX135" fmla="*/ 419302 w 2703123"/>
                <a:gd name="connsiteY135" fmla="*/ 470018 h 1905736"/>
                <a:gd name="connsiteX136" fmla="*/ 453485 w 2703123"/>
                <a:gd name="connsiteY136" fmla="*/ 384560 h 1905736"/>
                <a:gd name="connsiteX137" fmla="*/ 504760 w 2703123"/>
                <a:gd name="connsiteY137" fmla="*/ 444381 h 1905736"/>
                <a:gd name="connsiteX138" fmla="*/ 530397 w 2703123"/>
                <a:gd name="connsiteY138" fmla="*/ 341831 h 1905736"/>
                <a:gd name="connsiteX139" fmla="*/ 624401 w 2703123"/>
                <a:gd name="connsiteY139" fmla="*/ 316194 h 1905736"/>
                <a:gd name="connsiteX140" fmla="*/ 628121 w 2703123"/>
                <a:gd name="connsiteY140" fmla="*/ 302643 h 1905736"/>
                <a:gd name="connsiteX141" fmla="*/ 630276 w 2703123"/>
                <a:gd name="connsiteY141" fmla="*/ 301240 h 1905736"/>
                <a:gd name="connsiteX142" fmla="*/ 632346 w 2703123"/>
                <a:gd name="connsiteY142" fmla="*/ 292961 h 1905736"/>
                <a:gd name="connsiteX143" fmla="*/ 631209 w 2703123"/>
                <a:gd name="connsiteY143" fmla="*/ 291394 h 1905736"/>
                <a:gd name="connsiteX144" fmla="*/ 639356 w 2703123"/>
                <a:gd name="connsiteY144" fmla="*/ 261714 h 1905736"/>
                <a:gd name="connsiteX145" fmla="*/ 658584 w 2703123"/>
                <a:gd name="connsiteY145" fmla="*/ 222190 h 1905736"/>
                <a:gd name="connsiteX146" fmla="*/ 726950 w 2703123"/>
                <a:gd name="connsiteY146" fmla="*/ 247828 h 1905736"/>
                <a:gd name="connsiteX147" fmla="*/ 761133 w 2703123"/>
                <a:gd name="connsiteY147" fmla="*/ 290557 h 1905736"/>
                <a:gd name="connsiteX148" fmla="*/ 863683 w 2703123"/>
                <a:gd name="connsiteY148" fmla="*/ 333286 h 1905736"/>
                <a:gd name="connsiteX149" fmla="*/ 880775 w 2703123"/>
                <a:gd name="connsiteY149" fmla="*/ 247828 h 1905736"/>
                <a:gd name="connsiteX150" fmla="*/ 940595 w 2703123"/>
                <a:gd name="connsiteY150" fmla="*/ 145278 h 1905736"/>
                <a:gd name="connsiteX151" fmla="*/ 1077328 w 2703123"/>
                <a:gd name="connsiteY151" fmla="*/ 119641 h 1905736"/>
                <a:gd name="connsiteX152" fmla="*/ 1162786 w 2703123"/>
                <a:gd name="connsiteY152" fmla="*/ 136732 h 1905736"/>
                <a:gd name="connsiteX153" fmla="*/ 1145694 w 2703123"/>
                <a:gd name="connsiteY153" fmla="*/ 222190 h 1905736"/>
                <a:gd name="connsiteX154" fmla="*/ 1120057 w 2703123"/>
                <a:gd name="connsiteY154" fmla="*/ 239282 h 1905736"/>
                <a:gd name="connsiteX155" fmla="*/ 1120057 w 2703123"/>
                <a:gd name="connsiteY155" fmla="*/ 282011 h 1905736"/>
                <a:gd name="connsiteX156" fmla="*/ 1128603 w 2703123"/>
                <a:gd name="connsiteY156" fmla="*/ 307648 h 1905736"/>
                <a:gd name="connsiteX157" fmla="*/ 1120057 w 2703123"/>
                <a:gd name="connsiteY157" fmla="*/ 324740 h 1905736"/>
                <a:gd name="connsiteX158" fmla="*/ 1119383 w 2703123"/>
                <a:gd name="connsiteY158" fmla="*/ 336259 h 1905736"/>
                <a:gd name="connsiteX159" fmla="*/ 1117520 w 2703123"/>
                <a:gd name="connsiteY159" fmla="*/ 340430 h 1905736"/>
                <a:gd name="connsiteX160" fmla="*/ 1111511 w 2703123"/>
                <a:gd name="connsiteY160" fmla="*/ 376015 h 1905736"/>
                <a:gd name="connsiteX161" fmla="*/ 1116853 w 2703123"/>
                <a:gd name="connsiteY161" fmla="*/ 403872 h 1905736"/>
                <a:gd name="connsiteX162" fmla="*/ 1116853 w 2703123"/>
                <a:gd name="connsiteY162" fmla="*/ 429292 h 1905736"/>
                <a:gd name="connsiteX163" fmla="*/ 1120057 w 2703123"/>
                <a:gd name="connsiteY163" fmla="*/ 461472 h 1905736"/>
                <a:gd name="connsiteX164" fmla="*/ 1171332 w 2703123"/>
                <a:gd name="connsiteY164" fmla="*/ 529839 h 1905736"/>
                <a:gd name="connsiteX165" fmla="*/ 1118655 w 2703123"/>
                <a:gd name="connsiteY165" fmla="*/ 413269 h 1905736"/>
                <a:gd name="connsiteX166" fmla="*/ 1116853 w 2703123"/>
                <a:gd name="connsiteY166" fmla="*/ 403872 h 1905736"/>
                <a:gd name="connsiteX167" fmla="*/ 1116853 w 2703123"/>
                <a:gd name="connsiteY167" fmla="*/ 389902 h 1905736"/>
                <a:gd name="connsiteX168" fmla="*/ 1118455 w 2703123"/>
                <a:gd name="connsiteY168" fmla="*/ 352113 h 1905736"/>
                <a:gd name="connsiteX169" fmla="*/ 1119383 w 2703123"/>
                <a:gd name="connsiteY169" fmla="*/ 336259 h 1905736"/>
                <a:gd name="connsiteX170" fmla="*/ 1132876 w 2703123"/>
                <a:gd name="connsiteY170" fmla="*/ 306046 h 1905736"/>
                <a:gd name="connsiteX171" fmla="*/ 1162786 w 2703123"/>
                <a:gd name="connsiteY171" fmla="*/ 239282 h 1905736"/>
                <a:gd name="connsiteX172" fmla="*/ 1171332 w 2703123"/>
                <a:gd name="connsiteY172" fmla="*/ 111095 h 1905736"/>
                <a:gd name="connsiteX173" fmla="*/ 1222606 w 2703123"/>
                <a:gd name="connsiteY173" fmla="*/ 170915 h 1905736"/>
                <a:gd name="connsiteX174" fmla="*/ 1222606 w 2703123"/>
                <a:gd name="connsiteY174" fmla="*/ 34183 h 1905736"/>
                <a:gd name="connsiteX175" fmla="*/ 1436251 w 2703123"/>
                <a:gd name="connsiteY175" fmla="*/ 119641 h 1905736"/>
                <a:gd name="connsiteX176" fmla="*/ 1572984 w 2703123"/>
                <a:gd name="connsiteY176" fmla="*/ 111095 h 1905736"/>
                <a:gd name="connsiteX177" fmla="*/ 1581530 w 2703123"/>
                <a:gd name="connsiteY177" fmla="*/ 196553 h 1905736"/>
                <a:gd name="connsiteX178" fmla="*/ 1615713 w 2703123"/>
                <a:gd name="connsiteY178" fmla="*/ 247828 h 1905736"/>
                <a:gd name="connsiteX179" fmla="*/ 1632804 w 2703123"/>
                <a:gd name="connsiteY179" fmla="*/ 273465 h 1905736"/>
                <a:gd name="connsiteX180" fmla="*/ 1598621 w 2703123"/>
                <a:gd name="connsiteY180" fmla="*/ 333286 h 1905736"/>
                <a:gd name="connsiteX181" fmla="*/ 1627464 w 2703123"/>
                <a:gd name="connsiteY181" fmla="*/ 357321 h 1905736"/>
                <a:gd name="connsiteX182" fmla="*/ 1636471 w 2703123"/>
                <a:gd name="connsiteY182" fmla="*/ 363354 h 1905736"/>
                <a:gd name="connsiteX183" fmla="*/ 1632804 w 2703123"/>
                <a:gd name="connsiteY183" fmla="*/ 393106 h 1905736"/>
                <a:gd name="connsiteX184" fmla="*/ 1718262 w 2703123"/>
                <a:gd name="connsiteY184" fmla="*/ 555476 h 1905736"/>
                <a:gd name="connsiteX185" fmla="*/ 1718262 w 2703123"/>
                <a:gd name="connsiteY185" fmla="*/ 546930 h 1905736"/>
                <a:gd name="connsiteX186" fmla="*/ 1666988 w 2703123"/>
                <a:gd name="connsiteY186" fmla="*/ 393106 h 1905736"/>
                <a:gd name="connsiteX187" fmla="*/ 1648695 w 2703123"/>
                <a:gd name="connsiteY187" fmla="*/ 371542 h 1905736"/>
                <a:gd name="connsiteX188" fmla="*/ 1636471 w 2703123"/>
                <a:gd name="connsiteY188" fmla="*/ 363354 h 1905736"/>
                <a:gd name="connsiteX189" fmla="*/ 1638012 w 2703123"/>
                <a:gd name="connsiteY189" fmla="*/ 350845 h 1905736"/>
                <a:gd name="connsiteX190" fmla="*/ 1658442 w 2703123"/>
                <a:gd name="connsiteY190" fmla="*/ 239282 h 1905736"/>
                <a:gd name="connsiteX191" fmla="*/ 1735354 w 2703123"/>
                <a:gd name="connsiteY191" fmla="*/ 247828 h 1905736"/>
                <a:gd name="connsiteX192" fmla="*/ 1795175 w 2703123"/>
                <a:gd name="connsiteY192" fmla="*/ 333286 h 1905736"/>
                <a:gd name="connsiteX193" fmla="*/ 1889178 w 2703123"/>
                <a:gd name="connsiteY193" fmla="*/ 358923 h 1905736"/>
                <a:gd name="connsiteX194" fmla="*/ 1914816 w 2703123"/>
                <a:gd name="connsiteY194" fmla="*/ 299102 h 1905736"/>
                <a:gd name="connsiteX195" fmla="*/ 1872087 w 2703123"/>
                <a:gd name="connsiteY195" fmla="*/ 153824 h 1905736"/>
                <a:gd name="connsiteX196" fmla="*/ 1923361 w 2703123"/>
                <a:gd name="connsiteY196" fmla="*/ 51274 h 1905736"/>
                <a:gd name="connsiteX197" fmla="*/ 2043003 w 2703123"/>
                <a:gd name="connsiteY197" fmla="*/ 42729 h 1905736"/>
                <a:gd name="connsiteX198" fmla="*/ 2060094 w 2703123"/>
                <a:gd name="connsiteY198" fmla="*/ 17091 h 1905736"/>
                <a:gd name="connsiteX199" fmla="*/ 2222464 w 2703123"/>
                <a:gd name="connsiteY199" fmla="*/ 8545 h 1905736"/>
                <a:gd name="connsiteX200" fmla="*/ 2299376 w 2703123"/>
                <a:gd name="connsiteY200" fmla="*/ 0 h 1905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</a:cxnLst>
              <a:rect l="l" t="t" r="r" b="b"/>
              <a:pathLst>
                <a:path w="2703123" h="1905736">
                  <a:moveTo>
                    <a:pt x="2375694" y="679238"/>
                  </a:moveTo>
                  <a:lnTo>
                    <a:pt x="2240325" y="692641"/>
                  </a:lnTo>
                  <a:lnTo>
                    <a:pt x="2290833" y="694982"/>
                  </a:lnTo>
                  <a:cubicBezTo>
                    <a:pt x="2412942" y="699865"/>
                    <a:pt x="2416837" y="693945"/>
                    <a:pt x="2389107" y="683664"/>
                  </a:cubicBezTo>
                  <a:close/>
                  <a:moveTo>
                    <a:pt x="2299376" y="0"/>
                  </a:moveTo>
                  <a:cubicBezTo>
                    <a:pt x="2317892" y="4273"/>
                    <a:pt x="2323590" y="15667"/>
                    <a:pt x="2333560" y="34183"/>
                  </a:cubicBezTo>
                  <a:cubicBezTo>
                    <a:pt x="2343530" y="52699"/>
                    <a:pt x="2354924" y="84033"/>
                    <a:pt x="2359197" y="111095"/>
                  </a:cubicBezTo>
                  <a:cubicBezTo>
                    <a:pt x="2363470" y="138157"/>
                    <a:pt x="2359197" y="196553"/>
                    <a:pt x="2359197" y="196553"/>
                  </a:cubicBezTo>
                  <a:cubicBezTo>
                    <a:pt x="2353500" y="216493"/>
                    <a:pt x="2327863" y="215069"/>
                    <a:pt x="2325014" y="230736"/>
                  </a:cubicBezTo>
                  <a:cubicBezTo>
                    <a:pt x="2322165" y="246403"/>
                    <a:pt x="2339257" y="257798"/>
                    <a:pt x="2342105" y="290557"/>
                  </a:cubicBezTo>
                  <a:cubicBezTo>
                    <a:pt x="2344953" y="323316"/>
                    <a:pt x="2337832" y="393106"/>
                    <a:pt x="2342105" y="427289"/>
                  </a:cubicBezTo>
                  <a:cubicBezTo>
                    <a:pt x="2346378" y="461472"/>
                    <a:pt x="2363470" y="470019"/>
                    <a:pt x="2367743" y="495656"/>
                  </a:cubicBezTo>
                  <a:lnTo>
                    <a:pt x="2372415" y="525486"/>
                  </a:lnTo>
                  <a:lnTo>
                    <a:pt x="2367743" y="529839"/>
                  </a:lnTo>
                  <a:cubicBezTo>
                    <a:pt x="2354924" y="546930"/>
                    <a:pt x="2342106" y="571143"/>
                    <a:pt x="2333560" y="589659"/>
                  </a:cubicBezTo>
                  <a:lnTo>
                    <a:pt x="2330105" y="604542"/>
                  </a:lnTo>
                  <a:lnTo>
                    <a:pt x="2328753" y="605149"/>
                  </a:lnTo>
                  <a:cubicBezTo>
                    <a:pt x="2312196" y="611381"/>
                    <a:pt x="2294392" y="616722"/>
                    <a:pt x="2282285" y="623843"/>
                  </a:cubicBezTo>
                  <a:lnTo>
                    <a:pt x="2272627" y="632044"/>
                  </a:lnTo>
                  <a:lnTo>
                    <a:pt x="2256647" y="632388"/>
                  </a:lnTo>
                  <a:lnTo>
                    <a:pt x="2010443" y="678552"/>
                  </a:lnTo>
                  <a:lnTo>
                    <a:pt x="2073134" y="682866"/>
                  </a:lnTo>
                  <a:lnTo>
                    <a:pt x="2093628" y="684142"/>
                  </a:lnTo>
                  <a:lnTo>
                    <a:pt x="2096882" y="677789"/>
                  </a:lnTo>
                  <a:cubicBezTo>
                    <a:pt x="2100420" y="672804"/>
                    <a:pt x="2104960" y="668709"/>
                    <a:pt x="2111369" y="666572"/>
                  </a:cubicBezTo>
                  <a:cubicBezTo>
                    <a:pt x="2137006" y="658026"/>
                    <a:pt x="2193978" y="673693"/>
                    <a:pt x="2222464" y="666572"/>
                  </a:cubicBezTo>
                  <a:cubicBezTo>
                    <a:pt x="2236707" y="663012"/>
                    <a:pt x="2245609" y="655890"/>
                    <a:pt x="2253977" y="647879"/>
                  </a:cubicBezTo>
                  <a:lnTo>
                    <a:pt x="2272627" y="632044"/>
                  </a:lnTo>
                  <a:lnTo>
                    <a:pt x="2287625" y="631721"/>
                  </a:lnTo>
                  <a:cubicBezTo>
                    <a:pt x="2294836" y="632745"/>
                    <a:pt x="2299376" y="634703"/>
                    <a:pt x="2302581" y="636661"/>
                  </a:cubicBezTo>
                  <a:lnTo>
                    <a:pt x="2303472" y="637295"/>
                  </a:lnTo>
                  <a:lnTo>
                    <a:pt x="2326349" y="616966"/>
                  </a:lnTo>
                  <a:lnTo>
                    <a:pt x="2327455" y="615960"/>
                  </a:lnTo>
                  <a:lnTo>
                    <a:pt x="2330105" y="604542"/>
                  </a:lnTo>
                  <a:lnTo>
                    <a:pt x="2349670" y="595751"/>
                  </a:lnTo>
                  <a:lnTo>
                    <a:pt x="2358129" y="588057"/>
                  </a:lnTo>
                  <a:lnTo>
                    <a:pt x="2368290" y="577873"/>
                  </a:lnTo>
                  <a:lnTo>
                    <a:pt x="2374687" y="539987"/>
                  </a:lnTo>
                  <a:lnTo>
                    <a:pt x="2372415" y="525486"/>
                  </a:lnTo>
                  <a:lnTo>
                    <a:pt x="2391244" y="507941"/>
                  </a:lnTo>
                  <a:cubicBezTo>
                    <a:pt x="2399434" y="501353"/>
                    <a:pt x="2406912" y="494944"/>
                    <a:pt x="2410472" y="487110"/>
                  </a:cubicBezTo>
                  <a:cubicBezTo>
                    <a:pt x="2417594" y="471443"/>
                    <a:pt x="2391956" y="444381"/>
                    <a:pt x="2410472" y="435835"/>
                  </a:cubicBezTo>
                  <a:cubicBezTo>
                    <a:pt x="2415101" y="433699"/>
                    <a:pt x="2422223" y="433076"/>
                    <a:pt x="2430835" y="433231"/>
                  </a:cubicBezTo>
                  <a:lnTo>
                    <a:pt x="2437653" y="433713"/>
                  </a:lnTo>
                  <a:lnTo>
                    <a:pt x="2450731" y="430962"/>
                  </a:lnTo>
                  <a:cubicBezTo>
                    <a:pt x="2460367" y="430984"/>
                    <a:pt x="2471450" y="432364"/>
                    <a:pt x="2482577" y="434233"/>
                  </a:cubicBezTo>
                  <a:lnTo>
                    <a:pt x="2498298" y="437273"/>
                  </a:lnTo>
                  <a:lnTo>
                    <a:pt x="2521567" y="435835"/>
                  </a:lnTo>
                  <a:cubicBezTo>
                    <a:pt x="2530113" y="434055"/>
                    <a:pt x="2538570" y="430138"/>
                    <a:pt x="2546871" y="425354"/>
                  </a:cubicBezTo>
                  <a:lnTo>
                    <a:pt x="2553129" y="421324"/>
                  </a:lnTo>
                  <a:lnTo>
                    <a:pt x="2551477" y="417675"/>
                  </a:lnTo>
                  <a:cubicBezTo>
                    <a:pt x="2546492" y="404501"/>
                    <a:pt x="2544356" y="391682"/>
                    <a:pt x="2555750" y="393106"/>
                  </a:cubicBezTo>
                  <a:lnTo>
                    <a:pt x="2585284" y="401563"/>
                  </a:lnTo>
                  <a:lnTo>
                    <a:pt x="2594273" y="396378"/>
                  </a:lnTo>
                  <a:cubicBezTo>
                    <a:pt x="2601684" y="393195"/>
                    <a:pt x="2608806" y="391682"/>
                    <a:pt x="2615571" y="393106"/>
                  </a:cubicBezTo>
                  <a:cubicBezTo>
                    <a:pt x="2629102" y="395955"/>
                    <a:pt x="2644057" y="408061"/>
                    <a:pt x="2656698" y="423016"/>
                  </a:cubicBezTo>
                  <a:lnTo>
                    <a:pt x="2664203" y="435967"/>
                  </a:lnTo>
                  <a:lnTo>
                    <a:pt x="2675525" y="441577"/>
                  </a:lnTo>
                  <a:cubicBezTo>
                    <a:pt x="2688032" y="448832"/>
                    <a:pt x="2697468" y="455775"/>
                    <a:pt x="2701029" y="461472"/>
                  </a:cubicBezTo>
                  <a:cubicBezTo>
                    <a:pt x="2704590" y="467170"/>
                    <a:pt x="2703344" y="472511"/>
                    <a:pt x="2699293" y="477763"/>
                  </a:cubicBezTo>
                  <a:lnTo>
                    <a:pt x="2685092" y="489819"/>
                  </a:lnTo>
                  <a:lnTo>
                    <a:pt x="2685273" y="492918"/>
                  </a:lnTo>
                  <a:cubicBezTo>
                    <a:pt x="2682335" y="517020"/>
                    <a:pt x="2668982" y="543726"/>
                    <a:pt x="2666846" y="564022"/>
                  </a:cubicBezTo>
                  <a:cubicBezTo>
                    <a:pt x="2663998" y="591084"/>
                    <a:pt x="2666846" y="632388"/>
                    <a:pt x="2666846" y="632388"/>
                  </a:cubicBezTo>
                  <a:cubicBezTo>
                    <a:pt x="2662574" y="637729"/>
                    <a:pt x="2652692" y="618234"/>
                    <a:pt x="2642610" y="609956"/>
                  </a:cubicBezTo>
                  <a:lnTo>
                    <a:pt x="2633041" y="606873"/>
                  </a:lnTo>
                  <a:lnTo>
                    <a:pt x="2632996" y="613160"/>
                  </a:lnTo>
                  <a:cubicBezTo>
                    <a:pt x="2633018" y="621350"/>
                    <a:pt x="2633018" y="628115"/>
                    <a:pt x="2632662" y="632388"/>
                  </a:cubicBezTo>
                  <a:cubicBezTo>
                    <a:pt x="2632662" y="632388"/>
                    <a:pt x="2588509" y="679391"/>
                    <a:pt x="2564296" y="700755"/>
                  </a:cubicBezTo>
                  <a:cubicBezTo>
                    <a:pt x="2540083" y="722119"/>
                    <a:pt x="2525840" y="746332"/>
                    <a:pt x="2487384" y="760575"/>
                  </a:cubicBezTo>
                  <a:cubicBezTo>
                    <a:pt x="2448928" y="774818"/>
                    <a:pt x="2369167" y="779092"/>
                    <a:pt x="2333560" y="786213"/>
                  </a:cubicBezTo>
                  <a:cubicBezTo>
                    <a:pt x="2297953" y="793334"/>
                    <a:pt x="2287982" y="784788"/>
                    <a:pt x="2273739" y="803304"/>
                  </a:cubicBezTo>
                  <a:cubicBezTo>
                    <a:pt x="2259496" y="821820"/>
                    <a:pt x="2240981" y="873095"/>
                    <a:pt x="2248102" y="897308"/>
                  </a:cubicBezTo>
                  <a:cubicBezTo>
                    <a:pt x="2255223" y="921521"/>
                    <a:pt x="2306498" y="924370"/>
                    <a:pt x="2316468" y="948583"/>
                  </a:cubicBezTo>
                  <a:cubicBezTo>
                    <a:pt x="2326438" y="972796"/>
                    <a:pt x="2302225" y="1016949"/>
                    <a:pt x="2307922" y="1042586"/>
                  </a:cubicBezTo>
                  <a:cubicBezTo>
                    <a:pt x="2313619" y="1068223"/>
                    <a:pt x="2359197" y="1066800"/>
                    <a:pt x="2350651" y="1102407"/>
                  </a:cubicBezTo>
                  <a:cubicBezTo>
                    <a:pt x="2342105" y="1138014"/>
                    <a:pt x="2295103" y="1220624"/>
                    <a:pt x="2256647" y="1256231"/>
                  </a:cubicBezTo>
                  <a:cubicBezTo>
                    <a:pt x="2218191" y="1291839"/>
                    <a:pt x="2164068" y="1301809"/>
                    <a:pt x="2119915" y="1316052"/>
                  </a:cubicBezTo>
                  <a:cubicBezTo>
                    <a:pt x="2075762" y="1330295"/>
                    <a:pt x="2024487" y="1320325"/>
                    <a:pt x="1991728" y="1341689"/>
                  </a:cubicBezTo>
                  <a:cubicBezTo>
                    <a:pt x="1958969" y="1363053"/>
                    <a:pt x="1961817" y="1418602"/>
                    <a:pt x="1923361" y="1444239"/>
                  </a:cubicBezTo>
                  <a:cubicBezTo>
                    <a:pt x="1884905" y="1469876"/>
                    <a:pt x="1788053" y="1475574"/>
                    <a:pt x="1760991" y="1495514"/>
                  </a:cubicBezTo>
                  <a:cubicBezTo>
                    <a:pt x="1733929" y="1515454"/>
                    <a:pt x="1763839" y="1528273"/>
                    <a:pt x="1760991" y="1563880"/>
                  </a:cubicBezTo>
                  <a:cubicBezTo>
                    <a:pt x="1758143" y="1599487"/>
                    <a:pt x="1753870" y="1674975"/>
                    <a:pt x="1743900" y="1709158"/>
                  </a:cubicBezTo>
                  <a:cubicBezTo>
                    <a:pt x="1733930" y="1743341"/>
                    <a:pt x="1704020" y="1741917"/>
                    <a:pt x="1701171" y="1768979"/>
                  </a:cubicBezTo>
                  <a:cubicBezTo>
                    <a:pt x="1698322" y="1796041"/>
                    <a:pt x="1752446" y="1857286"/>
                    <a:pt x="1726808" y="1871529"/>
                  </a:cubicBezTo>
                  <a:cubicBezTo>
                    <a:pt x="1701171" y="1885772"/>
                    <a:pt x="1594348" y="1860134"/>
                    <a:pt x="1547346" y="1854437"/>
                  </a:cubicBezTo>
                  <a:cubicBezTo>
                    <a:pt x="1500344" y="1848740"/>
                    <a:pt x="1469010" y="1828799"/>
                    <a:pt x="1444797" y="1837345"/>
                  </a:cubicBezTo>
                  <a:cubicBezTo>
                    <a:pt x="1420584" y="1845891"/>
                    <a:pt x="1430554" y="1907136"/>
                    <a:pt x="1402068" y="1905712"/>
                  </a:cubicBezTo>
                  <a:cubicBezTo>
                    <a:pt x="1373582" y="1904288"/>
                    <a:pt x="1306640" y="1847316"/>
                    <a:pt x="1273881" y="1828800"/>
                  </a:cubicBezTo>
                  <a:cubicBezTo>
                    <a:pt x="1241122" y="1810284"/>
                    <a:pt x="1232577" y="1810283"/>
                    <a:pt x="1205515" y="1794616"/>
                  </a:cubicBezTo>
                  <a:cubicBezTo>
                    <a:pt x="1178453" y="1778949"/>
                    <a:pt x="1122905" y="1756160"/>
                    <a:pt x="1111511" y="1734796"/>
                  </a:cubicBezTo>
                  <a:cubicBezTo>
                    <a:pt x="1100117" y="1713432"/>
                    <a:pt x="1151391" y="1690642"/>
                    <a:pt x="1137148" y="1666429"/>
                  </a:cubicBezTo>
                  <a:cubicBezTo>
                    <a:pt x="1122905" y="1642216"/>
                    <a:pt x="1051690" y="1582396"/>
                    <a:pt x="1026053" y="1589517"/>
                  </a:cubicBezTo>
                  <a:cubicBezTo>
                    <a:pt x="1000416" y="1596639"/>
                    <a:pt x="1000416" y="1679248"/>
                    <a:pt x="983324" y="1709158"/>
                  </a:cubicBezTo>
                  <a:cubicBezTo>
                    <a:pt x="966232" y="1739068"/>
                    <a:pt x="949140" y="1764706"/>
                    <a:pt x="923503" y="1768979"/>
                  </a:cubicBezTo>
                  <a:cubicBezTo>
                    <a:pt x="897866" y="1773252"/>
                    <a:pt x="856562" y="1737645"/>
                    <a:pt x="829500" y="1734796"/>
                  </a:cubicBezTo>
                  <a:cubicBezTo>
                    <a:pt x="802438" y="1731947"/>
                    <a:pt x="779649" y="1754736"/>
                    <a:pt x="761133" y="1751887"/>
                  </a:cubicBezTo>
                  <a:cubicBezTo>
                    <a:pt x="742617" y="1749038"/>
                    <a:pt x="741193" y="1731947"/>
                    <a:pt x="718404" y="1717704"/>
                  </a:cubicBezTo>
                  <a:cubicBezTo>
                    <a:pt x="695615" y="1703461"/>
                    <a:pt x="652887" y="1684945"/>
                    <a:pt x="624401" y="1666429"/>
                  </a:cubicBezTo>
                  <a:cubicBezTo>
                    <a:pt x="595915" y="1647913"/>
                    <a:pt x="575975" y="1636519"/>
                    <a:pt x="547489" y="1606609"/>
                  </a:cubicBezTo>
                  <a:cubicBezTo>
                    <a:pt x="519003" y="1576699"/>
                    <a:pt x="501911" y="1519727"/>
                    <a:pt x="453485" y="1486968"/>
                  </a:cubicBezTo>
                  <a:cubicBezTo>
                    <a:pt x="405059" y="1454209"/>
                    <a:pt x="291115" y="1429996"/>
                    <a:pt x="256932" y="1410056"/>
                  </a:cubicBezTo>
                  <a:cubicBezTo>
                    <a:pt x="222749" y="1390116"/>
                    <a:pt x="249810" y="1375873"/>
                    <a:pt x="248386" y="1367327"/>
                  </a:cubicBezTo>
                  <a:cubicBezTo>
                    <a:pt x="248386" y="1367327"/>
                    <a:pt x="239840" y="1375872"/>
                    <a:pt x="248386" y="1358781"/>
                  </a:cubicBezTo>
                  <a:cubicBezTo>
                    <a:pt x="248386" y="1358781"/>
                    <a:pt x="293964" y="1287566"/>
                    <a:pt x="299661" y="1264777"/>
                  </a:cubicBezTo>
                  <a:cubicBezTo>
                    <a:pt x="305358" y="1241988"/>
                    <a:pt x="296812" y="1251958"/>
                    <a:pt x="282569" y="1222048"/>
                  </a:cubicBezTo>
                  <a:cubicBezTo>
                    <a:pt x="268326" y="1192138"/>
                    <a:pt x="251235" y="1119498"/>
                    <a:pt x="214203" y="1085315"/>
                  </a:cubicBezTo>
                  <a:cubicBezTo>
                    <a:pt x="177171" y="1051132"/>
                    <a:pt x="87440" y="1036889"/>
                    <a:pt x="60378" y="1016949"/>
                  </a:cubicBezTo>
                  <a:cubicBezTo>
                    <a:pt x="33316" y="997009"/>
                    <a:pt x="61802" y="982765"/>
                    <a:pt x="51832" y="965674"/>
                  </a:cubicBezTo>
                  <a:cubicBezTo>
                    <a:pt x="41862" y="948583"/>
                    <a:pt x="4831" y="940037"/>
                    <a:pt x="558" y="914400"/>
                  </a:cubicBezTo>
                  <a:cubicBezTo>
                    <a:pt x="-3715" y="888763"/>
                    <a:pt x="17649" y="844609"/>
                    <a:pt x="26195" y="811850"/>
                  </a:cubicBezTo>
                  <a:lnTo>
                    <a:pt x="28694" y="803937"/>
                  </a:lnTo>
                  <a:lnTo>
                    <a:pt x="34741" y="777667"/>
                  </a:lnTo>
                  <a:cubicBezTo>
                    <a:pt x="37234" y="765205"/>
                    <a:pt x="39548" y="751407"/>
                    <a:pt x="41751" y="737075"/>
                  </a:cubicBezTo>
                  <a:lnTo>
                    <a:pt x="46462" y="704547"/>
                  </a:lnTo>
                  <a:lnTo>
                    <a:pt x="40616" y="690073"/>
                  </a:lnTo>
                  <a:cubicBezTo>
                    <a:pt x="35454" y="682239"/>
                    <a:pt x="31181" y="675118"/>
                    <a:pt x="34741" y="666572"/>
                  </a:cubicBezTo>
                  <a:cubicBezTo>
                    <a:pt x="36522" y="662300"/>
                    <a:pt x="40082" y="658383"/>
                    <a:pt x="44689" y="654555"/>
                  </a:cubicBezTo>
                  <a:lnTo>
                    <a:pt x="54810" y="647391"/>
                  </a:lnTo>
                  <a:lnTo>
                    <a:pt x="60378" y="615297"/>
                  </a:lnTo>
                  <a:cubicBezTo>
                    <a:pt x="68924" y="573992"/>
                    <a:pt x="66076" y="548355"/>
                    <a:pt x="86016" y="529839"/>
                  </a:cubicBezTo>
                  <a:cubicBezTo>
                    <a:pt x="105956" y="511323"/>
                    <a:pt x="168625" y="529838"/>
                    <a:pt x="180019" y="504201"/>
                  </a:cubicBezTo>
                  <a:cubicBezTo>
                    <a:pt x="191413" y="478564"/>
                    <a:pt x="142988" y="423017"/>
                    <a:pt x="154382" y="376015"/>
                  </a:cubicBezTo>
                  <a:cubicBezTo>
                    <a:pt x="165776" y="329013"/>
                    <a:pt x="222749" y="240706"/>
                    <a:pt x="248386" y="222190"/>
                  </a:cubicBezTo>
                  <a:cubicBezTo>
                    <a:pt x="274023" y="203674"/>
                    <a:pt x="291115" y="280586"/>
                    <a:pt x="308206" y="264919"/>
                  </a:cubicBezTo>
                  <a:cubicBezTo>
                    <a:pt x="325297" y="249252"/>
                    <a:pt x="326722" y="146702"/>
                    <a:pt x="350935" y="128186"/>
                  </a:cubicBezTo>
                  <a:cubicBezTo>
                    <a:pt x="375148" y="109670"/>
                    <a:pt x="429272" y="139581"/>
                    <a:pt x="453485" y="153824"/>
                  </a:cubicBezTo>
                  <a:cubicBezTo>
                    <a:pt x="477698" y="168067"/>
                    <a:pt x="467728" y="192279"/>
                    <a:pt x="496214" y="213644"/>
                  </a:cubicBezTo>
                  <a:cubicBezTo>
                    <a:pt x="524700" y="235008"/>
                    <a:pt x="605885" y="264919"/>
                    <a:pt x="624401" y="282011"/>
                  </a:cubicBezTo>
                  <a:lnTo>
                    <a:pt x="631209" y="291394"/>
                  </a:lnTo>
                  <a:lnTo>
                    <a:pt x="628121" y="302643"/>
                  </a:lnTo>
                  <a:lnTo>
                    <a:pt x="607309" y="316194"/>
                  </a:lnTo>
                  <a:cubicBezTo>
                    <a:pt x="587369" y="327588"/>
                    <a:pt x="521851" y="334710"/>
                    <a:pt x="504760" y="350377"/>
                  </a:cubicBezTo>
                  <a:cubicBezTo>
                    <a:pt x="487669" y="366044"/>
                    <a:pt x="511882" y="407349"/>
                    <a:pt x="504760" y="410198"/>
                  </a:cubicBezTo>
                  <a:cubicBezTo>
                    <a:pt x="497639" y="413047"/>
                    <a:pt x="476274" y="357499"/>
                    <a:pt x="462031" y="367469"/>
                  </a:cubicBezTo>
                  <a:cubicBezTo>
                    <a:pt x="447788" y="377439"/>
                    <a:pt x="420726" y="465745"/>
                    <a:pt x="419302" y="470018"/>
                  </a:cubicBezTo>
                  <a:lnTo>
                    <a:pt x="453485" y="384560"/>
                  </a:lnTo>
                  <a:lnTo>
                    <a:pt x="504760" y="444381"/>
                  </a:lnTo>
                  <a:lnTo>
                    <a:pt x="530397" y="341831"/>
                  </a:lnTo>
                  <a:lnTo>
                    <a:pt x="624401" y="316194"/>
                  </a:lnTo>
                  <a:lnTo>
                    <a:pt x="628121" y="302643"/>
                  </a:lnTo>
                  <a:lnTo>
                    <a:pt x="630276" y="301240"/>
                  </a:lnTo>
                  <a:cubicBezTo>
                    <a:pt x="632324" y="298747"/>
                    <a:pt x="633170" y="296076"/>
                    <a:pt x="632346" y="292961"/>
                  </a:cubicBezTo>
                  <a:lnTo>
                    <a:pt x="631209" y="291394"/>
                  </a:lnTo>
                  <a:lnTo>
                    <a:pt x="639356" y="261714"/>
                  </a:lnTo>
                  <a:cubicBezTo>
                    <a:pt x="644342" y="243555"/>
                    <a:pt x="650039" y="227887"/>
                    <a:pt x="658584" y="222190"/>
                  </a:cubicBezTo>
                  <a:cubicBezTo>
                    <a:pt x="675675" y="210796"/>
                    <a:pt x="726950" y="247828"/>
                    <a:pt x="726950" y="247828"/>
                  </a:cubicBezTo>
                  <a:cubicBezTo>
                    <a:pt x="744042" y="259222"/>
                    <a:pt x="738344" y="276314"/>
                    <a:pt x="761133" y="290557"/>
                  </a:cubicBezTo>
                  <a:cubicBezTo>
                    <a:pt x="783922" y="304800"/>
                    <a:pt x="843743" y="340407"/>
                    <a:pt x="863683" y="333286"/>
                  </a:cubicBezTo>
                  <a:cubicBezTo>
                    <a:pt x="883623" y="326165"/>
                    <a:pt x="867956" y="279163"/>
                    <a:pt x="880775" y="247828"/>
                  </a:cubicBezTo>
                  <a:cubicBezTo>
                    <a:pt x="893594" y="216493"/>
                    <a:pt x="907836" y="166643"/>
                    <a:pt x="940595" y="145278"/>
                  </a:cubicBezTo>
                  <a:cubicBezTo>
                    <a:pt x="973354" y="123913"/>
                    <a:pt x="1040296" y="121065"/>
                    <a:pt x="1077328" y="119641"/>
                  </a:cubicBezTo>
                  <a:cubicBezTo>
                    <a:pt x="1114360" y="118217"/>
                    <a:pt x="1151392" y="119641"/>
                    <a:pt x="1162786" y="136732"/>
                  </a:cubicBezTo>
                  <a:cubicBezTo>
                    <a:pt x="1174180" y="153823"/>
                    <a:pt x="1145694" y="222190"/>
                    <a:pt x="1145694" y="222190"/>
                  </a:cubicBezTo>
                  <a:cubicBezTo>
                    <a:pt x="1138572" y="239282"/>
                    <a:pt x="1124330" y="229312"/>
                    <a:pt x="1120057" y="239282"/>
                  </a:cubicBezTo>
                  <a:cubicBezTo>
                    <a:pt x="1115784" y="249252"/>
                    <a:pt x="1120057" y="282011"/>
                    <a:pt x="1120057" y="282011"/>
                  </a:cubicBezTo>
                  <a:cubicBezTo>
                    <a:pt x="1121481" y="293405"/>
                    <a:pt x="1125042" y="300526"/>
                    <a:pt x="1128603" y="307648"/>
                  </a:cubicBezTo>
                  <a:lnTo>
                    <a:pt x="1120057" y="324740"/>
                  </a:lnTo>
                  <a:lnTo>
                    <a:pt x="1119383" y="336259"/>
                  </a:lnTo>
                  <a:lnTo>
                    <a:pt x="1117520" y="340430"/>
                  </a:lnTo>
                  <a:cubicBezTo>
                    <a:pt x="1113559" y="352069"/>
                    <a:pt x="1111155" y="363909"/>
                    <a:pt x="1111511" y="376015"/>
                  </a:cubicBezTo>
                  <a:lnTo>
                    <a:pt x="1116853" y="403872"/>
                  </a:lnTo>
                  <a:lnTo>
                    <a:pt x="1116853" y="429292"/>
                  </a:lnTo>
                  <a:cubicBezTo>
                    <a:pt x="1117298" y="441710"/>
                    <a:pt x="1118277" y="452927"/>
                    <a:pt x="1120057" y="461472"/>
                  </a:cubicBezTo>
                  <a:lnTo>
                    <a:pt x="1171332" y="529839"/>
                  </a:lnTo>
                  <a:cubicBezTo>
                    <a:pt x="1156377" y="491383"/>
                    <a:pt x="1131006" y="451325"/>
                    <a:pt x="1118655" y="413269"/>
                  </a:cubicBezTo>
                  <a:lnTo>
                    <a:pt x="1116853" y="403872"/>
                  </a:lnTo>
                  <a:lnTo>
                    <a:pt x="1116853" y="389902"/>
                  </a:lnTo>
                  <a:cubicBezTo>
                    <a:pt x="1117209" y="376549"/>
                    <a:pt x="1117832" y="363463"/>
                    <a:pt x="1118455" y="352113"/>
                  </a:cubicBezTo>
                  <a:lnTo>
                    <a:pt x="1119383" y="336259"/>
                  </a:lnTo>
                  <a:lnTo>
                    <a:pt x="1132876" y="306046"/>
                  </a:lnTo>
                  <a:cubicBezTo>
                    <a:pt x="1144627" y="283436"/>
                    <a:pt x="1157801" y="261359"/>
                    <a:pt x="1162786" y="239282"/>
                  </a:cubicBezTo>
                  <a:cubicBezTo>
                    <a:pt x="1172756" y="195129"/>
                    <a:pt x="1161362" y="122489"/>
                    <a:pt x="1171332" y="111095"/>
                  </a:cubicBezTo>
                  <a:cubicBezTo>
                    <a:pt x="1181302" y="99701"/>
                    <a:pt x="1214060" y="183734"/>
                    <a:pt x="1222606" y="170915"/>
                  </a:cubicBezTo>
                  <a:cubicBezTo>
                    <a:pt x="1231152" y="158096"/>
                    <a:pt x="1186999" y="42729"/>
                    <a:pt x="1222606" y="34183"/>
                  </a:cubicBezTo>
                  <a:cubicBezTo>
                    <a:pt x="1258213" y="25637"/>
                    <a:pt x="1377855" y="106822"/>
                    <a:pt x="1436251" y="119641"/>
                  </a:cubicBezTo>
                  <a:cubicBezTo>
                    <a:pt x="1494647" y="132460"/>
                    <a:pt x="1548771" y="98276"/>
                    <a:pt x="1572984" y="111095"/>
                  </a:cubicBezTo>
                  <a:cubicBezTo>
                    <a:pt x="1597197" y="123914"/>
                    <a:pt x="1574409" y="173764"/>
                    <a:pt x="1581530" y="196553"/>
                  </a:cubicBezTo>
                  <a:cubicBezTo>
                    <a:pt x="1588651" y="219342"/>
                    <a:pt x="1615713" y="247828"/>
                    <a:pt x="1615713" y="247828"/>
                  </a:cubicBezTo>
                  <a:cubicBezTo>
                    <a:pt x="1624259" y="260647"/>
                    <a:pt x="1635653" y="259222"/>
                    <a:pt x="1632804" y="273465"/>
                  </a:cubicBezTo>
                  <a:cubicBezTo>
                    <a:pt x="1629955" y="287708"/>
                    <a:pt x="1592924" y="313346"/>
                    <a:pt x="1598621" y="333286"/>
                  </a:cubicBezTo>
                  <a:cubicBezTo>
                    <a:pt x="1601470" y="343256"/>
                    <a:pt x="1613577" y="349310"/>
                    <a:pt x="1627464" y="357321"/>
                  </a:cubicBezTo>
                  <a:lnTo>
                    <a:pt x="1636471" y="363354"/>
                  </a:lnTo>
                  <a:lnTo>
                    <a:pt x="1632804" y="393106"/>
                  </a:lnTo>
                  <a:lnTo>
                    <a:pt x="1718262" y="555476"/>
                  </a:lnTo>
                  <a:cubicBezTo>
                    <a:pt x="1722535" y="564734"/>
                    <a:pt x="1726808" y="573992"/>
                    <a:pt x="1718262" y="546930"/>
                  </a:cubicBezTo>
                  <a:cubicBezTo>
                    <a:pt x="1709716" y="519868"/>
                    <a:pt x="1686928" y="428713"/>
                    <a:pt x="1666988" y="393106"/>
                  </a:cubicBezTo>
                  <a:cubicBezTo>
                    <a:pt x="1662003" y="384205"/>
                    <a:pt x="1655594" y="377261"/>
                    <a:pt x="1648695" y="371542"/>
                  </a:cubicBezTo>
                  <a:lnTo>
                    <a:pt x="1636471" y="363354"/>
                  </a:lnTo>
                  <a:lnTo>
                    <a:pt x="1638012" y="350845"/>
                  </a:lnTo>
                  <a:cubicBezTo>
                    <a:pt x="1642418" y="306046"/>
                    <a:pt x="1645623" y="257442"/>
                    <a:pt x="1658442" y="239282"/>
                  </a:cubicBezTo>
                  <a:cubicBezTo>
                    <a:pt x="1675534" y="215069"/>
                    <a:pt x="1712565" y="232161"/>
                    <a:pt x="1735354" y="247828"/>
                  </a:cubicBezTo>
                  <a:cubicBezTo>
                    <a:pt x="1758143" y="263495"/>
                    <a:pt x="1769538" y="314770"/>
                    <a:pt x="1795175" y="333286"/>
                  </a:cubicBezTo>
                  <a:cubicBezTo>
                    <a:pt x="1820812" y="351802"/>
                    <a:pt x="1869238" y="364620"/>
                    <a:pt x="1889178" y="358923"/>
                  </a:cubicBezTo>
                  <a:cubicBezTo>
                    <a:pt x="1909118" y="353226"/>
                    <a:pt x="1917664" y="333285"/>
                    <a:pt x="1914816" y="299102"/>
                  </a:cubicBezTo>
                  <a:cubicBezTo>
                    <a:pt x="1911968" y="264919"/>
                    <a:pt x="1870663" y="195129"/>
                    <a:pt x="1872087" y="153824"/>
                  </a:cubicBezTo>
                  <a:cubicBezTo>
                    <a:pt x="1873511" y="112519"/>
                    <a:pt x="1894875" y="69790"/>
                    <a:pt x="1923361" y="51274"/>
                  </a:cubicBezTo>
                  <a:cubicBezTo>
                    <a:pt x="1951847" y="32758"/>
                    <a:pt x="2043003" y="42729"/>
                    <a:pt x="2043003" y="42729"/>
                  </a:cubicBezTo>
                  <a:cubicBezTo>
                    <a:pt x="2065792" y="37032"/>
                    <a:pt x="2030184" y="22788"/>
                    <a:pt x="2060094" y="17091"/>
                  </a:cubicBezTo>
                  <a:cubicBezTo>
                    <a:pt x="2090004" y="11394"/>
                    <a:pt x="2182584" y="11394"/>
                    <a:pt x="2222464" y="8545"/>
                  </a:cubicBezTo>
                  <a:cubicBezTo>
                    <a:pt x="2262344" y="5696"/>
                    <a:pt x="2299376" y="0"/>
                    <a:pt x="2299376" y="0"/>
                  </a:cubicBez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56" name="Forma libre: forma 155"/>
            <p:cNvSpPr/>
            <p:nvPr/>
          </p:nvSpPr>
          <p:spPr>
            <a:xfrm flipH="1">
              <a:off x="8705337" y="3335278"/>
              <a:ext cx="919633" cy="680070"/>
            </a:xfrm>
            <a:custGeom>
              <a:avLst/>
              <a:gdLst>
                <a:gd name="connsiteX0" fmla="*/ 748108 w 2159915"/>
                <a:gd name="connsiteY0" fmla="*/ 416 h 1597262"/>
                <a:gd name="connsiteX1" fmla="*/ 743159 w 2159915"/>
                <a:gd name="connsiteY1" fmla="*/ 1458 h 1597262"/>
                <a:gd name="connsiteX2" fmla="*/ 728872 w 2159915"/>
                <a:gd name="connsiteY2" fmla="*/ 58608 h 1597262"/>
                <a:gd name="connsiteX3" fmla="*/ 633622 w 2159915"/>
                <a:gd name="connsiteY3" fmla="*/ 91946 h 1597262"/>
                <a:gd name="connsiteX4" fmla="*/ 600284 w 2159915"/>
                <a:gd name="connsiteY4" fmla="*/ 144333 h 1597262"/>
                <a:gd name="connsiteX5" fmla="*/ 514559 w 2159915"/>
                <a:gd name="connsiteY5" fmla="*/ 158621 h 1597262"/>
                <a:gd name="connsiteX6" fmla="*/ 447884 w 2159915"/>
                <a:gd name="connsiteY6" fmla="*/ 234821 h 1597262"/>
                <a:gd name="connsiteX7" fmla="*/ 405022 w 2159915"/>
                <a:gd name="connsiteY7" fmla="*/ 249108 h 1597262"/>
                <a:gd name="connsiteX8" fmla="*/ 347872 w 2159915"/>
                <a:gd name="connsiteY8" fmla="*/ 277683 h 1597262"/>
                <a:gd name="connsiteX9" fmla="*/ 300247 w 2159915"/>
                <a:gd name="connsiteY9" fmla="*/ 301496 h 1597262"/>
                <a:gd name="connsiteX10" fmla="*/ 276434 w 2159915"/>
                <a:gd name="connsiteY10" fmla="*/ 282446 h 1597262"/>
                <a:gd name="connsiteX11" fmla="*/ 247859 w 2159915"/>
                <a:gd name="connsiteY11" fmla="*/ 301496 h 1597262"/>
                <a:gd name="connsiteX12" fmla="*/ 195472 w 2159915"/>
                <a:gd name="connsiteY12" fmla="*/ 339596 h 1597262"/>
                <a:gd name="connsiteX13" fmla="*/ 138322 w 2159915"/>
                <a:gd name="connsiteY13" fmla="*/ 387221 h 1597262"/>
                <a:gd name="connsiteX14" fmla="*/ 152609 w 2159915"/>
                <a:gd name="connsiteY14" fmla="*/ 458658 h 1597262"/>
                <a:gd name="connsiteX15" fmla="*/ 133559 w 2159915"/>
                <a:gd name="connsiteY15" fmla="*/ 496758 h 1597262"/>
                <a:gd name="connsiteX16" fmla="*/ 147847 w 2159915"/>
                <a:gd name="connsiteY16" fmla="*/ 582483 h 1597262"/>
                <a:gd name="connsiteX17" fmla="*/ 176422 w 2159915"/>
                <a:gd name="connsiteY17" fmla="*/ 606296 h 1597262"/>
                <a:gd name="connsiteX18" fmla="*/ 228810 w 2159915"/>
                <a:gd name="connsiteY18" fmla="*/ 639633 h 1597262"/>
                <a:gd name="connsiteX19" fmla="*/ 214521 w 2159915"/>
                <a:gd name="connsiteY19" fmla="*/ 715834 h 1597262"/>
                <a:gd name="connsiteX20" fmla="*/ 144504 w 2159915"/>
                <a:gd name="connsiteY20" fmla="*/ 793631 h 1597262"/>
                <a:gd name="connsiteX21" fmla="*/ 138323 w 2159915"/>
                <a:gd name="connsiteY21" fmla="*/ 792032 h 1597262"/>
                <a:gd name="connsiteX22" fmla="*/ 133559 w 2159915"/>
                <a:gd name="connsiteY22" fmla="*/ 772983 h 1597262"/>
                <a:gd name="connsiteX23" fmla="*/ 104985 w 2159915"/>
                <a:gd name="connsiteY23" fmla="*/ 858707 h 1597262"/>
                <a:gd name="connsiteX24" fmla="*/ 100223 w 2159915"/>
                <a:gd name="connsiteY24" fmla="*/ 882520 h 1597262"/>
                <a:gd name="connsiteX25" fmla="*/ 128798 w 2159915"/>
                <a:gd name="connsiteY25" fmla="*/ 934907 h 1597262"/>
                <a:gd name="connsiteX26" fmla="*/ 124035 w 2159915"/>
                <a:gd name="connsiteY26" fmla="*/ 987295 h 1597262"/>
                <a:gd name="connsiteX27" fmla="*/ 47835 w 2159915"/>
                <a:gd name="connsiteY27" fmla="*/ 996820 h 1597262"/>
                <a:gd name="connsiteX28" fmla="*/ 47835 w 2159915"/>
                <a:gd name="connsiteY28" fmla="*/ 1068257 h 1597262"/>
                <a:gd name="connsiteX29" fmla="*/ 210 w 2159915"/>
                <a:gd name="connsiteY29" fmla="*/ 1125407 h 1597262"/>
                <a:gd name="connsiteX30" fmla="*/ 33548 w 2159915"/>
                <a:gd name="connsiteY30" fmla="*/ 1206370 h 1597262"/>
                <a:gd name="connsiteX31" fmla="*/ 104985 w 2159915"/>
                <a:gd name="connsiteY31" fmla="*/ 1263520 h 1597262"/>
                <a:gd name="connsiteX32" fmla="*/ 138323 w 2159915"/>
                <a:gd name="connsiteY32" fmla="*/ 1325432 h 1597262"/>
                <a:gd name="connsiteX33" fmla="*/ 224048 w 2159915"/>
                <a:gd name="connsiteY33" fmla="*/ 1401632 h 1597262"/>
                <a:gd name="connsiteX34" fmla="*/ 314535 w 2159915"/>
                <a:gd name="connsiteY34" fmla="*/ 1473070 h 1597262"/>
                <a:gd name="connsiteX35" fmla="*/ 376448 w 2159915"/>
                <a:gd name="connsiteY35" fmla="*/ 1454020 h 1597262"/>
                <a:gd name="connsiteX36" fmla="*/ 309773 w 2159915"/>
                <a:gd name="connsiteY36" fmla="*/ 1392107 h 1597262"/>
                <a:gd name="connsiteX37" fmla="*/ 390735 w 2159915"/>
                <a:gd name="connsiteY37" fmla="*/ 1373057 h 1597262"/>
                <a:gd name="connsiteX38" fmla="*/ 438360 w 2159915"/>
                <a:gd name="connsiteY38" fmla="*/ 1363532 h 1597262"/>
                <a:gd name="connsiteX39" fmla="*/ 600285 w 2159915"/>
                <a:gd name="connsiteY39" fmla="*/ 1420682 h 1597262"/>
                <a:gd name="connsiteX40" fmla="*/ 662198 w 2159915"/>
                <a:gd name="connsiteY40" fmla="*/ 1392107 h 1597262"/>
                <a:gd name="connsiteX41" fmla="*/ 686010 w 2159915"/>
                <a:gd name="connsiteY41" fmla="*/ 1354007 h 1597262"/>
                <a:gd name="connsiteX42" fmla="*/ 719348 w 2159915"/>
                <a:gd name="connsiteY42" fmla="*/ 1334957 h 1597262"/>
                <a:gd name="connsiteX43" fmla="*/ 790785 w 2159915"/>
                <a:gd name="connsiteY43" fmla="*/ 1358770 h 1597262"/>
                <a:gd name="connsiteX44" fmla="*/ 857460 w 2159915"/>
                <a:gd name="connsiteY44" fmla="*/ 1311145 h 1597262"/>
                <a:gd name="connsiteX45" fmla="*/ 900323 w 2159915"/>
                <a:gd name="connsiteY45" fmla="*/ 1277807 h 1597262"/>
                <a:gd name="connsiteX46" fmla="*/ 943185 w 2159915"/>
                <a:gd name="connsiteY46" fmla="*/ 1306382 h 1597262"/>
                <a:gd name="connsiteX47" fmla="*/ 1028910 w 2159915"/>
                <a:gd name="connsiteY47" fmla="*/ 1387345 h 1597262"/>
                <a:gd name="connsiteX48" fmla="*/ 1090823 w 2159915"/>
                <a:gd name="connsiteY48" fmla="*/ 1401632 h 1597262"/>
                <a:gd name="connsiteX49" fmla="*/ 1124160 w 2159915"/>
                <a:gd name="connsiteY49" fmla="*/ 1439732 h 1597262"/>
                <a:gd name="connsiteX50" fmla="*/ 1186073 w 2159915"/>
                <a:gd name="connsiteY50" fmla="*/ 1482595 h 1597262"/>
                <a:gd name="connsiteX51" fmla="*/ 1305135 w 2159915"/>
                <a:gd name="connsiteY51" fmla="*/ 1511170 h 1597262"/>
                <a:gd name="connsiteX52" fmla="*/ 1347998 w 2159915"/>
                <a:gd name="connsiteY52" fmla="*/ 1511170 h 1597262"/>
                <a:gd name="connsiteX53" fmla="*/ 1433723 w 2159915"/>
                <a:gd name="connsiteY53" fmla="*/ 1525457 h 1597262"/>
                <a:gd name="connsiteX54" fmla="*/ 1467060 w 2159915"/>
                <a:gd name="connsiteY54" fmla="*/ 1577845 h 1597262"/>
                <a:gd name="connsiteX55" fmla="*/ 1495635 w 2159915"/>
                <a:gd name="connsiteY55" fmla="*/ 1596895 h 1597262"/>
                <a:gd name="connsiteX56" fmla="*/ 1562310 w 2159915"/>
                <a:gd name="connsiteY56" fmla="*/ 1563557 h 1597262"/>
                <a:gd name="connsiteX57" fmla="*/ 1643273 w 2159915"/>
                <a:gd name="connsiteY57" fmla="*/ 1534982 h 1597262"/>
                <a:gd name="connsiteX58" fmla="*/ 1648035 w 2159915"/>
                <a:gd name="connsiteY58" fmla="*/ 1468307 h 1597262"/>
                <a:gd name="connsiteX59" fmla="*/ 1714710 w 2159915"/>
                <a:gd name="connsiteY59" fmla="*/ 1511170 h 1597262"/>
                <a:gd name="connsiteX60" fmla="*/ 1762335 w 2159915"/>
                <a:gd name="connsiteY60" fmla="*/ 1492120 h 1597262"/>
                <a:gd name="connsiteX61" fmla="*/ 1824248 w 2159915"/>
                <a:gd name="connsiteY61" fmla="*/ 1463545 h 1597262"/>
                <a:gd name="connsiteX62" fmla="*/ 1867110 w 2159915"/>
                <a:gd name="connsiteY62" fmla="*/ 1354007 h 1597262"/>
                <a:gd name="connsiteX63" fmla="*/ 1809960 w 2159915"/>
                <a:gd name="connsiteY63" fmla="*/ 1306382 h 1597262"/>
                <a:gd name="connsiteX64" fmla="*/ 1776623 w 2159915"/>
                <a:gd name="connsiteY64" fmla="*/ 1249232 h 1597262"/>
                <a:gd name="connsiteX65" fmla="*/ 1924260 w 2159915"/>
                <a:gd name="connsiteY65" fmla="*/ 1253995 h 1597262"/>
                <a:gd name="connsiteX66" fmla="*/ 1102007 w 2159915"/>
                <a:gd name="connsiteY66" fmla="*/ 1041305 h 1597262"/>
                <a:gd name="connsiteX67" fmla="*/ 1900447 w 2159915"/>
                <a:gd name="connsiteY67" fmla="*/ 1230183 h 1597262"/>
                <a:gd name="connsiteX68" fmla="*/ 1981409 w 2159915"/>
                <a:gd name="connsiteY68" fmla="*/ 1282571 h 1597262"/>
                <a:gd name="connsiteX69" fmla="*/ 2119522 w 2159915"/>
                <a:gd name="connsiteY69" fmla="*/ 1277808 h 1597262"/>
                <a:gd name="connsiteX70" fmla="*/ 2152859 w 2159915"/>
                <a:gd name="connsiteY70" fmla="*/ 1253996 h 1597262"/>
                <a:gd name="connsiteX71" fmla="*/ 2157622 w 2159915"/>
                <a:gd name="connsiteY71" fmla="*/ 1220658 h 1597262"/>
                <a:gd name="connsiteX72" fmla="*/ 2124284 w 2159915"/>
                <a:gd name="connsiteY72" fmla="*/ 1196846 h 1597262"/>
                <a:gd name="connsiteX73" fmla="*/ 2062372 w 2159915"/>
                <a:gd name="connsiteY73" fmla="*/ 1139696 h 1597262"/>
                <a:gd name="connsiteX74" fmla="*/ 2038559 w 2159915"/>
                <a:gd name="connsiteY74" fmla="*/ 1073021 h 1597262"/>
                <a:gd name="connsiteX75" fmla="*/ 1990934 w 2159915"/>
                <a:gd name="connsiteY75" fmla="*/ 1058733 h 1597262"/>
                <a:gd name="connsiteX76" fmla="*/ 1914734 w 2159915"/>
                <a:gd name="connsiteY76" fmla="*/ 1058733 h 1597262"/>
                <a:gd name="connsiteX77" fmla="*/ 1890922 w 2159915"/>
                <a:gd name="connsiteY77" fmla="*/ 1049208 h 1597262"/>
                <a:gd name="connsiteX78" fmla="*/ 1900447 w 2159915"/>
                <a:gd name="connsiteY78" fmla="*/ 1015871 h 1597262"/>
                <a:gd name="connsiteX79" fmla="*/ 1862347 w 2159915"/>
                <a:gd name="connsiteY79" fmla="*/ 963483 h 1597262"/>
                <a:gd name="connsiteX80" fmla="*/ 1843297 w 2159915"/>
                <a:gd name="connsiteY80" fmla="*/ 915858 h 1597262"/>
                <a:gd name="connsiteX81" fmla="*/ 1795672 w 2159915"/>
                <a:gd name="connsiteY81" fmla="*/ 892046 h 1597262"/>
                <a:gd name="connsiteX82" fmla="*/ 1833772 w 2159915"/>
                <a:gd name="connsiteY82" fmla="*/ 844421 h 1597262"/>
                <a:gd name="connsiteX83" fmla="*/ 1838534 w 2159915"/>
                <a:gd name="connsiteY83" fmla="*/ 782508 h 1597262"/>
                <a:gd name="connsiteX84" fmla="*/ 1819484 w 2159915"/>
                <a:gd name="connsiteY84" fmla="*/ 715833 h 1597262"/>
                <a:gd name="connsiteX85" fmla="*/ 1781384 w 2159915"/>
                <a:gd name="connsiteY85" fmla="*/ 615821 h 1597262"/>
                <a:gd name="connsiteX86" fmla="*/ 1771859 w 2159915"/>
                <a:gd name="connsiteY86" fmla="*/ 568196 h 1597262"/>
                <a:gd name="connsiteX87" fmla="*/ 1700422 w 2159915"/>
                <a:gd name="connsiteY87" fmla="*/ 511046 h 1597262"/>
                <a:gd name="connsiteX88" fmla="*/ 1686134 w 2159915"/>
                <a:gd name="connsiteY88" fmla="*/ 453896 h 1597262"/>
                <a:gd name="connsiteX89" fmla="*/ 1648034 w 2159915"/>
                <a:gd name="connsiteY89" fmla="*/ 411033 h 1597262"/>
                <a:gd name="connsiteX90" fmla="*/ 1686134 w 2159915"/>
                <a:gd name="connsiteY90" fmla="*/ 387221 h 1597262"/>
                <a:gd name="connsiteX91" fmla="*/ 1619459 w 2159915"/>
                <a:gd name="connsiteY91" fmla="*/ 320546 h 1597262"/>
                <a:gd name="connsiteX92" fmla="*/ 1624222 w 2159915"/>
                <a:gd name="connsiteY92" fmla="*/ 287208 h 1597262"/>
                <a:gd name="connsiteX93" fmla="*/ 1590884 w 2159915"/>
                <a:gd name="connsiteY93" fmla="*/ 230058 h 1597262"/>
                <a:gd name="connsiteX94" fmla="*/ 1505159 w 2159915"/>
                <a:gd name="connsiteY94" fmla="*/ 230058 h 1597262"/>
                <a:gd name="connsiteX95" fmla="*/ 1471822 w 2159915"/>
                <a:gd name="connsiteY95" fmla="*/ 201483 h 1597262"/>
                <a:gd name="connsiteX96" fmla="*/ 1409909 w 2159915"/>
                <a:gd name="connsiteY96" fmla="*/ 230058 h 1597262"/>
                <a:gd name="connsiteX97" fmla="*/ 1343234 w 2159915"/>
                <a:gd name="connsiteY97" fmla="*/ 268158 h 1597262"/>
                <a:gd name="connsiteX98" fmla="*/ 1281322 w 2159915"/>
                <a:gd name="connsiteY98" fmla="*/ 325308 h 1597262"/>
                <a:gd name="connsiteX99" fmla="*/ 1290847 w 2159915"/>
                <a:gd name="connsiteY99" fmla="*/ 377696 h 1597262"/>
                <a:gd name="connsiteX100" fmla="*/ 1181309 w 2159915"/>
                <a:gd name="connsiteY100" fmla="*/ 477708 h 1597262"/>
                <a:gd name="connsiteX101" fmla="*/ 1181309 w 2159915"/>
                <a:gd name="connsiteY101" fmla="*/ 434846 h 1597262"/>
                <a:gd name="connsiteX102" fmla="*/ 1152734 w 2159915"/>
                <a:gd name="connsiteY102" fmla="*/ 377696 h 1597262"/>
                <a:gd name="connsiteX103" fmla="*/ 1195597 w 2159915"/>
                <a:gd name="connsiteY103" fmla="*/ 363408 h 1597262"/>
                <a:gd name="connsiteX104" fmla="*/ 1171784 w 2159915"/>
                <a:gd name="connsiteY104" fmla="*/ 301496 h 1597262"/>
                <a:gd name="connsiteX105" fmla="*/ 1205122 w 2159915"/>
                <a:gd name="connsiteY105" fmla="*/ 263396 h 1597262"/>
                <a:gd name="connsiteX106" fmla="*/ 1205122 w 2159915"/>
                <a:gd name="connsiteY106" fmla="*/ 201483 h 1597262"/>
                <a:gd name="connsiteX107" fmla="*/ 1119397 w 2159915"/>
                <a:gd name="connsiteY107" fmla="*/ 163383 h 1597262"/>
                <a:gd name="connsiteX108" fmla="*/ 1033672 w 2159915"/>
                <a:gd name="connsiteY108" fmla="*/ 215771 h 1597262"/>
                <a:gd name="connsiteX109" fmla="*/ 976522 w 2159915"/>
                <a:gd name="connsiteY109" fmla="*/ 211008 h 1597262"/>
                <a:gd name="connsiteX110" fmla="*/ 943184 w 2159915"/>
                <a:gd name="connsiteY110" fmla="*/ 249108 h 1597262"/>
                <a:gd name="connsiteX111" fmla="*/ 881272 w 2159915"/>
                <a:gd name="connsiteY111" fmla="*/ 277683 h 1597262"/>
                <a:gd name="connsiteX112" fmla="*/ 866984 w 2159915"/>
                <a:gd name="connsiteY112" fmla="*/ 225296 h 1597262"/>
                <a:gd name="connsiteX113" fmla="*/ 895559 w 2159915"/>
                <a:gd name="connsiteY113" fmla="*/ 168146 h 1597262"/>
                <a:gd name="connsiteX114" fmla="*/ 862222 w 2159915"/>
                <a:gd name="connsiteY114" fmla="*/ 106233 h 1597262"/>
                <a:gd name="connsiteX115" fmla="*/ 805072 w 2159915"/>
                <a:gd name="connsiteY115" fmla="*/ 58608 h 1597262"/>
                <a:gd name="connsiteX116" fmla="*/ 766972 w 2159915"/>
                <a:gd name="connsiteY116" fmla="*/ 20508 h 1597262"/>
                <a:gd name="connsiteX117" fmla="*/ 748108 w 2159915"/>
                <a:gd name="connsiteY117" fmla="*/ 416 h 1597262"/>
                <a:gd name="connsiteX0" fmla="*/ 748108 w 2159915"/>
                <a:gd name="connsiteY0" fmla="*/ 416 h 1597262"/>
                <a:gd name="connsiteX1" fmla="*/ 743159 w 2159915"/>
                <a:gd name="connsiteY1" fmla="*/ 1458 h 1597262"/>
                <a:gd name="connsiteX2" fmla="*/ 728872 w 2159915"/>
                <a:gd name="connsiteY2" fmla="*/ 58608 h 1597262"/>
                <a:gd name="connsiteX3" fmla="*/ 633622 w 2159915"/>
                <a:gd name="connsiteY3" fmla="*/ 91946 h 1597262"/>
                <a:gd name="connsiteX4" fmla="*/ 600284 w 2159915"/>
                <a:gd name="connsiteY4" fmla="*/ 144333 h 1597262"/>
                <a:gd name="connsiteX5" fmla="*/ 514559 w 2159915"/>
                <a:gd name="connsiteY5" fmla="*/ 158621 h 1597262"/>
                <a:gd name="connsiteX6" fmla="*/ 447884 w 2159915"/>
                <a:gd name="connsiteY6" fmla="*/ 234821 h 1597262"/>
                <a:gd name="connsiteX7" fmla="*/ 405022 w 2159915"/>
                <a:gd name="connsiteY7" fmla="*/ 249108 h 1597262"/>
                <a:gd name="connsiteX8" fmla="*/ 347872 w 2159915"/>
                <a:gd name="connsiteY8" fmla="*/ 277683 h 1597262"/>
                <a:gd name="connsiteX9" fmla="*/ 300247 w 2159915"/>
                <a:gd name="connsiteY9" fmla="*/ 301496 h 1597262"/>
                <a:gd name="connsiteX10" fmla="*/ 276434 w 2159915"/>
                <a:gd name="connsiteY10" fmla="*/ 282446 h 1597262"/>
                <a:gd name="connsiteX11" fmla="*/ 247859 w 2159915"/>
                <a:gd name="connsiteY11" fmla="*/ 301496 h 1597262"/>
                <a:gd name="connsiteX12" fmla="*/ 195472 w 2159915"/>
                <a:gd name="connsiteY12" fmla="*/ 339596 h 1597262"/>
                <a:gd name="connsiteX13" fmla="*/ 138322 w 2159915"/>
                <a:gd name="connsiteY13" fmla="*/ 387221 h 1597262"/>
                <a:gd name="connsiteX14" fmla="*/ 152609 w 2159915"/>
                <a:gd name="connsiteY14" fmla="*/ 458658 h 1597262"/>
                <a:gd name="connsiteX15" fmla="*/ 133559 w 2159915"/>
                <a:gd name="connsiteY15" fmla="*/ 496758 h 1597262"/>
                <a:gd name="connsiteX16" fmla="*/ 147847 w 2159915"/>
                <a:gd name="connsiteY16" fmla="*/ 582483 h 1597262"/>
                <a:gd name="connsiteX17" fmla="*/ 176422 w 2159915"/>
                <a:gd name="connsiteY17" fmla="*/ 606296 h 1597262"/>
                <a:gd name="connsiteX18" fmla="*/ 228810 w 2159915"/>
                <a:gd name="connsiteY18" fmla="*/ 639633 h 1597262"/>
                <a:gd name="connsiteX19" fmla="*/ 214521 w 2159915"/>
                <a:gd name="connsiteY19" fmla="*/ 715834 h 1597262"/>
                <a:gd name="connsiteX20" fmla="*/ 144504 w 2159915"/>
                <a:gd name="connsiteY20" fmla="*/ 793631 h 1597262"/>
                <a:gd name="connsiteX21" fmla="*/ 138323 w 2159915"/>
                <a:gd name="connsiteY21" fmla="*/ 792032 h 1597262"/>
                <a:gd name="connsiteX22" fmla="*/ 133559 w 2159915"/>
                <a:gd name="connsiteY22" fmla="*/ 772983 h 1597262"/>
                <a:gd name="connsiteX23" fmla="*/ 104985 w 2159915"/>
                <a:gd name="connsiteY23" fmla="*/ 858707 h 1597262"/>
                <a:gd name="connsiteX24" fmla="*/ 100223 w 2159915"/>
                <a:gd name="connsiteY24" fmla="*/ 882520 h 1597262"/>
                <a:gd name="connsiteX25" fmla="*/ 128798 w 2159915"/>
                <a:gd name="connsiteY25" fmla="*/ 934907 h 1597262"/>
                <a:gd name="connsiteX26" fmla="*/ 124035 w 2159915"/>
                <a:gd name="connsiteY26" fmla="*/ 987295 h 1597262"/>
                <a:gd name="connsiteX27" fmla="*/ 47835 w 2159915"/>
                <a:gd name="connsiteY27" fmla="*/ 996820 h 1597262"/>
                <a:gd name="connsiteX28" fmla="*/ 47835 w 2159915"/>
                <a:gd name="connsiteY28" fmla="*/ 1068257 h 1597262"/>
                <a:gd name="connsiteX29" fmla="*/ 210 w 2159915"/>
                <a:gd name="connsiteY29" fmla="*/ 1125407 h 1597262"/>
                <a:gd name="connsiteX30" fmla="*/ 33548 w 2159915"/>
                <a:gd name="connsiteY30" fmla="*/ 1206370 h 1597262"/>
                <a:gd name="connsiteX31" fmla="*/ 104985 w 2159915"/>
                <a:gd name="connsiteY31" fmla="*/ 1263520 h 1597262"/>
                <a:gd name="connsiteX32" fmla="*/ 138323 w 2159915"/>
                <a:gd name="connsiteY32" fmla="*/ 1325432 h 1597262"/>
                <a:gd name="connsiteX33" fmla="*/ 224048 w 2159915"/>
                <a:gd name="connsiteY33" fmla="*/ 1401632 h 1597262"/>
                <a:gd name="connsiteX34" fmla="*/ 314535 w 2159915"/>
                <a:gd name="connsiteY34" fmla="*/ 1473070 h 1597262"/>
                <a:gd name="connsiteX35" fmla="*/ 376448 w 2159915"/>
                <a:gd name="connsiteY35" fmla="*/ 1454020 h 1597262"/>
                <a:gd name="connsiteX36" fmla="*/ 309773 w 2159915"/>
                <a:gd name="connsiteY36" fmla="*/ 1392107 h 1597262"/>
                <a:gd name="connsiteX37" fmla="*/ 390735 w 2159915"/>
                <a:gd name="connsiteY37" fmla="*/ 1373057 h 1597262"/>
                <a:gd name="connsiteX38" fmla="*/ 438360 w 2159915"/>
                <a:gd name="connsiteY38" fmla="*/ 1363532 h 1597262"/>
                <a:gd name="connsiteX39" fmla="*/ 600285 w 2159915"/>
                <a:gd name="connsiteY39" fmla="*/ 1420682 h 1597262"/>
                <a:gd name="connsiteX40" fmla="*/ 662198 w 2159915"/>
                <a:gd name="connsiteY40" fmla="*/ 1392107 h 1597262"/>
                <a:gd name="connsiteX41" fmla="*/ 686010 w 2159915"/>
                <a:gd name="connsiteY41" fmla="*/ 1354007 h 1597262"/>
                <a:gd name="connsiteX42" fmla="*/ 719348 w 2159915"/>
                <a:gd name="connsiteY42" fmla="*/ 1334957 h 1597262"/>
                <a:gd name="connsiteX43" fmla="*/ 790785 w 2159915"/>
                <a:gd name="connsiteY43" fmla="*/ 1358770 h 1597262"/>
                <a:gd name="connsiteX44" fmla="*/ 857460 w 2159915"/>
                <a:gd name="connsiteY44" fmla="*/ 1311145 h 1597262"/>
                <a:gd name="connsiteX45" fmla="*/ 900323 w 2159915"/>
                <a:gd name="connsiteY45" fmla="*/ 1277807 h 1597262"/>
                <a:gd name="connsiteX46" fmla="*/ 943185 w 2159915"/>
                <a:gd name="connsiteY46" fmla="*/ 1306382 h 1597262"/>
                <a:gd name="connsiteX47" fmla="*/ 1028910 w 2159915"/>
                <a:gd name="connsiteY47" fmla="*/ 1387345 h 1597262"/>
                <a:gd name="connsiteX48" fmla="*/ 1090823 w 2159915"/>
                <a:gd name="connsiteY48" fmla="*/ 1401632 h 1597262"/>
                <a:gd name="connsiteX49" fmla="*/ 1124160 w 2159915"/>
                <a:gd name="connsiteY49" fmla="*/ 1439732 h 1597262"/>
                <a:gd name="connsiteX50" fmla="*/ 1186073 w 2159915"/>
                <a:gd name="connsiteY50" fmla="*/ 1482595 h 1597262"/>
                <a:gd name="connsiteX51" fmla="*/ 1305135 w 2159915"/>
                <a:gd name="connsiteY51" fmla="*/ 1511170 h 1597262"/>
                <a:gd name="connsiteX52" fmla="*/ 1347998 w 2159915"/>
                <a:gd name="connsiteY52" fmla="*/ 1511170 h 1597262"/>
                <a:gd name="connsiteX53" fmla="*/ 1433723 w 2159915"/>
                <a:gd name="connsiteY53" fmla="*/ 1525457 h 1597262"/>
                <a:gd name="connsiteX54" fmla="*/ 1467060 w 2159915"/>
                <a:gd name="connsiteY54" fmla="*/ 1577845 h 1597262"/>
                <a:gd name="connsiteX55" fmla="*/ 1495635 w 2159915"/>
                <a:gd name="connsiteY55" fmla="*/ 1596895 h 1597262"/>
                <a:gd name="connsiteX56" fmla="*/ 1562310 w 2159915"/>
                <a:gd name="connsiteY56" fmla="*/ 1563557 h 1597262"/>
                <a:gd name="connsiteX57" fmla="*/ 1643273 w 2159915"/>
                <a:gd name="connsiteY57" fmla="*/ 1534982 h 1597262"/>
                <a:gd name="connsiteX58" fmla="*/ 1648035 w 2159915"/>
                <a:gd name="connsiteY58" fmla="*/ 1468307 h 1597262"/>
                <a:gd name="connsiteX59" fmla="*/ 1714710 w 2159915"/>
                <a:gd name="connsiteY59" fmla="*/ 1511170 h 1597262"/>
                <a:gd name="connsiteX60" fmla="*/ 1762335 w 2159915"/>
                <a:gd name="connsiteY60" fmla="*/ 1492120 h 1597262"/>
                <a:gd name="connsiteX61" fmla="*/ 1824248 w 2159915"/>
                <a:gd name="connsiteY61" fmla="*/ 1463545 h 1597262"/>
                <a:gd name="connsiteX62" fmla="*/ 1867110 w 2159915"/>
                <a:gd name="connsiteY62" fmla="*/ 1354007 h 1597262"/>
                <a:gd name="connsiteX63" fmla="*/ 1809960 w 2159915"/>
                <a:gd name="connsiteY63" fmla="*/ 1306382 h 1597262"/>
                <a:gd name="connsiteX64" fmla="*/ 1776623 w 2159915"/>
                <a:gd name="connsiteY64" fmla="*/ 1249232 h 1597262"/>
                <a:gd name="connsiteX65" fmla="*/ 1924260 w 2159915"/>
                <a:gd name="connsiteY65" fmla="*/ 1253995 h 1597262"/>
                <a:gd name="connsiteX66" fmla="*/ 1900447 w 2159915"/>
                <a:gd name="connsiteY66" fmla="*/ 1230183 h 1597262"/>
                <a:gd name="connsiteX67" fmla="*/ 1981409 w 2159915"/>
                <a:gd name="connsiteY67" fmla="*/ 1282571 h 1597262"/>
                <a:gd name="connsiteX68" fmla="*/ 2119522 w 2159915"/>
                <a:gd name="connsiteY68" fmla="*/ 1277808 h 1597262"/>
                <a:gd name="connsiteX69" fmla="*/ 2152859 w 2159915"/>
                <a:gd name="connsiteY69" fmla="*/ 1253996 h 1597262"/>
                <a:gd name="connsiteX70" fmla="*/ 2157622 w 2159915"/>
                <a:gd name="connsiteY70" fmla="*/ 1220658 h 1597262"/>
                <a:gd name="connsiteX71" fmla="*/ 2124284 w 2159915"/>
                <a:gd name="connsiteY71" fmla="*/ 1196846 h 1597262"/>
                <a:gd name="connsiteX72" fmla="*/ 2062372 w 2159915"/>
                <a:gd name="connsiteY72" fmla="*/ 1139696 h 1597262"/>
                <a:gd name="connsiteX73" fmla="*/ 2038559 w 2159915"/>
                <a:gd name="connsiteY73" fmla="*/ 1073021 h 1597262"/>
                <a:gd name="connsiteX74" fmla="*/ 1990934 w 2159915"/>
                <a:gd name="connsiteY74" fmla="*/ 1058733 h 1597262"/>
                <a:gd name="connsiteX75" fmla="*/ 1914734 w 2159915"/>
                <a:gd name="connsiteY75" fmla="*/ 1058733 h 1597262"/>
                <a:gd name="connsiteX76" fmla="*/ 1890922 w 2159915"/>
                <a:gd name="connsiteY76" fmla="*/ 1049208 h 1597262"/>
                <a:gd name="connsiteX77" fmla="*/ 1900447 w 2159915"/>
                <a:gd name="connsiteY77" fmla="*/ 1015871 h 1597262"/>
                <a:gd name="connsiteX78" fmla="*/ 1862347 w 2159915"/>
                <a:gd name="connsiteY78" fmla="*/ 963483 h 1597262"/>
                <a:gd name="connsiteX79" fmla="*/ 1843297 w 2159915"/>
                <a:gd name="connsiteY79" fmla="*/ 915858 h 1597262"/>
                <a:gd name="connsiteX80" fmla="*/ 1795672 w 2159915"/>
                <a:gd name="connsiteY80" fmla="*/ 892046 h 1597262"/>
                <a:gd name="connsiteX81" fmla="*/ 1833772 w 2159915"/>
                <a:gd name="connsiteY81" fmla="*/ 844421 h 1597262"/>
                <a:gd name="connsiteX82" fmla="*/ 1838534 w 2159915"/>
                <a:gd name="connsiteY82" fmla="*/ 782508 h 1597262"/>
                <a:gd name="connsiteX83" fmla="*/ 1819484 w 2159915"/>
                <a:gd name="connsiteY83" fmla="*/ 715833 h 1597262"/>
                <a:gd name="connsiteX84" fmla="*/ 1781384 w 2159915"/>
                <a:gd name="connsiteY84" fmla="*/ 615821 h 1597262"/>
                <a:gd name="connsiteX85" fmla="*/ 1771859 w 2159915"/>
                <a:gd name="connsiteY85" fmla="*/ 568196 h 1597262"/>
                <a:gd name="connsiteX86" fmla="*/ 1700422 w 2159915"/>
                <a:gd name="connsiteY86" fmla="*/ 511046 h 1597262"/>
                <a:gd name="connsiteX87" fmla="*/ 1686134 w 2159915"/>
                <a:gd name="connsiteY87" fmla="*/ 453896 h 1597262"/>
                <a:gd name="connsiteX88" fmla="*/ 1648034 w 2159915"/>
                <a:gd name="connsiteY88" fmla="*/ 411033 h 1597262"/>
                <a:gd name="connsiteX89" fmla="*/ 1686134 w 2159915"/>
                <a:gd name="connsiteY89" fmla="*/ 387221 h 1597262"/>
                <a:gd name="connsiteX90" fmla="*/ 1619459 w 2159915"/>
                <a:gd name="connsiteY90" fmla="*/ 320546 h 1597262"/>
                <a:gd name="connsiteX91" fmla="*/ 1624222 w 2159915"/>
                <a:gd name="connsiteY91" fmla="*/ 287208 h 1597262"/>
                <a:gd name="connsiteX92" fmla="*/ 1590884 w 2159915"/>
                <a:gd name="connsiteY92" fmla="*/ 230058 h 1597262"/>
                <a:gd name="connsiteX93" fmla="*/ 1505159 w 2159915"/>
                <a:gd name="connsiteY93" fmla="*/ 230058 h 1597262"/>
                <a:gd name="connsiteX94" fmla="*/ 1471822 w 2159915"/>
                <a:gd name="connsiteY94" fmla="*/ 201483 h 1597262"/>
                <a:gd name="connsiteX95" fmla="*/ 1409909 w 2159915"/>
                <a:gd name="connsiteY95" fmla="*/ 230058 h 1597262"/>
                <a:gd name="connsiteX96" fmla="*/ 1343234 w 2159915"/>
                <a:gd name="connsiteY96" fmla="*/ 268158 h 1597262"/>
                <a:gd name="connsiteX97" fmla="*/ 1281322 w 2159915"/>
                <a:gd name="connsiteY97" fmla="*/ 325308 h 1597262"/>
                <a:gd name="connsiteX98" fmla="*/ 1290847 w 2159915"/>
                <a:gd name="connsiteY98" fmla="*/ 377696 h 1597262"/>
                <a:gd name="connsiteX99" fmla="*/ 1181309 w 2159915"/>
                <a:gd name="connsiteY99" fmla="*/ 477708 h 1597262"/>
                <a:gd name="connsiteX100" fmla="*/ 1181309 w 2159915"/>
                <a:gd name="connsiteY100" fmla="*/ 434846 h 1597262"/>
                <a:gd name="connsiteX101" fmla="*/ 1152734 w 2159915"/>
                <a:gd name="connsiteY101" fmla="*/ 377696 h 1597262"/>
                <a:gd name="connsiteX102" fmla="*/ 1195597 w 2159915"/>
                <a:gd name="connsiteY102" fmla="*/ 363408 h 1597262"/>
                <a:gd name="connsiteX103" fmla="*/ 1171784 w 2159915"/>
                <a:gd name="connsiteY103" fmla="*/ 301496 h 1597262"/>
                <a:gd name="connsiteX104" fmla="*/ 1205122 w 2159915"/>
                <a:gd name="connsiteY104" fmla="*/ 263396 h 1597262"/>
                <a:gd name="connsiteX105" fmla="*/ 1205122 w 2159915"/>
                <a:gd name="connsiteY105" fmla="*/ 201483 h 1597262"/>
                <a:gd name="connsiteX106" fmla="*/ 1119397 w 2159915"/>
                <a:gd name="connsiteY106" fmla="*/ 163383 h 1597262"/>
                <a:gd name="connsiteX107" fmla="*/ 1033672 w 2159915"/>
                <a:gd name="connsiteY107" fmla="*/ 215771 h 1597262"/>
                <a:gd name="connsiteX108" fmla="*/ 976522 w 2159915"/>
                <a:gd name="connsiteY108" fmla="*/ 211008 h 1597262"/>
                <a:gd name="connsiteX109" fmla="*/ 943184 w 2159915"/>
                <a:gd name="connsiteY109" fmla="*/ 249108 h 1597262"/>
                <a:gd name="connsiteX110" fmla="*/ 881272 w 2159915"/>
                <a:gd name="connsiteY110" fmla="*/ 277683 h 1597262"/>
                <a:gd name="connsiteX111" fmla="*/ 866984 w 2159915"/>
                <a:gd name="connsiteY111" fmla="*/ 225296 h 1597262"/>
                <a:gd name="connsiteX112" fmla="*/ 895559 w 2159915"/>
                <a:gd name="connsiteY112" fmla="*/ 168146 h 1597262"/>
                <a:gd name="connsiteX113" fmla="*/ 862222 w 2159915"/>
                <a:gd name="connsiteY113" fmla="*/ 106233 h 1597262"/>
                <a:gd name="connsiteX114" fmla="*/ 805072 w 2159915"/>
                <a:gd name="connsiteY114" fmla="*/ 58608 h 1597262"/>
                <a:gd name="connsiteX115" fmla="*/ 766972 w 2159915"/>
                <a:gd name="connsiteY115" fmla="*/ 20508 h 1597262"/>
                <a:gd name="connsiteX116" fmla="*/ 748108 w 2159915"/>
                <a:gd name="connsiteY116" fmla="*/ 416 h 1597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2159915" h="1597262">
                  <a:moveTo>
                    <a:pt x="748108" y="416"/>
                  </a:moveTo>
                  <a:cubicBezTo>
                    <a:pt x="746384" y="-328"/>
                    <a:pt x="744747" y="-130"/>
                    <a:pt x="743159" y="1458"/>
                  </a:cubicBezTo>
                  <a:cubicBezTo>
                    <a:pt x="736809" y="7808"/>
                    <a:pt x="747128" y="43527"/>
                    <a:pt x="728872" y="58608"/>
                  </a:cubicBezTo>
                  <a:cubicBezTo>
                    <a:pt x="710616" y="73689"/>
                    <a:pt x="655053" y="77659"/>
                    <a:pt x="633622" y="91946"/>
                  </a:cubicBezTo>
                  <a:cubicBezTo>
                    <a:pt x="612191" y="106233"/>
                    <a:pt x="620128" y="133221"/>
                    <a:pt x="600284" y="144333"/>
                  </a:cubicBezTo>
                  <a:cubicBezTo>
                    <a:pt x="580440" y="155445"/>
                    <a:pt x="539959" y="143540"/>
                    <a:pt x="514559" y="158621"/>
                  </a:cubicBezTo>
                  <a:cubicBezTo>
                    <a:pt x="489159" y="173702"/>
                    <a:pt x="466140" y="219740"/>
                    <a:pt x="447884" y="234821"/>
                  </a:cubicBezTo>
                  <a:cubicBezTo>
                    <a:pt x="429628" y="249902"/>
                    <a:pt x="421691" y="241964"/>
                    <a:pt x="405022" y="249108"/>
                  </a:cubicBezTo>
                  <a:cubicBezTo>
                    <a:pt x="388353" y="256252"/>
                    <a:pt x="365334" y="268952"/>
                    <a:pt x="347872" y="277683"/>
                  </a:cubicBezTo>
                  <a:cubicBezTo>
                    <a:pt x="347872" y="277683"/>
                    <a:pt x="312153" y="300702"/>
                    <a:pt x="300247" y="301496"/>
                  </a:cubicBezTo>
                  <a:cubicBezTo>
                    <a:pt x="288341" y="302290"/>
                    <a:pt x="285165" y="282446"/>
                    <a:pt x="276434" y="282446"/>
                  </a:cubicBezTo>
                  <a:cubicBezTo>
                    <a:pt x="267703" y="282446"/>
                    <a:pt x="261353" y="291971"/>
                    <a:pt x="247859" y="301496"/>
                  </a:cubicBezTo>
                  <a:cubicBezTo>
                    <a:pt x="234365" y="311021"/>
                    <a:pt x="213728" y="325309"/>
                    <a:pt x="195472" y="339596"/>
                  </a:cubicBezTo>
                  <a:cubicBezTo>
                    <a:pt x="177216" y="353883"/>
                    <a:pt x="145466" y="367377"/>
                    <a:pt x="138322" y="387221"/>
                  </a:cubicBezTo>
                  <a:cubicBezTo>
                    <a:pt x="131178" y="407065"/>
                    <a:pt x="153403" y="440402"/>
                    <a:pt x="152609" y="458658"/>
                  </a:cubicBezTo>
                  <a:cubicBezTo>
                    <a:pt x="151815" y="476914"/>
                    <a:pt x="134353" y="476121"/>
                    <a:pt x="133559" y="496758"/>
                  </a:cubicBezTo>
                  <a:cubicBezTo>
                    <a:pt x="132765" y="517395"/>
                    <a:pt x="140703" y="564227"/>
                    <a:pt x="147847" y="582483"/>
                  </a:cubicBezTo>
                  <a:cubicBezTo>
                    <a:pt x="154991" y="600739"/>
                    <a:pt x="162928" y="596771"/>
                    <a:pt x="176422" y="606296"/>
                  </a:cubicBezTo>
                  <a:cubicBezTo>
                    <a:pt x="189916" y="615821"/>
                    <a:pt x="216904" y="625345"/>
                    <a:pt x="228810" y="639633"/>
                  </a:cubicBezTo>
                  <a:cubicBezTo>
                    <a:pt x="240716" y="653921"/>
                    <a:pt x="224046" y="705515"/>
                    <a:pt x="214521" y="715834"/>
                  </a:cubicBezTo>
                  <a:lnTo>
                    <a:pt x="144504" y="793631"/>
                  </a:lnTo>
                  <a:lnTo>
                    <a:pt x="138323" y="792032"/>
                  </a:lnTo>
                  <a:lnTo>
                    <a:pt x="133559" y="772983"/>
                  </a:lnTo>
                  <a:lnTo>
                    <a:pt x="104985" y="858707"/>
                  </a:lnTo>
                  <a:cubicBezTo>
                    <a:pt x="98635" y="873788"/>
                    <a:pt x="96254" y="869820"/>
                    <a:pt x="100223" y="882520"/>
                  </a:cubicBezTo>
                  <a:cubicBezTo>
                    <a:pt x="104192" y="895220"/>
                    <a:pt x="124829" y="917444"/>
                    <a:pt x="128798" y="934907"/>
                  </a:cubicBezTo>
                  <a:cubicBezTo>
                    <a:pt x="132767" y="952370"/>
                    <a:pt x="137529" y="976976"/>
                    <a:pt x="124035" y="987295"/>
                  </a:cubicBezTo>
                  <a:cubicBezTo>
                    <a:pt x="110541" y="997614"/>
                    <a:pt x="60535" y="983326"/>
                    <a:pt x="47835" y="996820"/>
                  </a:cubicBezTo>
                  <a:cubicBezTo>
                    <a:pt x="35135" y="1010314"/>
                    <a:pt x="55772" y="1046826"/>
                    <a:pt x="47835" y="1068257"/>
                  </a:cubicBezTo>
                  <a:cubicBezTo>
                    <a:pt x="39898" y="1089688"/>
                    <a:pt x="2591" y="1102388"/>
                    <a:pt x="210" y="1125407"/>
                  </a:cubicBezTo>
                  <a:cubicBezTo>
                    <a:pt x="-2171" y="1148426"/>
                    <a:pt x="16085" y="1183351"/>
                    <a:pt x="33548" y="1206370"/>
                  </a:cubicBezTo>
                  <a:cubicBezTo>
                    <a:pt x="51011" y="1229389"/>
                    <a:pt x="87523" y="1243676"/>
                    <a:pt x="104985" y="1263520"/>
                  </a:cubicBezTo>
                  <a:cubicBezTo>
                    <a:pt x="122447" y="1283364"/>
                    <a:pt x="118479" y="1302413"/>
                    <a:pt x="138323" y="1325432"/>
                  </a:cubicBezTo>
                  <a:cubicBezTo>
                    <a:pt x="158167" y="1348451"/>
                    <a:pt x="194679" y="1377026"/>
                    <a:pt x="224048" y="1401632"/>
                  </a:cubicBezTo>
                  <a:cubicBezTo>
                    <a:pt x="253417" y="1426238"/>
                    <a:pt x="289135" y="1464339"/>
                    <a:pt x="314535" y="1473070"/>
                  </a:cubicBezTo>
                  <a:cubicBezTo>
                    <a:pt x="339935" y="1481801"/>
                    <a:pt x="377242" y="1467514"/>
                    <a:pt x="376448" y="1454020"/>
                  </a:cubicBezTo>
                  <a:cubicBezTo>
                    <a:pt x="375654" y="1440526"/>
                    <a:pt x="307392" y="1405601"/>
                    <a:pt x="309773" y="1392107"/>
                  </a:cubicBezTo>
                  <a:cubicBezTo>
                    <a:pt x="312154" y="1378613"/>
                    <a:pt x="369304" y="1377819"/>
                    <a:pt x="390735" y="1373057"/>
                  </a:cubicBezTo>
                  <a:cubicBezTo>
                    <a:pt x="412166" y="1368295"/>
                    <a:pt x="403435" y="1355595"/>
                    <a:pt x="438360" y="1363532"/>
                  </a:cubicBezTo>
                  <a:cubicBezTo>
                    <a:pt x="473285" y="1371469"/>
                    <a:pt x="562979" y="1415920"/>
                    <a:pt x="600285" y="1420682"/>
                  </a:cubicBezTo>
                  <a:cubicBezTo>
                    <a:pt x="637591" y="1425445"/>
                    <a:pt x="647911" y="1403220"/>
                    <a:pt x="662198" y="1392107"/>
                  </a:cubicBezTo>
                  <a:cubicBezTo>
                    <a:pt x="676486" y="1380995"/>
                    <a:pt x="676485" y="1363532"/>
                    <a:pt x="686010" y="1354007"/>
                  </a:cubicBezTo>
                  <a:cubicBezTo>
                    <a:pt x="695535" y="1344482"/>
                    <a:pt x="701886" y="1334163"/>
                    <a:pt x="719348" y="1334957"/>
                  </a:cubicBezTo>
                  <a:cubicBezTo>
                    <a:pt x="736810" y="1335751"/>
                    <a:pt x="767766" y="1362739"/>
                    <a:pt x="790785" y="1358770"/>
                  </a:cubicBezTo>
                  <a:cubicBezTo>
                    <a:pt x="813804" y="1354801"/>
                    <a:pt x="839204" y="1324639"/>
                    <a:pt x="857460" y="1311145"/>
                  </a:cubicBezTo>
                  <a:cubicBezTo>
                    <a:pt x="875716" y="1297651"/>
                    <a:pt x="886036" y="1278601"/>
                    <a:pt x="900323" y="1277807"/>
                  </a:cubicBezTo>
                  <a:cubicBezTo>
                    <a:pt x="914610" y="1277013"/>
                    <a:pt x="921754" y="1288126"/>
                    <a:pt x="943185" y="1306382"/>
                  </a:cubicBezTo>
                  <a:cubicBezTo>
                    <a:pt x="964616" y="1324638"/>
                    <a:pt x="1004304" y="1371470"/>
                    <a:pt x="1028910" y="1387345"/>
                  </a:cubicBezTo>
                  <a:cubicBezTo>
                    <a:pt x="1053516" y="1403220"/>
                    <a:pt x="1074948" y="1392901"/>
                    <a:pt x="1090823" y="1401632"/>
                  </a:cubicBezTo>
                  <a:cubicBezTo>
                    <a:pt x="1106698" y="1410363"/>
                    <a:pt x="1108285" y="1426238"/>
                    <a:pt x="1124160" y="1439732"/>
                  </a:cubicBezTo>
                  <a:cubicBezTo>
                    <a:pt x="1140035" y="1453226"/>
                    <a:pt x="1155911" y="1470689"/>
                    <a:pt x="1186073" y="1482595"/>
                  </a:cubicBezTo>
                  <a:cubicBezTo>
                    <a:pt x="1216235" y="1494501"/>
                    <a:pt x="1278148" y="1506408"/>
                    <a:pt x="1305135" y="1511170"/>
                  </a:cubicBezTo>
                  <a:cubicBezTo>
                    <a:pt x="1332122" y="1515932"/>
                    <a:pt x="1326567" y="1508789"/>
                    <a:pt x="1347998" y="1511170"/>
                  </a:cubicBezTo>
                  <a:cubicBezTo>
                    <a:pt x="1369429" y="1513551"/>
                    <a:pt x="1413879" y="1514345"/>
                    <a:pt x="1433723" y="1525457"/>
                  </a:cubicBezTo>
                  <a:cubicBezTo>
                    <a:pt x="1453567" y="1536569"/>
                    <a:pt x="1456741" y="1565939"/>
                    <a:pt x="1467060" y="1577845"/>
                  </a:cubicBezTo>
                  <a:cubicBezTo>
                    <a:pt x="1477379" y="1589751"/>
                    <a:pt x="1479760" y="1599276"/>
                    <a:pt x="1495635" y="1596895"/>
                  </a:cubicBezTo>
                  <a:cubicBezTo>
                    <a:pt x="1511510" y="1594514"/>
                    <a:pt x="1537704" y="1573876"/>
                    <a:pt x="1562310" y="1563557"/>
                  </a:cubicBezTo>
                  <a:cubicBezTo>
                    <a:pt x="1586916" y="1553238"/>
                    <a:pt x="1628986" y="1550857"/>
                    <a:pt x="1643273" y="1534982"/>
                  </a:cubicBezTo>
                  <a:cubicBezTo>
                    <a:pt x="1657561" y="1519107"/>
                    <a:pt x="1636129" y="1472276"/>
                    <a:pt x="1648035" y="1468307"/>
                  </a:cubicBezTo>
                  <a:cubicBezTo>
                    <a:pt x="1659941" y="1464338"/>
                    <a:pt x="1695660" y="1507201"/>
                    <a:pt x="1714710" y="1511170"/>
                  </a:cubicBezTo>
                  <a:cubicBezTo>
                    <a:pt x="1733760" y="1515139"/>
                    <a:pt x="1744079" y="1500057"/>
                    <a:pt x="1762335" y="1492120"/>
                  </a:cubicBezTo>
                  <a:cubicBezTo>
                    <a:pt x="1780591" y="1484183"/>
                    <a:pt x="1806785" y="1486564"/>
                    <a:pt x="1824248" y="1463545"/>
                  </a:cubicBezTo>
                  <a:cubicBezTo>
                    <a:pt x="1841711" y="1440526"/>
                    <a:pt x="1869491" y="1380201"/>
                    <a:pt x="1867110" y="1354007"/>
                  </a:cubicBezTo>
                  <a:cubicBezTo>
                    <a:pt x="1864729" y="1327813"/>
                    <a:pt x="1825041" y="1323844"/>
                    <a:pt x="1809960" y="1306382"/>
                  </a:cubicBezTo>
                  <a:cubicBezTo>
                    <a:pt x="1794879" y="1288920"/>
                    <a:pt x="1775631" y="1254193"/>
                    <a:pt x="1776623" y="1249232"/>
                  </a:cubicBezTo>
                  <a:cubicBezTo>
                    <a:pt x="1773448" y="1237326"/>
                    <a:pt x="1921284" y="1256972"/>
                    <a:pt x="1924260" y="1253995"/>
                  </a:cubicBezTo>
                  <a:lnTo>
                    <a:pt x="1900447" y="1230183"/>
                  </a:lnTo>
                  <a:cubicBezTo>
                    <a:pt x="1922672" y="1252408"/>
                    <a:pt x="1944897" y="1274634"/>
                    <a:pt x="1981409" y="1282571"/>
                  </a:cubicBezTo>
                  <a:cubicBezTo>
                    <a:pt x="2017921" y="1290508"/>
                    <a:pt x="2090947" y="1282570"/>
                    <a:pt x="2119522" y="1277808"/>
                  </a:cubicBezTo>
                  <a:cubicBezTo>
                    <a:pt x="2148097" y="1273046"/>
                    <a:pt x="2146509" y="1263521"/>
                    <a:pt x="2152859" y="1253996"/>
                  </a:cubicBezTo>
                  <a:cubicBezTo>
                    <a:pt x="2159209" y="1244471"/>
                    <a:pt x="2162385" y="1230183"/>
                    <a:pt x="2157622" y="1220658"/>
                  </a:cubicBezTo>
                  <a:cubicBezTo>
                    <a:pt x="2152859" y="1211133"/>
                    <a:pt x="2140159" y="1210340"/>
                    <a:pt x="2124284" y="1196846"/>
                  </a:cubicBezTo>
                  <a:cubicBezTo>
                    <a:pt x="2108409" y="1183352"/>
                    <a:pt x="2076659" y="1160333"/>
                    <a:pt x="2062372" y="1139696"/>
                  </a:cubicBezTo>
                  <a:cubicBezTo>
                    <a:pt x="2048085" y="1119059"/>
                    <a:pt x="2050465" y="1086515"/>
                    <a:pt x="2038559" y="1073021"/>
                  </a:cubicBezTo>
                  <a:cubicBezTo>
                    <a:pt x="2026653" y="1059527"/>
                    <a:pt x="2011571" y="1061114"/>
                    <a:pt x="1990934" y="1058733"/>
                  </a:cubicBezTo>
                  <a:cubicBezTo>
                    <a:pt x="1970297" y="1056352"/>
                    <a:pt x="1931403" y="1060320"/>
                    <a:pt x="1914734" y="1058733"/>
                  </a:cubicBezTo>
                  <a:cubicBezTo>
                    <a:pt x="1898065" y="1057146"/>
                    <a:pt x="1893303" y="1056352"/>
                    <a:pt x="1890922" y="1049208"/>
                  </a:cubicBezTo>
                  <a:cubicBezTo>
                    <a:pt x="1890922" y="1049208"/>
                    <a:pt x="1905210" y="1030159"/>
                    <a:pt x="1900447" y="1015871"/>
                  </a:cubicBezTo>
                  <a:cubicBezTo>
                    <a:pt x="1895684" y="1001583"/>
                    <a:pt x="1871872" y="980152"/>
                    <a:pt x="1862347" y="963483"/>
                  </a:cubicBezTo>
                  <a:cubicBezTo>
                    <a:pt x="1852822" y="946814"/>
                    <a:pt x="1854409" y="927764"/>
                    <a:pt x="1843297" y="915858"/>
                  </a:cubicBezTo>
                  <a:cubicBezTo>
                    <a:pt x="1832185" y="903952"/>
                    <a:pt x="1797259" y="903952"/>
                    <a:pt x="1795672" y="892046"/>
                  </a:cubicBezTo>
                  <a:cubicBezTo>
                    <a:pt x="1794085" y="880140"/>
                    <a:pt x="1826628" y="862677"/>
                    <a:pt x="1833772" y="844421"/>
                  </a:cubicBezTo>
                  <a:cubicBezTo>
                    <a:pt x="1840916" y="826165"/>
                    <a:pt x="1840915" y="803939"/>
                    <a:pt x="1838534" y="782508"/>
                  </a:cubicBezTo>
                  <a:cubicBezTo>
                    <a:pt x="1836153" y="761077"/>
                    <a:pt x="1829009" y="743614"/>
                    <a:pt x="1819484" y="715833"/>
                  </a:cubicBezTo>
                  <a:cubicBezTo>
                    <a:pt x="1809959" y="688052"/>
                    <a:pt x="1789321" y="640427"/>
                    <a:pt x="1781384" y="615821"/>
                  </a:cubicBezTo>
                  <a:cubicBezTo>
                    <a:pt x="1773447" y="591215"/>
                    <a:pt x="1785353" y="585658"/>
                    <a:pt x="1771859" y="568196"/>
                  </a:cubicBezTo>
                  <a:cubicBezTo>
                    <a:pt x="1758365" y="550733"/>
                    <a:pt x="1714710" y="530096"/>
                    <a:pt x="1700422" y="511046"/>
                  </a:cubicBezTo>
                  <a:cubicBezTo>
                    <a:pt x="1686135" y="491996"/>
                    <a:pt x="1694865" y="470565"/>
                    <a:pt x="1686134" y="453896"/>
                  </a:cubicBezTo>
                  <a:cubicBezTo>
                    <a:pt x="1677403" y="437227"/>
                    <a:pt x="1648034" y="422145"/>
                    <a:pt x="1648034" y="411033"/>
                  </a:cubicBezTo>
                  <a:cubicBezTo>
                    <a:pt x="1648034" y="399921"/>
                    <a:pt x="1690896" y="402302"/>
                    <a:pt x="1686134" y="387221"/>
                  </a:cubicBezTo>
                  <a:cubicBezTo>
                    <a:pt x="1681372" y="372140"/>
                    <a:pt x="1629778" y="337215"/>
                    <a:pt x="1619459" y="320546"/>
                  </a:cubicBezTo>
                  <a:cubicBezTo>
                    <a:pt x="1609140" y="303877"/>
                    <a:pt x="1628985" y="302289"/>
                    <a:pt x="1624222" y="287208"/>
                  </a:cubicBezTo>
                  <a:cubicBezTo>
                    <a:pt x="1619460" y="272127"/>
                    <a:pt x="1610728" y="239583"/>
                    <a:pt x="1590884" y="230058"/>
                  </a:cubicBezTo>
                  <a:cubicBezTo>
                    <a:pt x="1571040" y="220533"/>
                    <a:pt x="1525003" y="234820"/>
                    <a:pt x="1505159" y="230058"/>
                  </a:cubicBezTo>
                  <a:cubicBezTo>
                    <a:pt x="1485315" y="225296"/>
                    <a:pt x="1487697" y="201483"/>
                    <a:pt x="1471822" y="201483"/>
                  </a:cubicBezTo>
                  <a:cubicBezTo>
                    <a:pt x="1455947" y="201483"/>
                    <a:pt x="1431340" y="218946"/>
                    <a:pt x="1409909" y="230058"/>
                  </a:cubicBezTo>
                  <a:cubicBezTo>
                    <a:pt x="1388478" y="241170"/>
                    <a:pt x="1364665" y="252283"/>
                    <a:pt x="1343234" y="268158"/>
                  </a:cubicBezTo>
                  <a:cubicBezTo>
                    <a:pt x="1321803" y="284033"/>
                    <a:pt x="1290053" y="307052"/>
                    <a:pt x="1281322" y="325308"/>
                  </a:cubicBezTo>
                  <a:cubicBezTo>
                    <a:pt x="1272591" y="343564"/>
                    <a:pt x="1307516" y="352296"/>
                    <a:pt x="1290847" y="377696"/>
                  </a:cubicBezTo>
                  <a:cubicBezTo>
                    <a:pt x="1274178" y="403096"/>
                    <a:pt x="1199565" y="468183"/>
                    <a:pt x="1181309" y="477708"/>
                  </a:cubicBezTo>
                  <a:cubicBezTo>
                    <a:pt x="1163053" y="487233"/>
                    <a:pt x="1186072" y="451515"/>
                    <a:pt x="1181309" y="434846"/>
                  </a:cubicBezTo>
                  <a:cubicBezTo>
                    <a:pt x="1176547" y="418177"/>
                    <a:pt x="1150353" y="389602"/>
                    <a:pt x="1152734" y="377696"/>
                  </a:cubicBezTo>
                  <a:cubicBezTo>
                    <a:pt x="1155115" y="365790"/>
                    <a:pt x="1192422" y="376108"/>
                    <a:pt x="1195597" y="363408"/>
                  </a:cubicBezTo>
                  <a:cubicBezTo>
                    <a:pt x="1198772" y="350708"/>
                    <a:pt x="1170197" y="318165"/>
                    <a:pt x="1171784" y="301496"/>
                  </a:cubicBezTo>
                  <a:cubicBezTo>
                    <a:pt x="1173371" y="284827"/>
                    <a:pt x="1199566" y="280065"/>
                    <a:pt x="1205122" y="263396"/>
                  </a:cubicBezTo>
                  <a:cubicBezTo>
                    <a:pt x="1210678" y="246727"/>
                    <a:pt x="1219409" y="218152"/>
                    <a:pt x="1205122" y="201483"/>
                  </a:cubicBezTo>
                  <a:cubicBezTo>
                    <a:pt x="1190835" y="184814"/>
                    <a:pt x="1147972" y="161002"/>
                    <a:pt x="1119397" y="163383"/>
                  </a:cubicBezTo>
                  <a:cubicBezTo>
                    <a:pt x="1090822" y="165764"/>
                    <a:pt x="1057485" y="207833"/>
                    <a:pt x="1033672" y="215771"/>
                  </a:cubicBezTo>
                  <a:cubicBezTo>
                    <a:pt x="1009860" y="223708"/>
                    <a:pt x="991603" y="205452"/>
                    <a:pt x="976522" y="211008"/>
                  </a:cubicBezTo>
                  <a:cubicBezTo>
                    <a:pt x="961441" y="216564"/>
                    <a:pt x="959059" y="237995"/>
                    <a:pt x="943184" y="249108"/>
                  </a:cubicBezTo>
                  <a:cubicBezTo>
                    <a:pt x="927309" y="260220"/>
                    <a:pt x="893972" y="281652"/>
                    <a:pt x="881272" y="277683"/>
                  </a:cubicBezTo>
                  <a:cubicBezTo>
                    <a:pt x="868572" y="273714"/>
                    <a:pt x="864603" y="243552"/>
                    <a:pt x="866984" y="225296"/>
                  </a:cubicBezTo>
                  <a:cubicBezTo>
                    <a:pt x="869365" y="207040"/>
                    <a:pt x="896353" y="187990"/>
                    <a:pt x="895559" y="168146"/>
                  </a:cubicBezTo>
                  <a:cubicBezTo>
                    <a:pt x="894765" y="148302"/>
                    <a:pt x="877303" y="124489"/>
                    <a:pt x="862222" y="106233"/>
                  </a:cubicBezTo>
                  <a:cubicBezTo>
                    <a:pt x="847141" y="87977"/>
                    <a:pt x="820947" y="72895"/>
                    <a:pt x="805072" y="58608"/>
                  </a:cubicBezTo>
                  <a:cubicBezTo>
                    <a:pt x="789197" y="44320"/>
                    <a:pt x="777291" y="30033"/>
                    <a:pt x="766972" y="20508"/>
                  </a:cubicBezTo>
                  <a:cubicBezTo>
                    <a:pt x="759233" y="13364"/>
                    <a:pt x="753280" y="2649"/>
                    <a:pt x="748108" y="416"/>
                  </a:cubicBezTo>
                  <a:close/>
                </a:path>
              </a:pathLst>
            </a:custGeom>
            <a:solidFill>
              <a:srgbClr val="A6FF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7" name="Forma libre: forma 156"/>
            <p:cNvSpPr/>
            <p:nvPr/>
          </p:nvSpPr>
          <p:spPr>
            <a:xfrm flipH="1">
              <a:off x="9044460" y="3560797"/>
              <a:ext cx="438503" cy="284544"/>
            </a:xfrm>
            <a:custGeom>
              <a:avLst/>
              <a:gdLst>
                <a:gd name="connsiteX0" fmla="*/ 0 w 1029899"/>
                <a:gd name="connsiteY0" fmla="*/ 386572 h 668300"/>
                <a:gd name="connsiteX1" fmla="*/ 19050 w 1029899"/>
                <a:gd name="connsiteY1" fmla="*/ 510397 h 668300"/>
                <a:gd name="connsiteX2" fmla="*/ 52388 w 1029899"/>
                <a:gd name="connsiteY2" fmla="*/ 600885 h 668300"/>
                <a:gd name="connsiteX3" fmla="*/ 123825 w 1029899"/>
                <a:gd name="connsiteY3" fmla="*/ 591360 h 668300"/>
                <a:gd name="connsiteX4" fmla="*/ 214313 w 1029899"/>
                <a:gd name="connsiteY4" fmla="*/ 662797 h 668300"/>
                <a:gd name="connsiteX5" fmla="*/ 290513 w 1029899"/>
                <a:gd name="connsiteY5" fmla="*/ 653272 h 668300"/>
                <a:gd name="connsiteX6" fmla="*/ 323850 w 1029899"/>
                <a:gd name="connsiteY6" fmla="*/ 572310 h 668300"/>
                <a:gd name="connsiteX7" fmla="*/ 414338 w 1029899"/>
                <a:gd name="connsiteY7" fmla="*/ 605647 h 668300"/>
                <a:gd name="connsiteX8" fmla="*/ 471488 w 1029899"/>
                <a:gd name="connsiteY8" fmla="*/ 615172 h 668300"/>
                <a:gd name="connsiteX9" fmla="*/ 500063 w 1029899"/>
                <a:gd name="connsiteY9" fmla="*/ 643747 h 668300"/>
                <a:gd name="connsiteX10" fmla="*/ 514350 w 1029899"/>
                <a:gd name="connsiteY10" fmla="*/ 605647 h 668300"/>
                <a:gd name="connsiteX11" fmla="*/ 600075 w 1029899"/>
                <a:gd name="connsiteY11" fmla="*/ 619935 h 668300"/>
                <a:gd name="connsiteX12" fmla="*/ 700088 w 1029899"/>
                <a:gd name="connsiteY12" fmla="*/ 524685 h 668300"/>
                <a:gd name="connsiteX13" fmla="*/ 776288 w 1029899"/>
                <a:gd name="connsiteY13" fmla="*/ 548497 h 668300"/>
                <a:gd name="connsiteX14" fmla="*/ 795338 w 1029899"/>
                <a:gd name="connsiteY14" fmla="*/ 515160 h 668300"/>
                <a:gd name="connsiteX15" fmla="*/ 962025 w 1029899"/>
                <a:gd name="connsiteY15" fmla="*/ 462772 h 668300"/>
                <a:gd name="connsiteX16" fmla="*/ 938213 w 1029899"/>
                <a:gd name="connsiteY16" fmla="*/ 386572 h 668300"/>
                <a:gd name="connsiteX17" fmla="*/ 981075 w 1029899"/>
                <a:gd name="connsiteY17" fmla="*/ 234172 h 668300"/>
                <a:gd name="connsiteX18" fmla="*/ 1028700 w 1029899"/>
                <a:gd name="connsiteY18" fmla="*/ 210360 h 668300"/>
                <a:gd name="connsiteX19" fmla="*/ 928688 w 1029899"/>
                <a:gd name="connsiteY19" fmla="*/ 148447 h 668300"/>
                <a:gd name="connsiteX20" fmla="*/ 885825 w 1029899"/>
                <a:gd name="connsiteY20" fmla="*/ 91297 h 668300"/>
                <a:gd name="connsiteX21" fmla="*/ 852488 w 1029899"/>
                <a:gd name="connsiteY21" fmla="*/ 119872 h 668300"/>
                <a:gd name="connsiteX22" fmla="*/ 833438 w 1029899"/>
                <a:gd name="connsiteY22" fmla="*/ 77010 h 668300"/>
                <a:gd name="connsiteX23" fmla="*/ 781050 w 1029899"/>
                <a:gd name="connsiteY23" fmla="*/ 48435 h 668300"/>
                <a:gd name="connsiteX24" fmla="*/ 766763 w 1029899"/>
                <a:gd name="connsiteY24" fmla="*/ 810 h 66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029899" h="668300">
                  <a:moveTo>
                    <a:pt x="0" y="386572"/>
                  </a:moveTo>
                  <a:cubicBezTo>
                    <a:pt x="5159" y="430625"/>
                    <a:pt x="10319" y="474678"/>
                    <a:pt x="19050" y="510397"/>
                  </a:cubicBezTo>
                  <a:cubicBezTo>
                    <a:pt x="27781" y="546116"/>
                    <a:pt x="34926" y="587391"/>
                    <a:pt x="52388" y="600885"/>
                  </a:cubicBezTo>
                  <a:cubicBezTo>
                    <a:pt x="69850" y="614379"/>
                    <a:pt x="96837" y="581041"/>
                    <a:pt x="123825" y="591360"/>
                  </a:cubicBezTo>
                  <a:cubicBezTo>
                    <a:pt x="150813" y="601679"/>
                    <a:pt x="186532" y="652478"/>
                    <a:pt x="214313" y="662797"/>
                  </a:cubicBezTo>
                  <a:cubicBezTo>
                    <a:pt x="242094" y="673116"/>
                    <a:pt x="272257" y="668353"/>
                    <a:pt x="290513" y="653272"/>
                  </a:cubicBezTo>
                  <a:cubicBezTo>
                    <a:pt x="308769" y="638191"/>
                    <a:pt x="303213" y="580248"/>
                    <a:pt x="323850" y="572310"/>
                  </a:cubicBezTo>
                  <a:cubicBezTo>
                    <a:pt x="344488" y="564373"/>
                    <a:pt x="389732" y="598503"/>
                    <a:pt x="414338" y="605647"/>
                  </a:cubicBezTo>
                  <a:cubicBezTo>
                    <a:pt x="438944" y="612791"/>
                    <a:pt x="457200" y="608822"/>
                    <a:pt x="471488" y="615172"/>
                  </a:cubicBezTo>
                  <a:cubicBezTo>
                    <a:pt x="485776" y="621522"/>
                    <a:pt x="492919" y="645335"/>
                    <a:pt x="500063" y="643747"/>
                  </a:cubicBezTo>
                  <a:cubicBezTo>
                    <a:pt x="507207" y="642160"/>
                    <a:pt x="497681" y="609616"/>
                    <a:pt x="514350" y="605647"/>
                  </a:cubicBezTo>
                  <a:cubicBezTo>
                    <a:pt x="531019" y="601678"/>
                    <a:pt x="569119" y="633429"/>
                    <a:pt x="600075" y="619935"/>
                  </a:cubicBezTo>
                  <a:cubicBezTo>
                    <a:pt x="631031" y="606441"/>
                    <a:pt x="670719" y="536591"/>
                    <a:pt x="700088" y="524685"/>
                  </a:cubicBezTo>
                  <a:cubicBezTo>
                    <a:pt x="729457" y="512779"/>
                    <a:pt x="760413" y="550085"/>
                    <a:pt x="776288" y="548497"/>
                  </a:cubicBezTo>
                  <a:cubicBezTo>
                    <a:pt x="792163" y="546910"/>
                    <a:pt x="764382" y="529448"/>
                    <a:pt x="795338" y="515160"/>
                  </a:cubicBezTo>
                  <a:cubicBezTo>
                    <a:pt x="826294" y="500873"/>
                    <a:pt x="938213" y="484203"/>
                    <a:pt x="962025" y="462772"/>
                  </a:cubicBezTo>
                  <a:cubicBezTo>
                    <a:pt x="985837" y="441341"/>
                    <a:pt x="935038" y="424672"/>
                    <a:pt x="938213" y="386572"/>
                  </a:cubicBezTo>
                  <a:cubicBezTo>
                    <a:pt x="941388" y="348472"/>
                    <a:pt x="965994" y="263540"/>
                    <a:pt x="981075" y="234172"/>
                  </a:cubicBezTo>
                  <a:cubicBezTo>
                    <a:pt x="996156" y="204804"/>
                    <a:pt x="1037431" y="224647"/>
                    <a:pt x="1028700" y="210360"/>
                  </a:cubicBezTo>
                  <a:cubicBezTo>
                    <a:pt x="1019969" y="196073"/>
                    <a:pt x="952501" y="168291"/>
                    <a:pt x="928688" y="148447"/>
                  </a:cubicBezTo>
                  <a:cubicBezTo>
                    <a:pt x="904875" y="128603"/>
                    <a:pt x="898525" y="96060"/>
                    <a:pt x="885825" y="91297"/>
                  </a:cubicBezTo>
                  <a:cubicBezTo>
                    <a:pt x="873125" y="86534"/>
                    <a:pt x="861219" y="122253"/>
                    <a:pt x="852488" y="119872"/>
                  </a:cubicBezTo>
                  <a:cubicBezTo>
                    <a:pt x="843757" y="117491"/>
                    <a:pt x="845344" y="88916"/>
                    <a:pt x="833438" y="77010"/>
                  </a:cubicBezTo>
                  <a:cubicBezTo>
                    <a:pt x="821532" y="65104"/>
                    <a:pt x="792162" y="61135"/>
                    <a:pt x="781050" y="48435"/>
                  </a:cubicBezTo>
                  <a:cubicBezTo>
                    <a:pt x="769938" y="35735"/>
                    <a:pt x="769938" y="-6334"/>
                    <a:pt x="766763" y="810"/>
                  </a:cubicBezTo>
                </a:path>
              </a:pathLst>
            </a:custGeom>
            <a:solidFill>
              <a:srgbClr val="A6FF03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8" name="Forma libre: forma 157"/>
            <p:cNvSpPr/>
            <p:nvPr/>
          </p:nvSpPr>
          <p:spPr>
            <a:xfrm>
              <a:off x="8991598" y="3877162"/>
              <a:ext cx="487960" cy="192915"/>
            </a:xfrm>
            <a:custGeom>
              <a:avLst/>
              <a:gdLst>
                <a:gd name="connsiteX0" fmla="*/ 0 w 1335864"/>
                <a:gd name="connsiteY0" fmla="*/ 413834 h 528134"/>
                <a:gd name="connsiteX1" fmla="*/ 66675 w 1335864"/>
                <a:gd name="connsiteY1" fmla="*/ 356684 h 528134"/>
                <a:gd name="connsiteX2" fmla="*/ 104775 w 1335864"/>
                <a:gd name="connsiteY2" fmla="*/ 385259 h 528134"/>
                <a:gd name="connsiteX3" fmla="*/ 152400 w 1335864"/>
                <a:gd name="connsiteY3" fmla="*/ 309059 h 528134"/>
                <a:gd name="connsiteX4" fmla="*/ 219075 w 1335864"/>
                <a:gd name="connsiteY4" fmla="*/ 299534 h 528134"/>
                <a:gd name="connsiteX5" fmla="*/ 276225 w 1335864"/>
                <a:gd name="connsiteY5" fmla="*/ 270959 h 528134"/>
                <a:gd name="connsiteX6" fmla="*/ 381000 w 1335864"/>
                <a:gd name="connsiteY6" fmla="*/ 290009 h 528134"/>
                <a:gd name="connsiteX7" fmla="*/ 438150 w 1335864"/>
                <a:gd name="connsiteY7" fmla="*/ 280484 h 528134"/>
                <a:gd name="connsiteX8" fmla="*/ 495300 w 1335864"/>
                <a:gd name="connsiteY8" fmla="*/ 204284 h 528134"/>
                <a:gd name="connsiteX9" fmla="*/ 542925 w 1335864"/>
                <a:gd name="connsiteY9" fmla="*/ 109034 h 528134"/>
                <a:gd name="connsiteX10" fmla="*/ 638175 w 1335864"/>
                <a:gd name="connsiteY10" fmla="*/ 70934 h 528134"/>
                <a:gd name="connsiteX11" fmla="*/ 733425 w 1335864"/>
                <a:gd name="connsiteY11" fmla="*/ 61409 h 528134"/>
                <a:gd name="connsiteX12" fmla="*/ 762000 w 1335864"/>
                <a:gd name="connsiteY12" fmla="*/ 109034 h 528134"/>
                <a:gd name="connsiteX13" fmla="*/ 714375 w 1335864"/>
                <a:gd name="connsiteY13" fmla="*/ 194759 h 528134"/>
                <a:gd name="connsiteX14" fmla="*/ 733425 w 1335864"/>
                <a:gd name="connsiteY14" fmla="*/ 251909 h 528134"/>
                <a:gd name="connsiteX15" fmla="*/ 704850 w 1335864"/>
                <a:gd name="connsiteY15" fmla="*/ 309059 h 528134"/>
                <a:gd name="connsiteX16" fmla="*/ 695325 w 1335864"/>
                <a:gd name="connsiteY16" fmla="*/ 385259 h 528134"/>
                <a:gd name="connsiteX17" fmla="*/ 771525 w 1335864"/>
                <a:gd name="connsiteY17" fmla="*/ 518609 h 528134"/>
                <a:gd name="connsiteX18" fmla="*/ 714375 w 1335864"/>
                <a:gd name="connsiteY18" fmla="*/ 394784 h 528134"/>
                <a:gd name="connsiteX19" fmla="*/ 723900 w 1335864"/>
                <a:gd name="connsiteY19" fmla="*/ 328109 h 528134"/>
                <a:gd name="connsiteX20" fmla="*/ 752475 w 1335864"/>
                <a:gd name="connsiteY20" fmla="*/ 242384 h 528134"/>
                <a:gd name="connsiteX21" fmla="*/ 800100 w 1335864"/>
                <a:gd name="connsiteY21" fmla="*/ 137609 h 528134"/>
                <a:gd name="connsiteX22" fmla="*/ 838200 w 1335864"/>
                <a:gd name="connsiteY22" fmla="*/ 109034 h 528134"/>
                <a:gd name="connsiteX23" fmla="*/ 923925 w 1335864"/>
                <a:gd name="connsiteY23" fmla="*/ 118559 h 528134"/>
                <a:gd name="connsiteX24" fmla="*/ 819150 w 1335864"/>
                <a:gd name="connsiteY24" fmla="*/ 13784 h 528134"/>
                <a:gd name="connsiteX25" fmla="*/ 885825 w 1335864"/>
                <a:gd name="connsiteY25" fmla="*/ 4259 h 528134"/>
                <a:gd name="connsiteX26" fmla="*/ 1047750 w 1335864"/>
                <a:gd name="connsiteY26" fmla="*/ 42359 h 528134"/>
                <a:gd name="connsiteX27" fmla="*/ 1143000 w 1335864"/>
                <a:gd name="connsiteY27" fmla="*/ 23309 h 528134"/>
                <a:gd name="connsiteX28" fmla="*/ 1171575 w 1335864"/>
                <a:gd name="connsiteY28" fmla="*/ 42359 h 528134"/>
                <a:gd name="connsiteX29" fmla="*/ 1181100 w 1335864"/>
                <a:gd name="connsiteY29" fmla="*/ 109034 h 528134"/>
                <a:gd name="connsiteX30" fmla="*/ 1238250 w 1335864"/>
                <a:gd name="connsiteY30" fmla="*/ 204284 h 528134"/>
                <a:gd name="connsiteX31" fmla="*/ 1238250 w 1335864"/>
                <a:gd name="connsiteY31" fmla="*/ 251909 h 528134"/>
                <a:gd name="connsiteX32" fmla="*/ 1181100 w 1335864"/>
                <a:gd name="connsiteY32" fmla="*/ 280484 h 528134"/>
                <a:gd name="connsiteX33" fmla="*/ 1162050 w 1335864"/>
                <a:gd name="connsiteY33" fmla="*/ 280484 h 528134"/>
                <a:gd name="connsiteX34" fmla="*/ 1219200 w 1335864"/>
                <a:gd name="connsiteY34" fmla="*/ 328109 h 528134"/>
                <a:gd name="connsiteX35" fmla="*/ 1266825 w 1335864"/>
                <a:gd name="connsiteY35" fmla="*/ 432884 h 528134"/>
                <a:gd name="connsiteX36" fmla="*/ 1333500 w 1335864"/>
                <a:gd name="connsiteY36" fmla="*/ 470984 h 528134"/>
                <a:gd name="connsiteX37" fmla="*/ 1314450 w 1335864"/>
                <a:gd name="connsiteY37" fmla="*/ 528134 h 528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335864" h="528134">
                  <a:moveTo>
                    <a:pt x="0" y="413834"/>
                  </a:moveTo>
                  <a:cubicBezTo>
                    <a:pt x="24606" y="387640"/>
                    <a:pt x="49212" y="361447"/>
                    <a:pt x="66675" y="356684"/>
                  </a:cubicBezTo>
                  <a:cubicBezTo>
                    <a:pt x="84138" y="351921"/>
                    <a:pt x="90488" y="393196"/>
                    <a:pt x="104775" y="385259"/>
                  </a:cubicBezTo>
                  <a:cubicBezTo>
                    <a:pt x="119062" y="377322"/>
                    <a:pt x="133350" y="323346"/>
                    <a:pt x="152400" y="309059"/>
                  </a:cubicBezTo>
                  <a:cubicBezTo>
                    <a:pt x="171450" y="294771"/>
                    <a:pt x="198438" y="305884"/>
                    <a:pt x="219075" y="299534"/>
                  </a:cubicBezTo>
                  <a:cubicBezTo>
                    <a:pt x="239712" y="293184"/>
                    <a:pt x="249238" y="272546"/>
                    <a:pt x="276225" y="270959"/>
                  </a:cubicBezTo>
                  <a:cubicBezTo>
                    <a:pt x="303212" y="269372"/>
                    <a:pt x="354013" y="288422"/>
                    <a:pt x="381000" y="290009"/>
                  </a:cubicBezTo>
                  <a:cubicBezTo>
                    <a:pt x="407987" y="291596"/>
                    <a:pt x="419100" y="294771"/>
                    <a:pt x="438150" y="280484"/>
                  </a:cubicBezTo>
                  <a:cubicBezTo>
                    <a:pt x="457200" y="266196"/>
                    <a:pt x="477838" y="232859"/>
                    <a:pt x="495300" y="204284"/>
                  </a:cubicBezTo>
                  <a:cubicBezTo>
                    <a:pt x="512762" y="175709"/>
                    <a:pt x="519113" y="131259"/>
                    <a:pt x="542925" y="109034"/>
                  </a:cubicBezTo>
                  <a:cubicBezTo>
                    <a:pt x="566737" y="86809"/>
                    <a:pt x="606425" y="78871"/>
                    <a:pt x="638175" y="70934"/>
                  </a:cubicBezTo>
                  <a:cubicBezTo>
                    <a:pt x="669925" y="62997"/>
                    <a:pt x="712788" y="55059"/>
                    <a:pt x="733425" y="61409"/>
                  </a:cubicBezTo>
                  <a:cubicBezTo>
                    <a:pt x="754062" y="67759"/>
                    <a:pt x="765175" y="86809"/>
                    <a:pt x="762000" y="109034"/>
                  </a:cubicBezTo>
                  <a:cubicBezTo>
                    <a:pt x="758825" y="131259"/>
                    <a:pt x="719137" y="170947"/>
                    <a:pt x="714375" y="194759"/>
                  </a:cubicBezTo>
                  <a:cubicBezTo>
                    <a:pt x="709613" y="218571"/>
                    <a:pt x="735012" y="232859"/>
                    <a:pt x="733425" y="251909"/>
                  </a:cubicBezTo>
                  <a:cubicBezTo>
                    <a:pt x="731838" y="270959"/>
                    <a:pt x="711200" y="286834"/>
                    <a:pt x="704850" y="309059"/>
                  </a:cubicBezTo>
                  <a:cubicBezTo>
                    <a:pt x="698500" y="331284"/>
                    <a:pt x="684213" y="350334"/>
                    <a:pt x="695325" y="385259"/>
                  </a:cubicBezTo>
                  <a:cubicBezTo>
                    <a:pt x="706438" y="420184"/>
                    <a:pt x="768350" y="517022"/>
                    <a:pt x="771525" y="518609"/>
                  </a:cubicBezTo>
                  <a:cubicBezTo>
                    <a:pt x="774700" y="520196"/>
                    <a:pt x="722312" y="426534"/>
                    <a:pt x="714375" y="394784"/>
                  </a:cubicBezTo>
                  <a:cubicBezTo>
                    <a:pt x="706438" y="363034"/>
                    <a:pt x="717550" y="353509"/>
                    <a:pt x="723900" y="328109"/>
                  </a:cubicBezTo>
                  <a:cubicBezTo>
                    <a:pt x="730250" y="302709"/>
                    <a:pt x="739775" y="274134"/>
                    <a:pt x="752475" y="242384"/>
                  </a:cubicBezTo>
                  <a:cubicBezTo>
                    <a:pt x="765175" y="210634"/>
                    <a:pt x="785812" y="159834"/>
                    <a:pt x="800100" y="137609"/>
                  </a:cubicBezTo>
                  <a:cubicBezTo>
                    <a:pt x="814388" y="115384"/>
                    <a:pt x="817563" y="112209"/>
                    <a:pt x="838200" y="109034"/>
                  </a:cubicBezTo>
                  <a:cubicBezTo>
                    <a:pt x="858838" y="105859"/>
                    <a:pt x="927100" y="134434"/>
                    <a:pt x="923925" y="118559"/>
                  </a:cubicBezTo>
                  <a:cubicBezTo>
                    <a:pt x="920750" y="102684"/>
                    <a:pt x="825500" y="32834"/>
                    <a:pt x="819150" y="13784"/>
                  </a:cubicBezTo>
                  <a:cubicBezTo>
                    <a:pt x="812800" y="-5266"/>
                    <a:pt x="847725" y="-504"/>
                    <a:pt x="885825" y="4259"/>
                  </a:cubicBezTo>
                  <a:cubicBezTo>
                    <a:pt x="923925" y="9021"/>
                    <a:pt x="1004888" y="39184"/>
                    <a:pt x="1047750" y="42359"/>
                  </a:cubicBezTo>
                  <a:cubicBezTo>
                    <a:pt x="1090612" y="45534"/>
                    <a:pt x="1122363" y="23309"/>
                    <a:pt x="1143000" y="23309"/>
                  </a:cubicBezTo>
                  <a:cubicBezTo>
                    <a:pt x="1163637" y="23309"/>
                    <a:pt x="1165225" y="28071"/>
                    <a:pt x="1171575" y="42359"/>
                  </a:cubicBezTo>
                  <a:cubicBezTo>
                    <a:pt x="1177925" y="56647"/>
                    <a:pt x="1169988" y="82047"/>
                    <a:pt x="1181100" y="109034"/>
                  </a:cubicBezTo>
                  <a:cubicBezTo>
                    <a:pt x="1192212" y="136021"/>
                    <a:pt x="1238250" y="204284"/>
                    <a:pt x="1238250" y="204284"/>
                  </a:cubicBezTo>
                  <a:cubicBezTo>
                    <a:pt x="1247775" y="228096"/>
                    <a:pt x="1247775" y="239209"/>
                    <a:pt x="1238250" y="251909"/>
                  </a:cubicBezTo>
                  <a:cubicBezTo>
                    <a:pt x="1228725" y="264609"/>
                    <a:pt x="1193800" y="275721"/>
                    <a:pt x="1181100" y="280484"/>
                  </a:cubicBezTo>
                  <a:cubicBezTo>
                    <a:pt x="1168400" y="285247"/>
                    <a:pt x="1155700" y="272547"/>
                    <a:pt x="1162050" y="280484"/>
                  </a:cubicBezTo>
                  <a:cubicBezTo>
                    <a:pt x="1168400" y="288421"/>
                    <a:pt x="1201737" y="302709"/>
                    <a:pt x="1219200" y="328109"/>
                  </a:cubicBezTo>
                  <a:cubicBezTo>
                    <a:pt x="1236663" y="353509"/>
                    <a:pt x="1247775" y="409072"/>
                    <a:pt x="1266825" y="432884"/>
                  </a:cubicBezTo>
                  <a:cubicBezTo>
                    <a:pt x="1285875" y="456696"/>
                    <a:pt x="1325563" y="455109"/>
                    <a:pt x="1333500" y="470984"/>
                  </a:cubicBezTo>
                  <a:cubicBezTo>
                    <a:pt x="1341437" y="486859"/>
                    <a:pt x="1327943" y="507496"/>
                    <a:pt x="1314450" y="528134"/>
                  </a:cubicBezTo>
                </a:path>
              </a:pathLst>
            </a:custGeom>
            <a:solidFill>
              <a:srgbClr val="00CC9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9" name="Forma libre: forma 158"/>
            <p:cNvSpPr/>
            <p:nvPr/>
          </p:nvSpPr>
          <p:spPr>
            <a:xfrm rot="21356793">
              <a:off x="9002036" y="4017888"/>
              <a:ext cx="480138" cy="170484"/>
            </a:xfrm>
            <a:custGeom>
              <a:avLst/>
              <a:gdLst>
                <a:gd name="connsiteX0" fmla="*/ 0 w 1314450"/>
                <a:gd name="connsiteY0" fmla="*/ 0 h 466725"/>
                <a:gd name="connsiteX1" fmla="*/ 57150 w 1314450"/>
                <a:gd name="connsiteY1" fmla="*/ 19050 h 466725"/>
                <a:gd name="connsiteX2" fmla="*/ 1314450 w 1314450"/>
                <a:gd name="connsiteY2" fmla="*/ 171450 h 466725"/>
                <a:gd name="connsiteX3" fmla="*/ 1057275 w 1314450"/>
                <a:gd name="connsiteY3" fmla="*/ 466725 h 466725"/>
                <a:gd name="connsiteX4" fmla="*/ 266700 w 1314450"/>
                <a:gd name="connsiteY4" fmla="*/ 295275 h 466725"/>
                <a:gd name="connsiteX5" fmla="*/ 0 w 1314450"/>
                <a:gd name="connsiteY5" fmla="*/ 0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14450" h="466725">
                  <a:moveTo>
                    <a:pt x="0" y="0"/>
                  </a:moveTo>
                  <a:lnTo>
                    <a:pt x="57150" y="19050"/>
                  </a:lnTo>
                  <a:lnTo>
                    <a:pt x="1314450" y="171450"/>
                  </a:lnTo>
                  <a:lnTo>
                    <a:pt x="1057275" y="466725"/>
                  </a:lnTo>
                  <a:lnTo>
                    <a:pt x="266700" y="2952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0" name="Elipse 159"/>
          <p:cNvSpPr/>
          <p:nvPr/>
        </p:nvSpPr>
        <p:spPr>
          <a:xfrm rot="7099739">
            <a:off x="3657895" y="3526039"/>
            <a:ext cx="914400" cy="914400"/>
          </a:xfrm>
          <a:prstGeom prst="ellipse">
            <a:avLst/>
          </a:prstGeom>
          <a:solidFill>
            <a:srgbClr val="BCA1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1691680" y="-2537"/>
            <a:ext cx="3528392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CuadroTexto"/>
          <p:cNvSpPr txBox="1"/>
          <p:nvPr/>
        </p:nvSpPr>
        <p:spPr>
          <a:xfrm>
            <a:off x="2411760" y="32306"/>
            <a:ext cx="269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Separan cadenas</a:t>
            </a:r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23399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1796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HELICASAS</a:t>
            </a:r>
          </a:p>
        </p:txBody>
      </p:sp>
      <p:sp>
        <p:nvSpPr>
          <p:cNvPr id="5" name="4 Rectángulo"/>
          <p:cNvSpPr/>
          <p:nvPr/>
        </p:nvSpPr>
        <p:spPr>
          <a:xfrm rot="5400000">
            <a:off x="2927354" y="186248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 rot="16200000">
            <a:off x="2905168" y="301468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 rot="5400000">
            <a:off x="3575426" y="186248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 rot="16200000">
            <a:off x="3553240" y="301468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 rot="5400000">
            <a:off x="4223498" y="186248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 rot="16200000">
            <a:off x="4201312" y="301468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 rot="16200000">
            <a:off x="4849384" y="301468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/>
        </p:nvSpPr>
        <p:spPr>
          <a:xfrm rot="16200000">
            <a:off x="5497456" y="301468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 rot="16200000">
            <a:off x="6145528" y="301468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"/>
          <p:cNvSpPr/>
          <p:nvPr/>
        </p:nvSpPr>
        <p:spPr>
          <a:xfrm rot="16200000">
            <a:off x="6792710" y="301468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 rot="16200000">
            <a:off x="7440782" y="301468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5400000">
            <a:off x="4871570" y="186248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 rot="5400000">
            <a:off x="5519642" y="186248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 rot="5400000">
            <a:off x="6167714" y="1862486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>
          <a:xfrm rot="5400000">
            <a:off x="6814896" y="186248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Rectángulo"/>
          <p:cNvSpPr/>
          <p:nvPr/>
        </p:nvSpPr>
        <p:spPr>
          <a:xfrm rot="5400000">
            <a:off x="7462968" y="186248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flipH="1">
            <a:off x="3131840" y="987574"/>
            <a:ext cx="5832648" cy="563728"/>
            <a:chOff x="3131840" y="1772816"/>
            <a:chExt cx="5832648" cy="563728"/>
          </a:xfrm>
        </p:grpSpPr>
        <p:sp>
          <p:nvSpPr>
            <p:cNvPr id="77" name="76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11" name="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9" name="78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1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9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1" name="31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4" name="15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7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3" name="82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6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5" name="10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4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5" name="84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9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3" name="10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10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7" name="86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2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101" name="100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101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89" name="79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4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9" name="8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8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91" name="90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6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7" name="96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97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93" name="92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8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95" name="9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9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22" name="21 Rectángulo"/>
          <p:cNvSpPr/>
          <p:nvPr/>
        </p:nvSpPr>
        <p:spPr>
          <a:xfrm rot="5400000">
            <a:off x="8111040" y="1862486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Pentágono regular"/>
          <p:cNvSpPr/>
          <p:nvPr/>
        </p:nvSpPr>
        <p:spPr>
          <a:xfrm rot="5400000" flipH="1">
            <a:off x="8268115" y="378362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0" name="15 Grupo"/>
          <p:cNvGrpSpPr/>
          <p:nvPr/>
        </p:nvGrpSpPr>
        <p:grpSpPr>
          <a:xfrm rot="5400000" flipH="1">
            <a:off x="8605588" y="3941042"/>
            <a:ext cx="288032" cy="429768"/>
            <a:chOff x="1799760" y="2168928"/>
            <a:chExt cx="612000" cy="841317"/>
          </a:xfrm>
        </p:grpSpPr>
        <p:cxnSp>
          <p:nvCxnSpPr>
            <p:cNvPr id="75" name="7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7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5" name="24 Pentágono regular"/>
          <p:cNvSpPr/>
          <p:nvPr/>
        </p:nvSpPr>
        <p:spPr>
          <a:xfrm rot="5400000" flipH="1">
            <a:off x="7620043" y="378362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2" name="15 Grupo"/>
          <p:cNvGrpSpPr/>
          <p:nvPr/>
        </p:nvGrpSpPr>
        <p:grpSpPr>
          <a:xfrm rot="5400000" flipH="1">
            <a:off x="7957516" y="3941042"/>
            <a:ext cx="288032" cy="429768"/>
            <a:chOff x="1799760" y="2168928"/>
            <a:chExt cx="612000" cy="841317"/>
          </a:xfrm>
        </p:grpSpPr>
        <p:cxnSp>
          <p:nvCxnSpPr>
            <p:cNvPr id="73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2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7" name="26 Pentágono regular"/>
          <p:cNvSpPr/>
          <p:nvPr/>
        </p:nvSpPr>
        <p:spPr>
          <a:xfrm rot="5400000" flipH="1">
            <a:off x="6971971" y="378362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2" name="15 Grupo"/>
          <p:cNvGrpSpPr/>
          <p:nvPr/>
        </p:nvGrpSpPr>
        <p:grpSpPr>
          <a:xfrm rot="5400000" flipH="1">
            <a:off x="7309444" y="3941042"/>
            <a:ext cx="288032" cy="429768"/>
            <a:chOff x="1799760" y="2168928"/>
            <a:chExt cx="612000" cy="841317"/>
          </a:xfrm>
        </p:grpSpPr>
        <p:cxnSp>
          <p:nvCxnSpPr>
            <p:cNvPr id="71" name="7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7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1" name="30 Pentágono regular"/>
          <p:cNvSpPr/>
          <p:nvPr/>
        </p:nvSpPr>
        <p:spPr>
          <a:xfrm rot="5400000" flipH="1">
            <a:off x="6323899" y="378362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4" name="15 Grupo"/>
          <p:cNvGrpSpPr/>
          <p:nvPr/>
        </p:nvGrpSpPr>
        <p:grpSpPr>
          <a:xfrm rot="5400000" flipH="1">
            <a:off x="6661372" y="3941042"/>
            <a:ext cx="288032" cy="429768"/>
            <a:chOff x="1799760" y="2168928"/>
            <a:chExt cx="612000" cy="841317"/>
          </a:xfrm>
        </p:grpSpPr>
        <p:cxnSp>
          <p:nvCxnSpPr>
            <p:cNvPr id="69" name="6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6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3" name="32 Pentágono regular"/>
          <p:cNvSpPr/>
          <p:nvPr/>
        </p:nvSpPr>
        <p:spPr>
          <a:xfrm rot="5400000" flipH="1">
            <a:off x="5675827" y="378362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8" name="15 Grupo"/>
          <p:cNvGrpSpPr/>
          <p:nvPr/>
        </p:nvGrpSpPr>
        <p:grpSpPr>
          <a:xfrm rot="5400000" flipH="1">
            <a:off x="6013300" y="3941042"/>
            <a:ext cx="288032" cy="429768"/>
            <a:chOff x="1799760" y="2168928"/>
            <a:chExt cx="612000" cy="841317"/>
          </a:xfrm>
        </p:grpSpPr>
        <p:cxnSp>
          <p:nvCxnSpPr>
            <p:cNvPr id="67" name="6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6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5" name="34 Pentágono regular"/>
          <p:cNvSpPr/>
          <p:nvPr/>
        </p:nvSpPr>
        <p:spPr>
          <a:xfrm rot="5400000" flipH="1">
            <a:off x="5027755" y="378362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0" name="15 Grupo"/>
          <p:cNvGrpSpPr/>
          <p:nvPr/>
        </p:nvGrpSpPr>
        <p:grpSpPr>
          <a:xfrm rot="5400000" flipH="1">
            <a:off x="5365228" y="3941042"/>
            <a:ext cx="288032" cy="429768"/>
            <a:chOff x="1799760" y="2168928"/>
            <a:chExt cx="612000" cy="841317"/>
          </a:xfrm>
        </p:grpSpPr>
        <p:cxnSp>
          <p:nvCxnSpPr>
            <p:cNvPr id="65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6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7" name="36 Pentágono regular"/>
          <p:cNvSpPr/>
          <p:nvPr/>
        </p:nvSpPr>
        <p:spPr>
          <a:xfrm rot="5400000" flipH="1">
            <a:off x="4380573" y="378362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2" name="15 Grupo"/>
          <p:cNvGrpSpPr/>
          <p:nvPr/>
        </p:nvGrpSpPr>
        <p:grpSpPr>
          <a:xfrm rot="5400000" flipH="1">
            <a:off x="4718046" y="3941042"/>
            <a:ext cx="288032" cy="429768"/>
            <a:chOff x="1799760" y="2168928"/>
            <a:chExt cx="612000" cy="841317"/>
          </a:xfrm>
        </p:grpSpPr>
        <p:cxnSp>
          <p:nvCxnSpPr>
            <p:cNvPr id="63" name="6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6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9" name="38 Pentágono regular"/>
          <p:cNvSpPr/>
          <p:nvPr/>
        </p:nvSpPr>
        <p:spPr>
          <a:xfrm rot="5400000" flipH="1">
            <a:off x="3732501" y="378362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4" name="15 Grupo"/>
          <p:cNvGrpSpPr/>
          <p:nvPr/>
        </p:nvGrpSpPr>
        <p:grpSpPr>
          <a:xfrm rot="5400000" flipH="1">
            <a:off x="4069974" y="3941042"/>
            <a:ext cx="288032" cy="429768"/>
            <a:chOff x="1799760" y="2168928"/>
            <a:chExt cx="612000" cy="841317"/>
          </a:xfrm>
        </p:grpSpPr>
        <p:cxnSp>
          <p:nvCxnSpPr>
            <p:cNvPr id="61" name="6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6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1" name="40 Pentágono regular"/>
          <p:cNvSpPr/>
          <p:nvPr/>
        </p:nvSpPr>
        <p:spPr>
          <a:xfrm rot="5400000" flipH="1">
            <a:off x="3084429" y="378362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6" name="15 Grupo"/>
          <p:cNvGrpSpPr/>
          <p:nvPr/>
        </p:nvGrpSpPr>
        <p:grpSpPr>
          <a:xfrm rot="5400000" flipH="1">
            <a:off x="3421902" y="3941042"/>
            <a:ext cx="288032" cy="429768"/>
            <a:chOff x="1799760" y="2168928"/>
            <a:chExt cx="612000" cy="841317"/>
          </a:xfrm>
        </p:grpSpPr>
        <p:cxnSp>
          <p:nvCxnSpPr>
            <p:cNvPr id="59" name="5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5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3" name="42 Rectángulo"/>
          <p:cNvSpPr/>
          <p:nvPr/>
        </p:nvSpPr>
        <p:spPr>
          <a:xfrm rot="16200000">
            <a:off x="8088854" y="3014686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Flecha abajo"/>
          <p:cNvSpPr/>
          <p:nvPr/>
        </p:nvSpPr>
        <p:spPr>
          <a:xfrm rot="20584570">
            <a:off x="8629687" y="689250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CuadroTexto"/>
          <p:cNvSpPr txBox="1"/>
          <p:nvPr/>
        </p:nvSpPr>
        <p:spPr>
          <a:xfrm>
            <a:off x="8460432" y="636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46" name="45 Flecha abajo"/>
          <p:cNvSpPr/>
          <p:nvPr/>
        </p:nvSpPr>
        <p:spPr>
          <a:xfrm rot="11939956">
            <a:off x="2912763" y="4137154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CuadroTexto"/>
          <p:cNvSpPr txBox="1"/>
          <p:nvPr/>
        </p:nvSpPr>
        <p:spPr>
          <a:xfrm>
            <a:off x="2771800" y="438414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48" name="47 Flecha abajo"/>
          <p:cNvSpPr/>
          <p:nvPr/>
        </p:nvSpPr>
        <p:spPr>
          <a:xfrm rot="11939956">
            <a:off x="8385371" y="4122384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CuadroTexto"/>
          <p:cNvSpPr txBox="1"/>
          <p:nvPr/>
        </p:nvSpPr>
        <p:spPr>
          <a:xfrm>
            <a:off x="8244408" y="436937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50" name="49 Flecha abajo"/>
          <p:cNvSpPr/>
          <p:nvPr/>
        </p:nvSpPr>
        <p:spPr>
          <a:xfrm rot="2275430">
            <a:off x="3559473" y="677056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CuadroTexto"/>
          <p:cNvSpPr txBox="1"/>
          <p:nvPr/>
        </p:nvSpPr>
        <p:spPr>
          <a:xfrm>
            <a:off x="3851920" y="2796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grpSp>
        <p:nvGrpSpPr>
          <p:cNvPr id="88" name="104 Grupo"/>
          <p:cNvGrpSpPr/>
          <p:nvPr/>
        </p:nvGrpSpPr>
        <p:grpSpPr>
          <a:xfrm rot="5150308">
            <a:off x="7818385" y="1836704"/>
            <a:ext cx="936000" cy="1440160"/>
            <a:chOff x="5940256" y="1124744"/>
            <a:chExt cx="936000" cy="1440160"/>
          </a:xfrm>
        </p:grpSpPr>
        <p:sp>
          <p:nvSpPr>
            <p:cNvPr id="53" name="52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90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55" name="5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6" name="55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>
                    <a:solidFill>
                      <a:sysClr val="windowText" lastClr="000000"/>
                    </a:solidFill>
                  </a:rPr>
                  <a:t>H</a:t>
                </a:r>
              </a:p>
            </p:txBody>
          </p:sp>
          <p:cxnSp>
            <p:nvCxnSpPr>
              <p:cNvPr id="57" name="56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57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1619672" y="-2537"/>
            <a:ext cx="475252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19798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7826" y="51470"/>
            <a:ext cx="1263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LIGASA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1968467" y="32306"/>
            <a:ext cx="4475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Une fragmentos de Okazaki</a:t>
            </a:r>
          </a:p>
        </p:txBody>
      </p:sp>
      <p:sp>
        <p:nvSpPr>
          <p:cNvPr id="209" name="208 Rectángulo"/>
          <p:cNvSpPr/>
          <p:nvPr/>
        </p:nvSpPr>
        <p:spPr>
          <a:xfrm rot="5400000" flipV="1">
            <a:off x="2792390" y="270711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5400000" flipV="1">
            <a:off x="2792388" y="245511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5400000" flipV="1">
            <a:off x="2970170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5400000" flipV="1">
            <a:off x="2970169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3" name="212 Rectángulo"/>
          <p:cNvSpPr/>
          <p:nvPr/>
        </p:nvSpPr>
        <p:spPr>
          <a:xfrm rot="5400000" flipV="1">
            <a:off x="3159054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5400000" flipV="1">
            <a:off x="3159053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3327054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3327053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3495054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3495053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>
            <a:off x="2807720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>
            <a:off x="2681492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1910161" y="270711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1910160" y="245511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2087941" y="2707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2087940" y="2455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 rot="5400000" flipV="1">
            <a:off x="2276826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 rot="5400000" flipV="1">
            <a:off x="2276825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2444826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2444825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612826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612825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>
            <a:off x="1925492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>
            <a:off x="1841492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3674553" y="270706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3674552" y="245506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3852333" y="2707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3852332" y="2455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 rot="5400000" flipV="1">
            <a:off x="4041218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 rot="5400000" flipV="1">
            <a:off x="4041217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9" name="238 Rectángulo"/>
          <p:cNvSpPr/>
          <p:nvPr/>
        </p:nvSpPr>
        <p:spPr>
          <a:xfrm>
            <a:off x="3689884" y="2775726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0" name="239 Rectángulo"/>
          <p:cNvSpPr/>
          <p:nvPr/>
        </p:nvSpPr>
        <p:spPr>
          <a:xfrm>
            <a:off x="3605884" y="2355726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5400000" flipV="1">
            <a:off x="6248717" y="18790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525830" y="1779719"/>
            <a:ext cx="410217" cy="251998"/>
            <a:chOff x="6525830" y="2492953"/>
            <a:chExt cx="410217" cy="251998"/>
          </a:xfrm>
        </p:grpSpPr>
        <p:sp>
          <p:nvSpPr>
            <p:cNvPr id="243" name="242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5" name="244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6" name="245 Rectángulo"/>
          <p:cNvSpPr/>
          <p:nvPr/>
        </p:nvSpPr>
        <p:spPr>
          <a:xfrm rot="5400000" flipV="1">
            <a:off x="6951382" y="187905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7" name="246 Rectángulo"/>
          <p:cNvSpPr/>
          <p:nvPr/>
        </p:nvSpPr>
        <p:spPr>
          <a:xfrm>
            <a:off x="6137821" y="177971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8" name="247 Rectángulo"/>
          <p:cNvSpPr/>
          <p:nvPr/>
        </p:nvSpPr>
        <p:spPr>
          <a:xfrm rot="5400000" flipV="1">
            <a:off x="5366489" y="1879052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9" name="248 Rectángulo"/>
          <p:cNvSpPr/>
          <p:nvPr/>
        </p:nvSpPr>
        <p:spPr>
          <a:xfrm rot="5400000" flipV="1">
            <a:off x="5544269" y="187905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0" name="249 Rectángulo"/>
          <p:cNvSpPr/>
          <p:nvPr/>
        </p:nvSpPr>
        <p:spPr>
          <a:xfrm rot="5400000" flipV="1">
            <a:off x="5733154" y="1879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5901154" y="1879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6069154" y="187905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>
            <a:off x="5256192" y="1779718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16200000">
            <a:off x="8013111" y="187899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8190890" y="18789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8379774" y="187899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5400000" flipV="1">
            <a:off x="7130881" y="187899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8" name="257 Rectángulo"/>
          <p:cNvSpPr/>
          <p:nvPr/>
        </p:nvSpPr>
        <p:spPr>
          <a:xfrm rot="5400000" flipV="1">
            <a:off x="7308661" y="187899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9" name="258 Rectángulo"/>
          <p:cNvSpPr/>
          <p:nvPr/>
        </p:nvSpPr>
        <p:spPr>
          <a:xfrm rot="5400000" flipV="1">
            <a:off x="7497546" y="187899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0" name="259 Rectángulo"/>
          <p:cNvSpPr/>
          <p:nvPr/>
        </p:nvSpPr>
        <p:spPr>
          <a:xfrm rot="5400000" flipV="1">
            <a:off x="7665546" y="18789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 rot="5400000" flipV="1">
            <a:off x="7833546" y="187899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7062213" y="177966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060261"/>
            <a:ext cx="1169916" cy="252001"/>
            <a:chOff x="4283968" y="2492896"/>
            <a:chExt cx="1169916" cy="252001"/>
          </a:xfrm>
        </p:grpSpPr>
        <p:sp>
          <p:nvSpPr>
            <p:cNvPr id="264" name="263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5" name="264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6" name="265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7" name="266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8" name="26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9" name="268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0" name="26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1" name="270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72" name="271 Rectángulo"/>
          <p:cNvSpPr/>
          <p:nvPr/>
        </p:nvSpPr>
        <p:spPr>
          <a:xfrm rot="7171502" flipH="1" flipV="1">
            <a:off x="8609176" y="201979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3" name="272 Rectángulo"/>
          <p:cNvSpPr/>
          <p:nvPr/>
        </p:nvSpPr>
        <p:spPr>
          <a:xfrm rot="17971502" flipH="1">
            <a:off x="8753192" y="210739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4" name="273 Rectángulo"/>
          <p:cNvSpPr/>
          <p:nvPr/>
        </p:nvSpPr>
        <p:spPr>
          <a:xfrm rot="17971502" flipH="1">
            <a:off x="8897208" y="220048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12571502" flipH="1" flipV="1">
            <a:off x="8447151" y="196329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16200000">
            <a:off x="6623991" y="32831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16200000">
            <a:off x="5375098" y="328312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 rot="16200000">
            <a:off x="5552878" y="328312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16200000">
            <a:off x="5741763" y="32831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0" name="279 Rectángulo"/>
          <p:cNvSpPr/>
          <p:nvPr/>
        </p:nvSpPr>
        <p:spPr>
          <a:xfrm rot="5400000" flipV="1">
            <a:off x="8021720" y="328317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1" name="280 Rectángulo"/>
          <p:cNvSpPr/>
          <p:nvPr/>
        </p:nvSpPr>
        <p:spPr>
          <a:xfrm rot="16200000">
            <a:off x="8388383" y="328318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2" name="281 Rectángulo"/>
          <p:cNvSpPr/>
          <p:nvPr/>
        </p:nvSpPr>
        <p:spPr>
          <a:xfrm rot="16200000">
            <a:off x="7139490" y="328317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3" name="282 Rectángulo"/>
          <p:cNvSpPr/>
          <p:nvPr/>
        </p:nvSpPr>
        <p:spPr>
          <a:xfrm rot="16200000">
            <a:off x="7317270" y="328318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4" name="283 Rectángulo"/>
          <p:cNvSpPr/>
          <p:nvPr/>
        </p:nvSpPr>
        <p:spPr>
          <a:xfrm rot="16200000">
            <a:off x="7506155" y="328318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5" name="284 Rectángulo"/>
          <p:cNvSpPr/>
          <p:nvPr/>
        </p:nvSpPr>
        <p:spPr>
          <a:xfrm rot="7077106" flipV="1">
            <a:off x="4506490" y="29153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6" name="285 Rectángulo"/>
          <p:cNvSpPr/>
          <p:nvPr/>
        </p:nvSpPr>
        <p:spPr>
          <a:xfrm rot="17877106">
            <a:off x="4830378" y="30871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7" name="286 Rectángulo"/>
          <p:cNvSpPr/>
          <p:nvPr/>
        </p:nvSpPr>
        <p:spPr>
          <a:xfrm rot="3628498" flipH="1" flipV="1">
            <a:off x="8905817" y="29616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8" name="287 Rectángulo"/>
          <p:cNvSpPr/>
          <p:nvPr/>
        </p:nvSpPr>
        <p:spPr>
          <a:xfrm rot="16200000">
            <a:off x="6257326" y="328312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9" name="288 Rectángulo"/>
          <p:cNvSpPr/>
          <p:nvPr/>
        </p:nvSpPr>
        <p:spPr>
          <a:xfrm rot="16200000">
            <a:off x="6435107" y="328312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0" name="289 Rectángulo"/>
          <p:cNvSpPr/>
          <p:nvPr/>
        </p:nvSpPr>
        <p:spPr>
          <a:xfrm rot="16200000">
            <a:off x="6791991" y="328312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1" name="290 Rectángulo"/>
          <p:cNvSpPr/>
          <p:nvPr/>
        </p:nvSpPr>
        <p:spPr>
          <a:xfrm rot="16200000">
            <a:off x="5909763" y="328312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2" name="291 Rectángulo"/>
          <p:cNvSpPr/>
          <p:nvPr/>
        </p:nvSpPr>
        <p:spPr>
          <a:xfrm rot="16200000">
            <a:off x="8199499" y="328318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3" name="292 Rectángulo"/>
          <p:cNvSpPr/>
          <p:nvPr/>
        </p:nvSpPr>
        <p:spPr>
          <a:xfrm rot="16200000">
            <a:off x="7674155" y="328318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4" name="293 Rectángulo"/>
          <p:cNvSpPr/>
          <p:nvPr/>
        </p:nvSpPr>
        <p:spPr>
          <a:xfrm rot="17877106">
            <a:off x="4663528" y="299866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5" name="294 Rectángulo"/>
          <p:cNvSpPr/>
          <p:nvPr/>
        </p:nvSpPr>
        <p:spPr>
          <a:xfrm rot="17877106">
            <a:off x="4978779" y="316594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6" name="295 Rectángulo"/>
          <p:cNvSpPr/>
          <p:nvPr/>
        </p:nvSpPr>
        <p:spPr>
          <a:xfrm rot="17877106">
            <a:off x="4199470" y="275241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7" name="296 Rectángulo"/>
          <p:cNvSpPr/>
          <p:nvPr/>
        </p:nvSpPr>
        <p:spPr>
          <a:xfrm rot="14428498" flipH="1">
            <a:off x="8617785" y="31423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8" name="297 Rectángulo"/>
          <p:cNvSpPr/>
          <p:nvPr/>
        </p:nvSpPr>
        <p:spPr>
          <a:xfrm rot="16200000">
            <a:off x="6959991" y="328312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9" name="298 Rectángulo"/>
          <p:cNvSpPr/>
          <p:nvPr/>
        </p:nvSpPr>
        <p:spPr>
          <a:xfrm rot="16200000">
            <a:off x="6077763" y="328312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0" name="299 Rectángulo"/>
          <p:cNvSpPr/>
          <p:nvPr/>
        </p:nvSpPr>
        <p:spPr>
          <a:xfrm rot="16200000">
            <a:off x="7842155" y="328318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1" name="300 Rectángulo"/>
          <p:cNvSpPr/>
          <p:nvPr/>
        </p:nvSpPr>
        <p:spPr>
          <a:xfrm rot="17877106">
            <a:off x="5127181" y="324468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2" name="301 Rectángulo"/>
          <p:cNvSpPr/>
          <p:nvPr/>
        </p:nvSpPr>
        <p:spPr>
          <a:xfrm rot="17877106">
            <a:off x="4347871" y="2831162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3" name="302 Rectángulo"/>
          <p:cNvSpPr/>
          <p:nvPr/>
        </p:nvSpPr>
        <p:spPr>
          <a:xfrm rot="3628498" flipH="1" flipV="1">
            <a:off x="8761801" y="305477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4" name="303 Rectángulo"/>
          <p:cNvSpPr/>
          <p:nvPr/>
        </p:nvSpPr>
        <p:spPr>
          <a:xfrm flipV="1">
            <a:off x="6146430" y="335179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5" name="304 Rectángulo"/>
          <p:cNvSpPr/>
          <p:nvPr/>
        </p:nvSpPr>
        <p:spPr>
          <a:xfrm flipV="1">
            <a:off x="5264801" y="3363838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6" name="305 Rectángulo"/>
          <p:cNvSpPr/>
          <p:nvPr/>
        </p:nvSpPr>
        <p:spPr>
          <a:xfrm flipV="1">
            <a:off x="7070822" y="3363838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7" name="306 Rectángulo"/>
          <p:cNvSpPr/>
          <p:nvPr/>
        </p:nvSpPr>
        <p:spPr>
          <a:xfrm rot="1677106" flipV="1">
            <a:off x="4169776" y="3072740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8" name="307 Rectángulo"/>
          <p:cNvSpPr/>
          <p:nvPr/>
        </p:nvSpPr>
        <p:spPr>
          <a:xfrm rot="9028498" flipH="1">
            <a:off x="8455760" y="3187427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9" name="308 Rectángulo"/>
          <p:cNvSpPr/>
          <p:nvPr/>
        </p:nvSpPr>
        <p:spPr>
          <a:xfrm rot="5400000" flipV="1">
            <a:off x="6439733" y="2139694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0" name="309 Rectángulo"/>
          <p:cNvSpPr/>
          <p:nvPr/>
        </p:nvSpPr>
        <p:spPr>
          <a:xfrm rot="5400000" flipV="1">
            <a:off x="6637951" y="2149028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1" name="310 Rectángulo"/>
          <p:cNvSpPr/>
          <p:nvPr/>
        </p:nvSpPr>
        <p:spPr>
          <a:xfrm rot="5400000" flipV="1">
            <a:off x="6787952" y="208609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2" name="311 Rectángulo"/>
          <p:cNvSpPr/>
          <p:nvPr/>
        </p:nvSpPr>
        <p:spPr>
          <a:xfrm rot="10800000">
            <a:off x="6466591" y="2254450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3" name="312 Rectángulo"/>
          <p:cNvSpPr/>
          <p:nvPr/>
        </p:nvSpPr>
        <p:spPr>
          <a:xfrm rot="5400000" flipV="1">
            <a:off x="6247696" y="213105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4" name="313 Rectángulo"/>
          <p:cNvSpPr/>
          <p:nvPr/>
        </p:nvSpPr>
        <p:spPr>
          <a:xfrm rot="5400000" flipV="1">
            <a:off x="5365468" y="213105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5" name="314 Rectángulo"/>
          <p:cNvSpPr/>
          <p:nvPr/>
        </p:nvSpPr>
        <p:spPr>
          <a:xfrm rot="5400000" flipV="1">
            <a:off x="5543248" y="213105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6" name="315 Rectángulo"/>
          <p:cNvSpPr/>
          <p:nvPr/>
        </p:nvSpPr>
        <p:spPr>
          <a:xfrm rot="5400000" flipV="1">
            <a:off x="5732133" y="2131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7" name="316 Rectángulo"/>
          <p:cNvSpPr/>
          <p:nvPr/>
        </p:nvSpPr>
        <p:spPr>
          <a:xfrm rot="5400000" flipV="1">
            <a:off x="5900133" y="2131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8" name="317 Rectángulo"/>
          <p:cNvSpPr/>
          <p:nvPr/>
        </p:nvSpPr>
        <p:spPr>
          <a:xfrm rot="5400000" flipV="1">
            <a:off x="6068133" y="213105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9" name="318 Rectángulo"/>
          <p:cNvSpPr/>
          <p:nvPr/>
        </p:nvSpPr>
        <p:spPr>
          <a:xfrm rot="10800000">
            <a:off x="5436096" y="2254450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0" name="319 Rectángulo"/>
          <p:cNvSpPr/>
          <p:nvPr/>
        </p:nvSpPr>
        <p:spPr>
          <a:xfrm rot="5400000" flipV="1">
            <a:off x="6260934" y="303112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175 Grupo"/>
          <p:cNvGrpSpPr/>
          <p:nvPr/>
        </p:nvGrpSpPr>
        <p:grpSpPr>
          <a:xfrm>
            <a:off x="6538047" y="2931790"/>
            <a:ext cx="410217" cy="251998"/>
            <a:chOff x="6525830" y="2492953"/>
            <a:chExt cx="410217" cy="251998"/>
          </a:xfrm>
        </p:grpSpPr>
        <p:sp>
          <p:nvSpPr>
            <p:cNvPr id="322" name="321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3" name="322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4" name="323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25" name="324 Rectángulo"/>
          <p:cNvSpPr/>
          <p:nvPr/>
        </p:nvSpPr>
        <p:spPr>
          <a:xfrm rot="10800000">
            <a:off x="6300192" y="2931790"/>
            <a:ext cx="6480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296 Grupo"/>
          <p:cNvGrpSpPr/>
          <p:nvPr/>
        </p:nvGrpSpPr>
        <p:grpSpPr>
          <a:xfrm flipV="1">
            <a:off x="4716016" y="2579933"/>
            <a:ext cx="377221" cy="423865"/>
            <a:chOff x="4749613" y="2841282"/>
            <a:chExt cx="377221" cy="423865"/>
          </a:xfrm>
        </p:grpSpPr>
        <p:sp>
          <p:nvSpPr>
            <p:cNvPr id="327" name="326 Rectángulo"/>
            <p:cNvSpPr/>
            <p:nvPr/>
          </p:nvSpPr>
          <p:spPr>
            <a:xfrm rot="14522894">
              <a:off x="4650281" y="311248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8" name="327 Rectángulo"/>
            <p:cNvSpPr/>
            <p:nvPr/>
          </p:nvSpPr>
          <p:spPr>
            <a:xfrm rot="3722894" flipV="1">
              <a:off x="4807319" y="302914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9" name="328 Rectángulo"/>
            <p:cNvSpPr/>
            <p:nvPr/>
          </p:nvSpPr>
          <p:spPr>
            <a:xfrm rot="3722894" flipV="1">
              <a:off x="4974169" y="294061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30" name="329 Rectángulo"/>
          <p:cNvSpPr/>
          <p:nvPr/>
        </p:nvSpPr>
        <p:spPr>
          <a:xfrm rot="12558595">
            <a:off x="4709975" y="2683165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265 Grupo"/>
          <p:cNvGrpSpPr/>
          <p:nvPr/>
        </p:nvGrpSpPr>
        <p:grpSpPr>
          <a:xfrm flipV="1">
            <a:off x="4716016" y="2062401"/>
            <a:ext cx="674024" cy="581357"/>
            <a:chOff x="4758222" y="3681630"/>
            <a:chExt cx="674024" cy="581357"/>
          </a:xfrm>
        </p:grpSpPr>
        <p:sp>
          <p:nvSpPr>
            <p:cNvPr id="332" name="331 Rectángulo"/>
            <p:cNvSpPr/>
            <p:nvPr/>
          </p:nvSpPr>
          <p:spPr>
            <a:xfrm rot="7077106" flipV="1">
              <a:off x="4658890" y="378096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3" name="332 Rectángulo"/>
            <p:cNvSpPr/>
            <p:nvPr/>
          </p:nvSpPr>
          <p:spPr>
            <a:xfrm rot="17877106">
              <a:off x="4982778" y="39528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4" name="333 Rectángulo"/>
            <p:cNvSpPr/>
            <p:nvPr/>
          </p:nvSpPr>
          <p:spPr>
            <a:xfrm rot="17877106">
              <a:off x="4815928" y="386429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5" name="334 Rectángulo"/>
            <p:cNvSpPr/>
            <p:nvPr/>
          </p:nvSpPr>
          <p:spPr>
            <a:xfrm rot="17877106">
              <a:off x="5131179" y="403157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6" name="335 Rectángulo"/>
            <p:cNvSpPr/>
            <p:nvPr/>
          </p:nvSpPr>
          <p:spPr>
            <a:xfrm rot="17877106">
              <a:off x="5279581" y="411032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37" name="336 Rectángulo"/>
          <p:cNvSpPr/>
          <p:nvPr/>
        </p:nvSpPr>
        <p:spPr>
          <a:xfrm rot="9239880">
            <a:off x="4528813" y="2427564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297 Grupo"/>
          <p:cNvGrpSpPr/>
          <p:nvPr/>
        </p:nvGrpSpPr>
        <p:grpSpPr>
          <a:xfrm>
            <a:off x="5472000" y="2931790"/>
            <a:ext cx="231113" cy="251999"/>
            <a:chOff x="5493014" y="3681057"/>
            <a:chExt cx="231113" cy="251999"/>
          </a:xfrm>
        </p:grpSpPr>
        <p:sp>
          <p:nvSpPr>
            <p:cNvPr id="339" name="338 Rectángulo"/>
            <p:cNvSpPr/>
            <p:nvPr/>
          </p:nvSpPr>
          <p:spPr>
            <a:xfrm rot="5400000" flipV="1">
              <a:off x="5393682" y="3780390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40" name="339 Rectángulo"/>
            <p:cNvSpPr/>
            <p:nvPr/>
          </p:nvSpPr>
          <p:spPr>
            <a:xfrm rot="5400000" flipV="1">
              <a:off x="5571462" y="378038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41" name="340 Rectángulo"/>
          <p:cNvSpPr/>
          <p:nvPr/>
        </p:nvSpPr>
        <p:spPr>
          <a:xfrm rot="17877106">
            <a:off x="5083466" y="295691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2" name="341 Rectángulo"/>
          <p:cNvSpPr/>
          <p:nvPr/>
        </p:nvSpPr>
        <p:spPr>
          <a:xfrm rot="17877106">
            <a:off x="5235866" y="302892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3" name="342 Rectángulo"/>
          <p:cNvSpPr/>
          <p:nvPr/>
        </p:nvSpPr>
        <p:spPr>
          <a:xfrm rot="12509904">
            <a:off x="5148000" y="2886766"/>
            <a:ext cx="288000" cy="72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4" name="343 Rectángulo"/>
          <p:cNvSpPr/>
          <p:nvPr/>
        </p:nvSpPr>
        <p:spPr>
          <a:xfrm rot="5400000" flipV="1">
            <a:off x="5739518" y="303112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5" name="344 Rectángulo"/>
          <p:cNvSpPr/>
          <p:nvPr/>
        </p:nvSpPr>
        <p:spPr>
          <a:xfrm rot="5400000" flipV="1">
            <a:off x="5907518" y="303112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6" name="345 Rectángulo"/>
          <p:cNvSpPr/>
          <p:nvPr/>
        </p:nvSpPr>
        <p:spPr>
          <a:xfrm rot="5400000" flipV="1">
            <a:off x="6075518" y="303112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48" name="347 Conector recto"/>
          <p:cNvCxnSpPr/>
          <p:nvPr/>
        </p:nvCxnSpPr>
        <p:spPr>
          <a:xfrm>
            <a:off x="6300192" y="2859782"/>
            <a:ext cx="0" cy="288032"/>
          </a:xfrm>
          <a:prstGeom prst="line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307 Grupo"/>
          <p:cNvGrpSpPr>
            <a:grpSpLocks noChangeAspect="1"/>
          </p:cNvGrpSpPr>
          <p:nvPr/>
        </p:nvGrpSpPr>
        <p:grpSpPr>
          <a:xfrm>
            <a:off x="6012160" y="1671782"/>
            <a:ext cx="799705" cy="1188000"/>
            <a:chOff x="5940256" y="1124744"/>
            <a:chExt cx="936000" cy="1390477"/>
          </a:xfrm>
        </p:grpSpPr>
        <p:sp>
          <p:nvSpPr>
            <p:cNvPr id="350" name="349 Forma libre"/>
            <p:cNvSpPr/>
            <p:nvPr/>
          </p:nvSpPr>
          <p:spPr>
            <a:xfrm rot="13813953">
              <a:off x="6084168" y="2204864"/>
              <a:ext cx="350838" cy="269875"/>
            </a:xfrm>
            <a:custGeom>
              <a:avLst/>
              <a:gdLst>
                <a:gd name="connsiteX0" fmla="*/ 265113 w 350838"/>
                <a:gd name="connsiteY0" fmla="*/ 269875 h 269875"/>
                <a:gd name="connsiteX1" fmla="*/ 169863 w 350838"/>
                <a:gd name="connsiteY1" fmla="*/ 193675 h 269875"/>
                <a:gd name="connsiteX2" fmla="*/ 65088 w 350838"/>
                <a:gd name="connsiteY2" fmla="*/ 184150 h 269875"/>
                <a:gd name="connsiteX3" fmla="*/ 7938 w 350838"/>
                <a:gd name="connsiteY3" fmla="*/ 50800 h 269875"/>
                <a:gd name="connsiteX4" fmla="*/ 112713 w 350838"/>
                <a:gd name="connsiteY4" fmla="*/ 3175 h 269875"/>
                <a:gd name="connsiteX5" fmla="*/ 141288 w 350838"/>
                <a:gd name="connsiteY5" fmla="*/ 69850 h 269875"/>
                <a:gd name="connsiteX6" fmla="*/ 198438 w 350838"/>
                <a:gd name="connsiteY6" fmla="*/ 79375 h 269875"/>
                <a:gd name="connsiteX7" fmla="*/ 350838 w 350838"/>
                <a:gd name="connsiteY7" fmla="*/ 184150 h 26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0838" h="269875">
                  <a:moveTo>
                    <a:pt x="265113" y="269875"/>
                  </a:moveTo>
                  <a:cubicBezTo>
                    <a:pt x="234156" y="238918"/>
                    <a:pt x="203200" y="207962"/>
                    <a:pt x="169863" y="193675"/>
                  </a:cubicBezTo>
                  <a:cubicBezTo>
                    <a:pt x="136526" y="179388"/>
                    <a:pt x="92075" y="207962"/>
                    <a:pt x="65088" y="184150"/>
                  </a:cubicBezTo>
                  <a:cubicBezTo>
                    <a:pt x="38101" y="160338"/>
                    <a:pt x="0" y="80963"/>
                    <a:pt x="7938" y="50800"/>
                  </a:cubicBezTo>
                  <a:cubicBezTo>
                    <a:pt x="15876" y="20637"/>
                    <a:pt x="90488" y="0"/>
                    <a:pt x="112713" y="3175"/>
                  </a:cubicBezTo>
                  <a:cubicBezTo>
                    <a:pt x="134938" y="6350"/>
                    <a:pt x="127001" y="57150"/>
                    <a:pt x="141288" y="69850"/>
                  </a:cubicBezTo>
                  <a:cubicBezTo>
                    <a:pt x="155576" y="82550"/>
                    <a:pt x="163513" y="60325"/>
                    <a:pt x="198438" y="79375"/>
                  </a:cubicBezTo>
                  <a:cubicBezTo>
                    <a:pt x="233363" y="98425"/>
                    <a:pt x="292100" y="141287"/>
                    <a:pt x="350838" y="18415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1" name="350 Trapecio"/>
            <p:cNvSpPr/>
            <p:nvPr/>
          </p:nvSpPr>
          <p:spPr>
            <a:xfrm rot="10800000">
              <a:off x="6060574" y="1858388"/>
              <a:ext cx="385498" cy="418484"/>
            </a:xfrm>
            <a:prstGeom prst="trapezoid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302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353" name="352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54" name="353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>
                    <a:solidFill>
                      <a:sysClr val="windowText" lastClr="000000"/>
                    </a:solidFill>
                  </a:rPr>
                  <a:t>L</a:t>
                </a:r>
              </a:p>
            </p:txBody>
          </p:sp>
          <p:cxnSp>
            <p:nvCxnSpPr>
              <p:cNvPr id="355" name="35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3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7" name="346 Rectángulo"/>
          <p:cNvSpPr/>
          <p:nvPr/>
        </p:nvSpPr>
        <p:spPr>
          <a:xfrm rot="10800000">
            <a:off x="5348216" y="2931796"/>
            <a:ext cx="1095991" cy="72001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1619672" y="-2537"/>
            <a:ext cx="475252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19798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7826" y="51470"/>
            <a:ext cx="1263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LIGASA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2400515" y="32306"/>
            <a:ext cx="4475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Ayuda en la corrección</a:t>
            </a:r>
          </a:p>
        </p:txBody>
      </p:sp>
      <p:grpSp>
        <p:nvGrpSpPr>
          <p:cNvPr id="50" name="49 Grupo"/>
          <p:cNvGrpSpPr/>
          <p:nvPr/>
        </p:nvGrpSpPr>
        <p:grpSpPr>
          <a:xfrm>
            <a:off x="4788024" y="2139702"/>
            <a:ext cx="3708000" cy="792000"/>
            <a:chOff x="5009844" y="2355726"/>
            <a:chExt cx="2442476" cy="504056"/>
          </a:xfrm>
        </p:grpSpPr>
        <p:sp>
          <p:nvSpPr>
            <p:cNvPr id="209" name="208 Rectángulo"/>
            <p:cNvSpPr/>
            <p:nvPr/>
          </p:nvSpPr>
          <p:spPr>
            <a:xfrm rot="5400000" flipV="1">
              <a:off x="5960742" y="270711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0" name="209 Rectángulo"/>
            <p:cNvSpPr/>
            <p:nvPr/>
          </p:nvSpPr>
          <p:spPr>
            <a:xfrm rot="5400000" flipV="1">
              <a:off x="5960740" y="245511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1" name="210 Rectángulo"/>
            <p:cNvSpPr/>
            <p:nvPr/>
          </p:nvSpPr>
          <p:spPr>
            <a:xfrm rot="5400000" flipV="1">
              <a:off x="6138522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2" name="211 Rectángulo"/>
            <p:cNvSpPr/>
            <p:nvPr/>
          </p:nvSpPr>
          <p:spPr>
            <a:xfrm rot="5400000" flipV="1">
              <a:off x="6138521" y="2455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3" name="212 Rectángulo"/>
            <p:cNvSpPr/>
            <p:nvPr/>
          </p:nvSpPr>
          <p:spPr>
            <a:xfrm rot="5400000" flipV="1">
              <a:off x="6327406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4" name="213 Rectángulo"/>
            <p:cNvSpPr/>
            <p:nvPr/>
          </p:nvSpPr>
          <p:spPr>
            <a:xfrm rot="5400000" flipV="1">
              <a:off x="6327405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5" name="214 Rectángulo"/>
            <p:cNvSpPr/>
            <p:nvPr/>
          </p:nvSpPr>
          <p:spPr>
            <a:xfrm rot="5400000" flipV="1">
              <a:off x="6495406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6" name="215 Rectángulo"/>
            <p:cNvSpPr/>
            <p:nvPr/>
          </p:nvSpPr>
          <p:spPr>
            <a:xfrm rot="5400000" flipV="1">
              <a:off x="6495405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7" name="216 Rectángulo"/>
            <p:cNvSpPr/>
            <p:nvPr/>
          </p:nvSpPr>
          <p:spPr>
            <a:xfrm rot="5400000" flipV="1">
              <a:off x="6663406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8" name="217 Rectángulo"/>
            <p:cNvSpPr/>
            <p:nvPr/>
          </p:nvSpPr>
          <p:spPr>
            <a:xfrm rot="5400000" flipV="1">
              <a:off x="6663405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9" name="218 Rectángulo"/>
            <p:cNvSpPr/>
            <p:nvPr/>
          </p:nvSpPr>
          <p:spPr>
            <a:xfrm>
              <a:off x="5976072" y="277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0" name="219 Rectángulo"/>
            <p:cNvSpPr/>
            <p:nvPr/>
          </p:nvSpPr>
          <p:spPr>
            <a:xfrm>
              <a:off x="5849844" y="235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1" name="220 Rectángulo"/>
            <p:cNvSpPr/>
            <p:nvPr/>
          </p:nvSpPr>
          <p:spPr>
            <a:xfrm rot="5400000" flipV="1">
              <a:off x="5078513" y="2707116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2" name="221 Rectángulo"/>
            <p:cNvSpPr/>
            <p:nvPr/>
          </p:nvSpPr>
          <p:spPr>
            <a:xfrm rot="5400000" flipV="1">
              <a:off x="5078512" y="245511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3" name="222 Rectángulo"/>
            <p:cNvSpPr/>
            <p:nvPr/>
          </p:nvSpPr>
          <p:spPr>
            <a:xfrm rot="5400000" flipV="1">
              <a:off x="5256293" y="2707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4" name="223 Rectángulo"/>
            <p:cNvSpPr/>
            <p:nvPr/>
          </p:nvSpPr>
          <p:spPr>
            <a:xfrm rot="5400000" flipV="1">
              <a:off x="5256292" y="2455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5" name="224 Rectángulo"/>
            <p:cNvSpPr/>
            <p:nvPr/>
          </p:nvSpPr>
          <p:spPr>
            <a:xfrm rot="5400000" flipV="1">
              <a:off x="5445178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6" name="225 Rectángulo"/>
            <p:cNvSpPr/>
            <p:nvPr/>
          </p:nvSpPr>
          <p:spPr>
            <a:xfrm rot="5400000" flipV="1">
              <a:off x="5445177" y="2455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7" name="226 Rectángulo"/>
            <p:cNvSpPr/>
            <p:nvPr/>
          </p:nvSpPr>
          <p:spPr>
            <a:xfrm rot="5400000" flipV="1">
              <a:off x="5613178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8" name="227 Rectángulo"/>
            <p:cNvSpPr/>
            <p:nvPr/>
          </p:nvSpPr>
          <p:spPr>
            <a:xfrm rot="5400000" flipV="1">
              <a:off x="5613177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9" name="228 Rectángulo"/>
            <p:cNvSpPr/>
            <p:nvPr/>
          </p:nvSpPr>
          <p:spPr>
            <a:xfrm rot="5400000" flipV="1">
              <a:off x="5781178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0" name="229 Rectángulo"/>
            <p:cNvSpPr/>
            <p:nvPr/>
          </p:nvSpPr>
          <p:spPr>
            <a:xfrm rot="5400000" flipV="1">
              <a:off x="5781177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1" name="230 Rectángulo"/>
            <p:cNvSpPr/>
            <p:nvPr/>
          </p:nvSpPr>
          <p:spPr>
            <a:xfrm>
              <a:off x="5093844" y="277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2" name="231 Rectángulo"/>
            <p:cNvSpPr/>
            <p:nvPr/>
          </p:nvSpPr>
          <p:spPr>
            <a:xfrm>
              <a:off x="5009844" y="235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3" name="232 Rectángulo"/>
            <p:cNvSpPr/>
            <p:nvPr/>
          </p:nvSpPr>
          <p:spPr>
            <a:xfrm rot="5400000" flipV="1">
              <a:off x="6842905" y="270706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4" name="233 Rectángulo"/>
            <p:cNvSpPr/>
            <p:nvPr/>
          </p:nvSpPr>
          <p:spPr>
            <a:xfrm rot="5400000" flipV="1">
              <a:off x="6842904" y="245506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5" name="234 Rectángulo"/>
            <p:cNvSpPr/>
            <p:nvPr/>
          </p:nvSpPr>
          <p:spPr>
            <a:xfrm rot="5400000" flipV="1">
              <a:off x="7020685" y="270705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6" name="235 Rectángulo"/>
            <p:cNvSpPr/>
            <p:nvPr/>
          </p:nvSpPr>
          <p:spPr>
            <a:xfrm rot="5400000" flipV="1">
              <a:off x="7020684" y="245505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7" name="236 Rectángulo"/>
            <p:cNvSpPr/>
            <p:nvPr/>
          </p:nvSpPr>
          <p:spPr>
            <a:xfrm rot="5400000" flipV="1">
              <a:off x="7209570" y="270705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8" name="237 Rectángulo"/>
            <p:cNvSpPr/>
            <p:nvPr/>
          </p:nvSpPr>
          <p:spPr>
            <a:xfrm rot="5400000" flipV="1">
              <a:off x="7209569" y="245505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9" name="238 Rectángulo"/>
            <p:cNvSpPr/>
            <p:nvPr/>
          </p:nvSpPr>
          <p:spPr>
            <a:xfrm>
              <a:off x="6858236" y="2775726"/>
              <a:ext cx="522076" cy="84056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0" name="239 Rectángulo"/>
            <p:cNvSpPr/>
            <p:nvPr/>
          </p:nvSpPr>
          <p:spPr>
            <a:xfrm>
              <a:off x="6774236" y="2355726"/>
              <a:ext cx="678084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" name="196 Grupo"/>
          <p:cNvGrpSpPr/>
          <p:nvPr/>
        </p:nvGrpSpPr>
        <p:grpSpPr>
          <a:xfrm rot="10800000">
            <a:off x="4590569" y="2427734"/>
            <a:ext cx="917533" cy="936104"/>
            <a:chOff x="5364088" y="1124744"/>
            <a:chExt cx="1080016" cy="1080120"/>
          </a:xfrm>
        </p:grpSpPr>
        <p:grpSp>
          <p:nvGrpSpPr>
            <p:cNvPr id="3" name="64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</p:grpSpPr>
          <p:sp>
            <p:nvSpPr>
              <p:cNvPr id="165" name="16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66" name="165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2800" b="1" dirty="0">
                    <a:solidFill>
                      <a:sysClr val="windowText" lastClr="000000"/>
                    </a:solidFill>
                  </a:rPr>
                  <a:t>P</a:t>
                </a:r>
              </a:p>
            </p:txBody>
          </p:sp>
          <p:cxnSp>
            <p:nvCxnSpPr>
              <p:cNvPr id="167" name="166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167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156 Conector recto"/>
            <p:cNvCxnSpPr>
              <a:stCxn id="165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157 Conector recto"/>
            <p:cNvCxnSpPr/>
            <p:nvPr/>
          </p:nvCxnSpPr>
          <p:spPr>
            <a:xfrm flipH="1">
              <a:off x="5364088" y="1556792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158 Conector recto"/>
            <p:cNvCxnSpPr/>
            <p:nvPr/>
          </p:nvCxnSpPr>
          <p:spPr>
            <a:xfrm>
              <a:off x="5364088" y="1628800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159 Conector recto"/>
            <p:cNvCxnSpPr>
              <a:stCxn id="165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160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161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50 Elipse"/>
          <p:cNvSpPr/>
          <p:nvPr/>
        </p:nvSpPr>
        <p:spPr>
          <a:xfrm>
            <a:off x="6228184" y="1923678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1619672" y="-2537"/>
            <a:ext cx="475252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19798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7826" y="51470"/>
            <a:ext cx="1263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LIGASA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2400515" y="32306"/>
            <a:ext cx="4475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Ayuda en la corrección</a:t>
            </a:r>
          </a:p>
        </p:txBody>
      </p:sp>
      <p:grpSp>
        <p:nvGrpSpPr>
          <p:cNvPr id="2" name="49 Grupo"/>
          <p:cNvGrpSpPr/>
          <p:nvPr/>
        </p:nvGrpSpPr>
        <p:grpSpPr>
          <a:xfrm>
            <a:off x="4788024" y="2139702"/>
            <a:ext cx="3708000" cy="792000"/>
            <a:chOff x="5009844" y="2355726"/>
            <a:chExt cx="2442476" cy="504056"/>
          </a:xfrm>
        </p:grpSpPr>
        <p:sp>
          <p:nvSpPr>
            <p:cNvPr id="209" name="208 Rectángulo"/>
            <p:cNvSpPr/>
            <p:nvPr/>
          </p:nvSpPr>
          <p:spPr>
            <a:xfrm rot="5400000" flipV="1">
              <a:off x="5960742" y="270711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0" name="209 Rectángulo"/>
            <p:cNvSpPr/>
            <p:nvPr/>
          </p:nvSpPr>
          <p:spPr>
            <a:xfrm rot="5400000" flipV="1">
              <a:off x="5960740" y="245511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1" name="210 Rectángulo"/>
            <p:cNvSpPr/>
            <p:nvPr/>
          </p:nvSpPr>
          <p:spPr>
            <a:xfrm rot="5400000" flipV="1">
              <a:off x="6138522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2" name="211 Rectángulo"/>
            <p:cNvSpPr/>
            <p:nvPr/>
          </p:nvSpPr>
          <p:spPr>
            <a:xfrm rot="5400000" flipV="1">
              <a:off x="6138521" y="2455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3" name="212 Rectángulo"/>
            <p:cNvSpPr/>
            <p:nvPr/>
          </p:nvSpPr>
          <p:spPr>
            <a:xfrm rot="5400000" flipV="1">
              <a:off x="6327406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4" name="213 Rectángulo"/>
            <p:cNvSpPr/>
            <p:nvPr/>
          </p:nvSpPr>
          <p:spPr>
            <a:xfrm rot="5400000" flipV="1">
              <a:off x="6327405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5" name="214 Rectángulo"/>
            <p:cNvSpPr/>
            <p:nvPr/>
          </p:nvSpPr>
          <p:spPr>
            <a:xfrm rot="5400000" flipV="1">
              <a:off x="6495406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6" name="215 Rectángulo"/>
            <p:cNvSpPr/>
            <p:nvPr/>
          </p:nvSpPr>
          <p:spPr>
            <a:xfrm rot="5400000" flipV="1">
              <a:off x="6495405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7" name="216 Rectángulo"/>
            <p:cNvSpPr/>
            <p:nvPr/>
          </p:nvSpPr>
          <p:spPr>
            <a:xfrm rot="5400000" flipV="1">
              <a:off x="6663406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8" name="217 Rectángulo"/>
            <p:cNvSpPr/>
            <p:nvPr/>
          </p:nvSpPr>
          <p:spPr>
            <a:xfrm rot="5400000" flipV="1">
              <a:off x="6663405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9" name="218 Rectángulo"/>
            <p:cNvSpPr/>
            <p:nvPr/>
          </p:nvSpPr>
          <p:spPr>
            <a:xfrm>
              <a:off x="5976072" y="277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0" name="219 Rectángulo"/>
            <p:cNvSpPr/>
            <p:nvPr/>
          </p:nvSpPr>
          <p:spPr>
            <a:xfrm>
              <a:off x="5849844" y="235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1" name="220 Rectángulo"/>
            <p:cNvSpPr/>
            <p:nvPr/>
          </p:nvSpPr>
          <p:spPr>
            <a:xfrm rot="5400000" flipV="1">
              <a:off x="5078513" y="2707116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2" name="221 Rectángulo"/>
            <p:cNvSpPr/>
            <p:nvPr/>
          </p:nvSpPr>
          <p:spPr>
            <a:xfrm rot="5400000" flipV="1">
              <a:off x="5078512" y="245511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3" name="222 Rectángulo"/>
            <p:cNvSpPr/>
            <p:nvPr/>
          </p:nvSpPr>
          <p:spPr>
            <a:xfrm rot="5400000" flipV="1">
              <a:off x="5256293" y="2707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4" name="223 Rectángulo"/>
            <p:cNvSpPr/>
            <p:nvPr/>
          </p:nvSpPr>
          <p:spPr>
            <a:xfrm rot="5400000" flipV="1">
              <a:off x="5256292" y="2455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5" name="224 Rectángulo"/>
            <p:cNvSpPr/>
            <p:nvPr/>
          </p:nvSpPr>
          <p:spPr>
            <a:xfrm rot="5400000" flipV="1">
              <a:off x="5445178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6" name="225 Rectángulo"/>
            <p:cNvSpPr/>
            <p:nvPr/>
          </p:nvSpPr>
          <p:spPr>
            <a:xfrm rot="5400000" flipV="1">
              <a:off x="5445177" y="2455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7" name="226 Rectángulo"/>
            <p:cNvSpPr/>
            <p:nvPr/>
          </p:nvSpPr>
          <p:spPr>
            <a:xfrm rot="5400000" flipV="1">
              <a:off x="5613178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8" name="227 Rectángulo"/>
            <p:cNvSpPr/>
            <p:nvPr/>
          </p:nvSpPr>
          <p:spPr>
            <a:xfrm rot="5400000" flipV="1">
              <a:off x="5613177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9" name="228 Rectángulo"/>
            <p:cNvSpPr/>
            <p:nvPr/>
          </p:nvSpPr>
          <p:spPr>
            <a:xfrm rot="5400000" flipV="1">
              <a:off x="5781178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0" name="229 Rectángulo"/>
            <p:cNvSpPr/>
            <p:nvPr/>
          </p:nvSpPr>
          <p:spPr>
            <a:xfrm rot="5400000" flipV="1">
              <a:off x="5781177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1" name="230 Rectángulo"/>
            <p:cNvSpPr/>
            <p:nvPr/>
          </p:nvSpPr>
          <p:spPr>
            <a:xfrm>
              <a:off x="5093844" y="277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2" name="231 Rectángulo"/>
            <p:cNvSpPr/>
            <p:nvPr/>
          </p:nvSpPr>
          <p:spPr>
            <a:xfrm>
              <a:off x="5009844" y="235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3" name="232 Rectángulo"/>
            <p:cNvSpPr/>
            <p:nvPr/>
          </p:nvSpPr>
          <p:spPr>
            <a:xfrm rot="5400000" flipV="1">
              <a:off x="6842905" y="270706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4" name="233 Rectángulo"/>
            <p:cNvSpPr/>
            <p:nvPr/>
          </p:nvSpPr>
          <p:spPr>
            <a:xfrm rot="5400000" flipV="1">
              <a:off x="6842904" y="245506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5" name="234 Rectángulo"/>
            <p:cNvSpPr/>
            <p:nvPr/>
          </p:nvSpPr>
          <p:spPr>
            <a:xfrm rot="5400000" flipV="1">
              <a:off x="7020685" y="270705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6" name="235 Rectángulo"/>
            <p:cNvSpPr/>
            <p:nvPr/>
          </p:nvSpPr>
          <p:spPr>
            <a:xfrm rot="5400000" flipV="1">
              <a:off x="7020684" y="245505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7" name="236 Rectángulo"/>
            <p:cNvSpPr/>
            <p:nvPr/>
          </p:nvSpPr>
          <p:spPr>
            <a:xfrm rot="5400000" flipV="1">
              <a:off x="7209570" y="270705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8" name="237 Rectángulo"/>
            <p:cNvSpPr/>
            <p:nvPr/>
          </p:nvSpPr>
          <p:spPr>
            <a:xfrm rot="5400000" flipV="1">
              <a:off x="7209569" y="245505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9" name="238 Rectángulo"/>
            <p:cNvSpPr/>
            <p:nvPr/>
          </p:nvSpPr>
          <p:spPr>
            <a:xfrm>
              <a:off x="6858236" y="2775726"/>
              <a:ext cx="522076" cy="84056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0" name="239 Rectángulo"/>
            <p:cNvSpPr/>
            <p:nvPr/>
          </p:nvSpPr>
          <p:spPr>
            <a:xfrm>
              <a:off x="6774236" y="2355726"/>
              <a:ext cx="678084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" name="196 Grupo"/>
          <p:cNvGrpSpPr/>
          <p:nvPr/>
        </p:nvGrpSpPr>
        <p:grpSpPr>
          <a:xfrm rot="10800000">
            <a:off x="5742699" y="2427734"/>
            <a:ext cx="917533" cy="936104"/>
            <a:chOff x="5364088" y="1124744"/>
            <a:chExt cx="1080016" cy="1080120"/>
          </a:xfrm>
        </p:grpSpPr>
        <p:grpSp>
          <p:nvGrpSpPr>
            <p:cNvPr id="4" name="64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</p:grpSpPr>
          <p:sp>
            <p:nvSpPr>
              <p:cNvPr id="165" name="16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66" name="165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2800" b="1" dirty="0">
                    <a:solidFill>
                      <a:sysClr val="windowText" lastClr="000000"/>
                    </a:solidFill>
                  </a:rPr>
                  <a:t>P</a:t>
                </a:r>
              </a:p>
            </p:txBody>
          </p:sp>
          <p:cxnSp>
            <p:nvCxnSpPr>
              <p:cNvPr id="167" name="166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167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156 Conector recto"/>
            <p:cNvCxnSpPr>
              <a:stCxn id="165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157 Conector recto"/>
            <p:cNvCxnSpPr/>
            <p:nvPr/>
          </p:nvCxnSpPr>
          <p:spPr>
            <a:xfrm flipH="1">
              <a:off x="5364088" y="1556792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158 Conector recto"/>
            <p:cNvCxnSpPr/>
            <p:nvPr/>
          </p:nvCxnSpPr>
          <p:spPr>
            <a:xfrm>
              <a:off x="5364088" y="1628800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159 Conector recto"/>
            <p:cNvCxnSpPr>
              <a:stCxn id="165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160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161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50 Elipse"/>
          <p:cNvSpPr/>
          <p:nvPr/>
        </p:nvSpPr>
        <p:spPr>
          <a:xfrm>
            <a:off x="6228184" y="1923678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1619672" y="-2537"/>
            <a:ext cx="475252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19798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7826" y="51470"/>
            <a:ext cx="1263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LIGASA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2400515" y="32306"/>
            <a:ext cx="4475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Ayuda en la corrección</a:t>
            </a:r>
          </a:p>
        </p:txBody>
      </p:sp>
      <p:grpSp>
        <p:nvGrpSpPr>
          <p:cNvPr id="2" name="49 Grupo"/>
          <p:cNvGrpSpPr/>
          <p:nvPr/>
        </p:nvGrpSpPr>
        <p:grpSpPr>
          <a:xfrm>
            <a:off x="4788018" y="2139702"/>
            <a:ext cx="3708263" cy="792000"/>
            <a:chOff x="5009844" y="2355726"/>
            <a:chExt cx="2442651" cy="504056"/>
          </a:xfrm>
        </p:grpSpPr>
        <p:sp>
          <p:nvSpPr>
            <p:cNvPr id="209" name="208 Rectángulo"/>
            <p:cNvSpPr/>
            <p:nvPr/>
          </p:nvSpPr>
          <p:spPr>
            <a:xfrm rot="5400000" flipV="1">
              <a:off x="5960742" y="270711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1" name="210 Rectángulo"/>
            <p:cNvSpPr/>
            <p:nvPr/>
          </p:nvSpPr>
          <p:spPr>
            <a:xfrm rot="5400000" flipV="1">
              <a:off x="6138522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3" name="212 Rectángulo"/>
            <p:cNvSpPr/>
            <p:nvPr/>
          </p:nvSpPr>
          <p:spPr>
            <a:xfrm rot="5400000" flipV="1">
              <a:off x="6327406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5" name="214 Rectángulo"/>
            <p:cNvSpPr/>
            <p:nvPr/>
          </p:nvSpPr>
          <p:spPr>
            <a:xfrm rot="5400000" flipV="1">
              <a:off x="6495406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6" name="215 Rectángulo"/>
            <p:cNvSpPr/>
            <p:nvPr/>
          </p:nvSpPr>
          <p:spPr>
            <a:xfrm rot="5400000" flipV="1">
              <a:off x="6495405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7" name="216 Rectángulo"/>
            <p:cNvSpPr/>
            <p:nvPr/>
          </p:nvSpPr>
          <p:spPr>
            <a:xfrm rot="5400000" flipV="1">
              <a:off x="6663406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8" name="217 Rectángulo"/>
            <p:cNvSpPr/>
            <p:nvPr/>
          </p:nvSpPr>
          <p:spPr>
            <a:xfrm rot="5400000" flipV="1">
              <a:off x="6663405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9" name="218 Rectángulo"/>
            <p:cNvSpPr/>
            <p:nvPr/>
          </p:nvSpPr>
          <p:spPr>
            <a:xfrm>
              <a:off x="5976072" y="277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0" name="219 Rectángulo"/>
            <p:cNvSpPr/>
            <p:nvPr/>
          </p:nvSpPr>
          <p:spPr>
            <a:xfrm>
              <a:off x="5849844" y="2355782"/>
              <a:ext cx="118567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1" name="220 Rectángulo"/>
            <p:cNvSpPr/>
            <p:nvPr/>
          </p:nvSpPr>
          <p:spPr>
            <a:xfrm rot="5400000" flipV="1">
              <a:off x="5078513" y="2707116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2" name="221 Rectángulo"/>
            <p:cNvSpPr/>
            <p:nvPr/>
          </p:nvSpPr>
          <p:spPr>
            <a:xfrm rot="5400000" flipV="1">
              <a:off x="5078512" y="245511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3" name="222 Rectángulo"/>
            <p:cNvSpPr/>
            <p:nvPr/>
          </p:nvSpPr>
          <p:spPr>
            <a:xfrm rot="5400000" flipV="1">
              <a:off x="5256293" y="2707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4" name="223 Rectángulo"/>
            <p:cNvSpPr/>
            <p:nvPr/>
          </p:nvSpPr>
          <p:spPr>
            <a:xfrm rot="5400000" flipV="1">
              <a:off x="5256292" y="2455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5" name="224 Rectángulo"/>
            <p:cNvSpPr/>
            <p:nvPr/>
          </p:nvSpPr>
          <p:spPr>
            <a:xfrm rot="5400000" flipV="1">
              <a:off x="5445178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6" name="225 Rectángulo"/>
            <p:cNvSpPr/>
            <p:nvPr/>
          </p:nvSpPr>
          <p:spPr>
            <a:xfrm rot="5400000" flipV="1">
              <a:off x="5445177" y="2455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7" name="226 Rectángulo"/>
            <p:cNvSpPr/>
            <p:nvPr/>
          </p:nvSpPr>
          <p:spPr>
            <a:xfrm rot="5400000" flipV="1">
              <a:off x="5613178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8" name="227 Rectángulo"/>
            <p:cNvSpPr/>
            <p:nvPr/>
          </p:nvSpPr>
          <p:spPr>
            <a:xfrm rot="5400000" flipV="1">
              <a:off x="5613177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9" name="228 Rectángulo"/>
            <p:cNvSpPr/>
            <p:nvPr/>
          </p:nvSpPr>
          <p:spPr>
            <a:xfrm rot="5400000" flipV="1">
              <a:off x="5781178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0" name="229 Rectángulo"/>
            <p:cNvSpPr/>
            <p:nvPr/>
          </p:nvSpPr>
          <p:spPr>
            <a:xfrm rot="5400000" flipV="1">
              <a:off x="5781177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1" name="230 Rectángulo"/>
            <p:cNvSpPr/>
            <p:nvPr/>
          </p:nvSpPr>
          <p:spPr>
            <a:xfrm>
              <a:off x="5093844" y="277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2" name="231 Rectángulo"/>
            <p:cNvSpPr/>
            <p:nvPr/>
          </p:nvSpPr>
          <p:spPr>
            <a:xfrm>
              <a:off x="5009844" y="2355782"/>
              <a:ext cx="948534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3" name="232 Rectángulo"/>
            <p:cNvSpPr/>
            <p:nvPr/>
          </p:nvSpPr>
          <p:spPr>
            <a:xfrm rot="5400000" flipV="1">
              <a:off x="6842905" y="270706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4" name="233 Rectángulo"/>
            <p:cNvSpPr/>
            <p:nvPr/>
          </p:nvSpPr>
          <p:spPr>
            <a:xfrm rot="5400000" flipV="1">
              <a:off x="6842904" y="245506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5" name="234 Rectángulo"/>
            <p:cNvSpPr/>
            <p:nvPr/>
          </p:nvSpPr>
          <p:spPr>
            <a:xfrm rot="5400000" flipV="1">
              <a:off x="7020685" y="270705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6" name="235 Rectángulo"/>
            <p:cNvSpPr/>
            <p:nvPr/>
          </p:nvSpPr>
          <p:spPr>
            <a:xfrm rot="5400000" flipV="1">
              <a:off x="7020684" y="245505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7" name="236 Rectángulo"/>
            <p:cNvSpPr/>
            <p:nvPr/>
          </p:nvSpPr>
          <p:spPr>
            <a:xfrm rot="5400000" flipV="1">
              <a:off x="7209570" y="270705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8" name="237 Rectángulo"/>
            <p:cNvSpPr/>
            <p:nvPr/>
          </p:nvSpPr>
          <p:spPr>
            <a:xfrm rot="5400000" flipV="1">
              <a:off x="7209569" y="245505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9" name="238 Rectángulo"/>
            <p:cNvSpPr/>
            <p:nvPr/>
          </p:nvSpPr>
          <p:spPr>
            <a:xfrm>
              <a:off x="6858236" y="2775726"/>
              <a:ext cx="522076" cy="84056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0" name="239 Rectángulo"/>
            <p:cNvSpPr/>
            <p:nvPr/>
          </p:nvSpPr>
          <p:spPr>
            <a:xfrm>
              <a:off x="6527673" y="2355726"/>
              <a:ext cx="924822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" name="196 Grupo"/>
          <p:cNvGrpSpPr/>
          <p:nvPr/>
        </p:nvGrpSpPr>
        <p:grpSpPr>
          <a:xfrm rot="10800000">
            <a:off x="6966835" y="2427734"/>
            <a:ext cx="917533" cy="936104"/>
            <a:chOff x="5364088" y="1124744"/>
            <a:chExt cx="1080016" cy="1080120"/>
          </a:xfrm>
        </p:grpSpPr>
        <p:grpSp>
          <p:nvGrpSpPr>
            <p:cNvPr id="4" name="64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</p:grpSpPr>
          <p:sp>
            <p:nvSpPr>
              <p:cNvPr id="165" name="16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66" name="165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2800" b="1" dirty="0">
                    <a:solidFill>
                      <a:sysClr val="windowText" lastClr="000000"/>
                    </a:solidFill>
                  </a:rPr>
                  <a:t>P</a:t>
                </a:r>
              </a:p>
            </p:txBody>
          </p:sp>
          <p:cxnSp>
            <p:nvCxnSpPr>
              <p:cNvPr id="167" name="166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167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156 Conector recto"/>
            <p:cNvCxnSpPr>
              <a:stCxn id="165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157 Conector recto"/>
            <p:cNvCxnSpPr/>
            <p:nvPr/>
          </p:nvCxnSpPr>
          <p:spPr>
            <a:xfrm flipH="1">
              <a:off x="5364088" y="1556792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158 Conector recto"/>
            <p:cNvCxnSpPr/>
            <p:nvPr/>
          </p:nvCxnSpPr>
          <p:spPr>
            <a:xfrm>
              <a:off x="5364088" y="1628800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159 Conector recto"/>
            <p:cNvCxnSpPr>
              <a:stCxn id="165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160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161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50 Elipse"/>
          <p:cNvSpPr/>
          <p:nvPr/>
        </p:nvSpPr>
        <p:spPr>
          <a:xfrm>
            <a:off x="6228184" y="1923678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 rot="5400000" flipV="1">
            <a:off x="6224916" y="2297286"/>
            <a:ext cx="395953" cy="80967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494811" y="2297284"/>
            <a:ext cx="395953" cy="80967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5400000" flipV="1">
            <a:off x="6781562" y="2297284"/>
            <a:ext cx="395953" cy="8096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ortar rectángulo de esquina sencilla"/>
          <p:cNvSpPr/>
          <p:nvPr/>
        </p:nvSpPr>
        <p:spPr>
          <a:xfrm rot="10800000" flipH="1">
            <a:off x="1619672" y="-2537"/>
            <a:ext cx="475252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19798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7826" y="51470"/>
            <a:ext cx="1263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LIGASA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2400515" y="32306"/>
            <a:ext cx="4475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Ayuda en la corrección</a:t>
            </a:r>
          </a:p>
        </p:txBody>
      </p:sp>
      <p:grpSp>
        <p:nvGrpSpPr>
          <p:cNvPr id="2" name="49 Grupo"/>
          <p:cNvGrpSpPr/>
          <p:nvPr/>
        </p:nvGrpSpPr>
        <p:grpSpPr>
          <a:xfrm>
            <a:off x="4788017" y="2139702"/>
            <a:ext cx="3708182" cy="791998"/>
            <a:chOff x="5009844" y="2355727"/>
            <a:chExt cx="2442598" cy="504055"/>
          </a:xfrm>
        </p:grpSpPr>
        <p:sp>
          <p:nvSpPr>
            <p:cNvPr id="209" name="208 Rectángulo"/>
            <p:cNvSpPr/>
            <p:nvPr/>
          </p:nvSpPr>
          <p:spPr>
            <a:xfrm rot="5400000" flipV="1">
              <a:off x="5960742" y="270711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1" name="210 Rectángulo"/>
            <p:cNvSpPr/>
            <p:nvPr/>
          </p:nvSpPr>
          <p:spPr>
            <a:xfrm rot="5400000" flipV="1">
              <a:off x="6138522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3" name="212 Rectángulo"/>
            <p:cNvSpPr/>
            <p:nvPr/>
          </p:nvSpPr>
          <p:spPr>
            <a:xfrm rot="5400000" flipV="1">
              <a:off x="6327406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5" name="214 Rectángulo"/>
            <p:cNvSpPr/>
            <p:nvPr/>
          </p:nvSpPr>
          <p:spPr>
            <a:xfrm rot="5400000" flipV="1">
              <a:off x="6495406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6" name="215 Rectángulo"/>
            <p:cNvSpPr/>
            <p:nvPr/>
          </p:nvSpPr>
          <p:spPr>
            <a:xfrm rot="5400000" flipV="1">
              <a:off x="6495405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7" name="216 Rectángulo"/>
            <p:cNvSpPr/>
            <p:nvPr/>
          </p:nvSpPr>
          <p:spPr>
            <a:xfrm rot="5400000" flipV="1">
              <a:off x="6663406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8" name="217 Rectángulo"/>
            <p:cNvSpPr/>
            <p:nvPr/>
          </p:nvSpPr>
          <p:spPr>
            <a:xfrm rot="5400000" flipV="1">
              <a:off x="6663405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9" name="218 Rectángulo"/>
            <p:cNvSpPr/>
            <p:nvPr/>
          </p:nvSpPr>
          <p:spPr>
            <a:xfrm>
              <a:off x="5976072" y="277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0" name="219 Rectángulo"/>
            <p:cNvSpPr/>
            <p:nvPr/>
          </p:nvSpPr>
          <p:spPr>
            <a:xfrm>
              <a:off x="5849844" y="2355782"/>
              <a:ext cx="118567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1" name="220 Rectángulo"/>
            <p:cNvSpPr/>
            <p:nvPr/>
          </p:nvSpPr>
          <p:spPr>
            <a:xfrm rot="5400000" flipV="1">
              <a:off x="5078513" y="2707116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2" name="221 Rectángulo"/>
            <p:cNvSpPr/>
            <p:nvPr/>
          </p:nvSpPr>
          <p:spPr>
            <a:xfrm rot="5400000" flipV="1">
              <a:off x="5078512" y="245511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3" name="222 Rectángulo"/>
            <p:cNvSpPr/>
            <p:nvPr/>
          </p:nvSpPr>
          <p:spPr>
            <a:xfrm rot="5400000" flipV="1">
              <a:off x="5256293" y="2707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4" name="223 Rectángulo"/>
            <p:cNvSpPr/>
            <p:nvPr/>
          </p:nvSpPr>
          <p:spPr>
            <a:xfrm rot="5400000" flipV="1">
              <a:off x="5256292" y="2455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5" name="224 Rectángulo"/>
            <p:cNvSpPr/>
            <p:nvPr/>
          </p:nvSpPr>
          <p:spPr>
            <a:xfrm rot="5400000" flipV="1">
              <a:off x="5445178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6" name="225 Rectángulo"/>
            <p:cNvSpPr/>
            <p:nvPr/>
          </p:nvSpPr>
          <p:spPr>
            <a:xfrm rot="5400000" flipV="1">
              <a:off x="5445177" y="2455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7" name="226 Rectángulo"/>
            <p:cNvSpPr/>
            <p:nvPr/>
          </p:nvSpPr>
          <p:spPr>
            <a:xfrm rot="5400000" flipV="1">
              <a:off x="5613178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8" name="227 Rectángulo"/>
            <p:cNvSpPr/>
            <p:nvPr/>
          </p:nvSpPr>
          <p:spPr>
            <a:xfrm rot="5400000" flipV="1">
              <a:off x="5613177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9" name="228 Rectángulo"/>
            <p:cNvSpPr/>
            <p:nvPr/>
          </p:nvSpPr>
          <p:spPr>
            <a:xfrm rot="5400000" flipV="1">
              <a:off x="5781178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0" name="229 Rectángulo"/>
            <p:cNvSpPr/>
            <p:nvPr/>
          </p:nvSpPr>
          <p:spPr>
            <a:xfrm rot="5400000" flipV="1">
              <a:off x="5781177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1" name="230 Rectángulo"/>
            <p:cNvSpPr/>
            <p:nvPr/>
          </p:nvSpPr>
          <p:spPr>
            <a:xfrm>
              <a:off x="5093844" y="277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2" name="231 Rectángulo"/>
            <p:cNvSpPr/>
            <p:nvPr/>
          </p:nvSpPr>
          <p:spPr>
            <a:xfrm>
              <a:off x="5009844" y="2355782"/>
              <a:ext cx="948534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3" name="232 Rectángulo"/>
            <p:cNvSpPr/>
            <p:nvPr/>
          </p:nvSpPr>
          <p:spPr>
            <a:xfrm rot="5400000" flipV="1">
              <a:off x="6842905" y="270706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4" name="233 Rectángulo"/>
            <p:cNvSpPr/>
            <p:nvPr/>
          </p:nvSpPr>
          <p:spPr>
            <a:xfrm rot="5400000" flipV="1">
              <a:off x="6842904" y="245506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5" name="234 Rectángulo"/>
            <p:cNvSpPr/>
            <p:nvPr/>
          </p:nvSpPr>
          <p:spPr>
            <a:xfrm rot="5400000" flipV="1">
              <a:off x="7020685" y="270705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6" name="235 Rectángulo"/>
            <p:cNvSpPr/>
            <p:nvPr/>
          </p:nvSpPr>
          <p:spPr>
            <a:xfrm rot="5400000" flipV="1">
              <a:off x="7020684" y="245505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7" name="236 Rectángulo"/>
            <p:cNvSpPr/>
            <p:nvPr/>
          </p:nvSpPr>
          <p:spPr>
            <a:xfrm rot="5400000" flipV="1">
              <a:off x="7209570" y="270705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8" name="237 Rectángulo"/>
            <p:cNvSpPr/>
            <p:nvPr/>
          </p:nvSpPr>
          <p:spPr>
            <a:xfrm rot="5400000" flipV="1">
              <a:off x="7209569" y="245505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9" name="238 Rectángulo"/>
            <p:cNvSpPr/>
            <p:nvPr/>
          </p:nvSpPr>
          <p:spPr>
            <a:xfrm>
              <a:off x="6858236" y="2775726"/>
              <a:ext cx="522076" cy="84056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0" name="239 Rectángulo"/>
            <p:cNvSpPr/>
            <p:nvPr/>
          </p:nvSpPr>
          <p:spPr>
            <a:xfrm>
              <a:off x="6053353" y="2355728"/>
              <a:ext cx="1399089" cy="68735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" name="196 Grupo"/>
          <p:cNvGrpSpPr/>
          <p:nvPr/>
        </p:nvGrpSpPr>
        <p:grpSpPr>
          <a:xfrm rot="10800000">
            <a:off x="5652120" y="2499743"/>
            <a:ext cx="917533" cy="936104"/>
            <a:chOff x="5364088" y="1124744"/>
            <a:chExt cx="1080016" cy="1080120"/>
          </a:xfrm>
        </p:grpSpPr>
        <p:grpSp>
          <p:nvGrpSpPr>
            <p:cNvPr id="4" name="64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</p:grpSpPr>
          <p:sp>
            <p:nvSpPr>
              <p:cNvPr id="165" name="16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66" name="165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2800" b="1" dirty="0">
                    <a:solidFill>
                      <a:sysClr val="windowText" lastClr="000000"/>
                    </a:solidFill>
                  </a:rPr>
                  <a:t>P</a:t>
                </a:r>
              </a:p>
            </p:txBody>
          </p:sp>
          <p:cxnSp>
            <p:nvCxnSpPr>
              <p:cNvPr id="167" name="166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167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156 Conector recto"/>
            <p:cNvCxnSpPr>
              <a:stCxn id="165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157 Conector recto"/>
            <p:cNvCxnSpPr/>
            <p:nvPr/>
          </p:nvCxnSpPr>
          <p:spPr>
            <a:xfrm flipH="1">
              <a:off x="5364088" y="1556792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158 Conector recto"/>
            <p:cNvCxnSpPr/>
            <p:nvPr/>
          </p:nvCxnSpPr>
          <p:spPr>
            <a:xfrm>
              <a:off x="5364088" y="1628800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159 Conector recto"/>
            <p:cNvCxnSpPr>
              <a:stCxn id="165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160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161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50 Elipse"/>
          <p:cNvSpPr/>
          <p:nvPr/>
        </p:nvSpPr>
        <p:spPr>
          <a:xfrm>
            <a:off x="6228184" y="1923678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 rot="5400000" flipV="1">
            <a:off x="6224916" y="2297286"/>
            <a:ext cx="395953" cy="80967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494811" y="2297284"/>
            <a:ext cx="395953" cy="80967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5400000" flipV="1">
            <a:off x="6781562" y="2297284"/>
            <a:ext cx="395953" cy="8096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ortar rectángulo de esquina sencilla"/>
          <p:cNvSpPr/>
          <p:nvPr/>
        </p:nvSpPr>
        <p:spPr>
          <a:xfrm rot="10800000" flipH="1">
            <a:off x="1619672" y="-2537"/>
            <a:ext cx="475252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19798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7826" y="51470"/>
            <a:ext cx="1263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LIGASA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2400515" y="32306"/>
            <a:ext cx="4475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Ayuda en la corrección</a:t>
            </a:r>
          </a:p>
        </p:txBody>
      </p:sp>
      <p:grpSp>
        <p:nvGrpSpPr>
          <p:cNvPr id="2" name="49 Grupo"/>
          <p:cNvGrpSpPr/>
          <p:nvPr/>
        </p:nvGrpSpPr>
        <p:grpSpPr>
          <a:xfrm>
            <a:off x="4788017" y="2139702"/>
            <a:ext cx="3708182" cy="791998"/>
            <a:chOff x="5009844" y="2355727"/>
            <a:chExt cx="2442598" cy="504055"/>
          </a:xfrm>
        </p:grpSpPr>
        <p:sp>
          <p:nvSpPr>
            <p:cNvPr id="209" name="208 Rectángulo"/>
            <p:cNvSpPr/>
            <p:nvPr/>
          </p:nvSpPr>
          <p:spPr>
            <a:xfrm rot="5400000" flipV="1">
              <a:off x="5960742" y="270711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1" name="210 Rectángulo"/>
            <p:cNvSpPr/>
            <p:nvPr/>
          </p:nvSpPr>
          <p:spPr>
            <a:xfrm rot="5400000" flipV="1">
              <a:off x="6138522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3" name="212 Rectángulo"/>
            <p:cNvSpPr/>
            <p:nvPr/>
          </p:nvSpPr>
          <p:spPr>
            <a:xfrm rot="5400000" flipV="1">
              <a:off x="6327406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5" name="214 Rectángulo"/>
            <p:cNvSpPr/>
            <p:nvPr/>
          </p:nvSpPr>
          <p:spPr>
            <a:xfrm rot="5400000" flipV="1">
              <a:off x="6495406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6" name="215 Rectángulo"/>
            <p:cNvSpPr/>
            <p:nvPr/>
          </p:nvSpPr>
          <p:spPr>
            <a:xfrm rot="5400000" flipV="1">
              <a:off x="6495405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7" name="216 Rectángulo"/>
            <p:cNvSpPr/>
            <p:nvPr/>
          </p:nvSpPr>
          <p:spPr>
            <a:xfrm rot="5400000" flipV="1">
              <a:off x="6663406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8" name="217 Rectángulo"/>
            <p:cNvSpPr/>
            <p:nvPr/>
          </p:nvSpPr>
          <p:spPr>
            <a:xfrm rot="5400000" flipV="1">
              <a:off x="6663405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9" name="218 Rectángulo"/>
            <p:cNvSpPr/>
            <p:nvPr/>
          </p:nvSpPr>
          <p:spPr>
            <a:xfrm>
              <a:off x="5976072" y="277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0" name="219 Rectángulo"/>
            <p:cNvSpPr/>
            <p:nvPr/>
          </p:nvSpPr>
          <p:spPr>
            <a:xfrm>
              <a:off x="5849844" y="2355782"/>
              <a:ext cx="118567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1" name="220 Rectángulo"/>
            <p:cNvSpPr/>
            <p:nvPr/>
          </p:nvSpPr>
          <p:spPr>
            <a:xfrm rot="5400000" flipV="1">
              <a:off x="5078513" y="2707116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2" name="221 Rectángulo"/>
            <p:cNvSpPr/>
            <p:nvPr/>
          </p:nvSpPr>
          <p:spPr>
            <a:xfrm rot="5400000" flipV="1">
              <a:off x="5078512" y="245511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3" name="222 Rectángulo"/>
            <p:cNvSpPr/>
            <p:nvPr/>
          </p:nvSpPr>
          <p:spPr>
            <a:xfrm rot="5400000" flipV="1">
              <a:off x="5256293" y="2707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4" name="223 Rectángulo"/>
            <p:cNvSpPr/>
            <p:nvPr/>
          </p:nvSpPr>
          <p:spPr>
            <a:xfrm rot="5400000" flipV="1">
              <a:off x="5256292" y="2455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5" name="224 Rectángulo"/>
            <p:cNvSpPr/>
            <p:nvPr/>
          </p:nvSpPr>
          <p:spPr>
            <a:xfrm rot="5400000" flipV="1">
              <a:off x="5445178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6" name="225 Rectángulo"/>
            <p:cNvSpPr/>
            <p:nvPr/>
          </p:nvSpPr>
          <p:spPr>
            <a:xfrm rot="5400000" flipV="1">
              <a:off x="5445177" y="2455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7" name="226 Rectángulo"/>
            <p:cNvSpPr/>
            <p:nvPr/>
          </p:nvSpPr>
          <p:spPr>
            <a:xfrm rot="5400000" flipV="1">
              <a:off x="5613178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8" name="227 Rectángulo"/>
            <p:cNvSpPr/>
            <p:nvPr/>
          </p:nvSpPr>
          <p:spPr>
            <a:xfrm rot="5400000" flipV="1">
              <a:off x="5613177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9" name="228 Rectángulo"/>
            <p:cNvSpPr/>
            <p:nvPr/>
          </p:nvSpPr>
          <p:spPr>
            <a:xfrm rot="5400000" flipV="1">
              <a:off x="5781178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0" name="229 Rectángulo"/>
            <p:cNvSpPr/>
            <p:nvPr/>
          </p:nvSpPr>
          <p:spPr>
            <a:xfrm rot="5400000" flipV="1">
              <a:off x="5781177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1" name="230 Rectángulo"/>
            <p:cNvSpPr/>
            <p:nvPr/>
          </p:nvSpPr>
          <p:spPr>
            <a:xfrm>
              <a:off x="5093844" y="277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2" name="231 Rectángulo"/>
            <p:cNvSpPr/>
            <p:nvPr/>
          </p:nvSpPr>
          <p:spPr>
            <a:xfrm>
              <a:off x="5009844" y="2355782"/>
              <a:ext cx="948534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3" name="232 Rectángulo"/>
            <p:cNvSpPr/>
            <p:nvPr/>
          </p:nvSpPr>
          <p:spPr>
            <a:xfrm rot="5400000" flipV="1">
              <a:off x="6842905" y="270706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4" name="233 Rectángulo"/>
            <p:cNvSpPr/>
            <p:nvPr/>
          </p:nvSpPr>
          <p:spPr>
            <a:xfrm rot="5400000" flipV="1">
              <a:off x="6842904" y="245506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5" name="234 Rectángulo"/>
            <p:cNvSpPr/>
            <p:nvPr/>
          </p:nvSpPr>
          <p:spPr>
            <a:xfrm rot="5400000" flipV="1">
              <a:off x="7020685" y="270705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6" name="235 Rectángulo"/>
            <p:cNvSpPr/>
            <p:nvPr/>
          </p:nvSpPr>
          <p:spPr>
            <a:xfrm rot="5400000" flipV="1">
              <a:off x="7020684" y="245505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7" name="236 Rectángulo"/>
            <p:cNvSpPr/>
            <p:nvPr/>
          </p:nvSpPr>
          <p:spPr>
            <a:xfrm rot="5400000" flipV="1">
              <a:off x="7209570" y="270705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8" name="237 Rectángulo"/>
            <p:cNvSpPr/>
            <p:nvPr/>
          </p:nvSpPr>
          <p:spPr>
            <a:xfrm rot="5400000" flipV="1">
              <a:off x="7209569" y="245505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9" name="238 Rectángulo"/>
            <p:cNvSpPr/>
            <p:nvPr/>
          </p:nvSpPr>
          <p:spPr>
            <a:xfrm>
              <a:off x="6858236" y="2775726"/>
              <a:ext cx="522076" cy="84056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0" name="239 Rectángulo"/>
            <p:cNvSpPr/>
            <p:nvPr/>
          </p:nvSpPr>
          <p:spPr>
            <a:xfrm>
              <a:off x="6053353" y="2355728"/>
              <a:ext cx="1399089" cy="68735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 rot="5400000" flipV="1">
            <a:off x="6224916" y="2297286"/>
            <a:ext cx="395953" cy="80967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494811" y="2297284"/>
            <a:ext cx="395953" cy="80967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5400000" flipV="1">
            <a:off x="6781562" y="2297284"/>
            <a:ext cx="395953" cy="8096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ortar rectángulo de esquina sencilla"/>
          <p:cNvSpPr/>
          <p:nvPr/>
        </p:nvSpPr>
        <p:spPr>
          <a:xfrm rot="10800000" flipH="1">
            <a:off x="1619672" y="-2537"/>
            <a:ext cx="475252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19798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7826" y="51470"/>
            <a:ext cx="1263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LIGASA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2400515" y="32306"/>
            <a:ext cx="4475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Ayuda en la corrección</a:t>
            </a:r>
          </a:p>
        </p:txBody>
      </p:sp>
      <p:grpSp>
        <p:nvGrpSpPr>
          <p:cNvPr id="2" name="49 Grupo"/>
          <p:cNvGrpSpPr/>
          <p:nvPr/>
        </p:nvGrpSpPr>
        <p:grpSpPr>
          <a:xfrm>
            <a:off x="4788017" y="2139702"/>
            <a:ext cx="3708182" cy="791998"/>
            <a:chOff x="5009844" y="2355727"/>
            <a:chExt cx="2442598" cy="504055"/>
          </a:xfrm>
        </p:grpSpPr>
        <p:sp>
          <p:nvSpPr>
            <p:cNvPr id="209" name="208 Rectángulo"/>
            <p:cNvSpPr/>
            <p:nvPr/>
          </p:nvSpPr>
          <p:spPr>
            <a:xfrm rot="5400000" flipV="1">
              <a:off x="5960742" y="270711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1" name="210 Rectángulo"/>
            <p:cNvSpPr/>
            <p:nvPr/>
          </p:nvSpPr>
          <p:spPr>
            <a:xfrm rot="5400000" flipV="1">
              <a:off x="6138522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3" name="212 Rectángulo"/>
            <p:cNvSpPr/>
            <p:nvPr/>
          </p:nvSpPr>
          <p:spPr>
            <a:xfrm rot="5400000" flipV="1">
              <a:off x="6327406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5" name="214 Rectángulo"/>
            <p:cNvSpPr/>
            <p:nvPr/>
          </p:nvSpPr>
          <p:spPr>
            <a:xfrm rot="5400000" flipV="1">
              <a:off x="6495406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6" name="215 Rectángulo"/>
            <p:cNvSpPr/>
            <p:nvPr/>
          </p:nvSpPr>
          <p:spPr>
            <a:xfrm rot="5400000" flipV="1">
              <a:off x="6495405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7" name="216 Rectángulo"/>
            <p:cNvSpPr/>
            <p:nvPr/>
          </p:nvSpPr>
          <p:spPr>
            <a:xfrm rot="5400000" flipV="1">
              <a:off x="6663406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8" name="217 Rectángulo"/>
            <p:cNvSpPr/>
            <p:nvPr/>
          </p:nvSpPr>
          <p:spPr>
            <a:xfrm rot="5400000" flipV="1">
              <a:off x="6663405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9" name="218 Rectángulo"/>
            <p:cNvSpPr/>
            <p:nvPr/>
          </p:nvSpPr>
          <p:spPr>
            <a:xfrm>
              <a:off x="5976072" y="277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0" name="219 Rectángulo"/>
            <p:cNvSpPr/>
            <p:nvPr/>
          </p:nvSpPr>
          <p:spPr>
            <a:xfrm>
              <a:off x="5849844" y="2355782"/>
              <a:ext cx="118567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1" name="220 Rectángulo"/>
            <p:cNvSpPr/>
            <p:nvPr/>
          </p:nvSpPr>
          <p:spPr>
            <a:xfrm rot="5400000" flipV="1">
              <a:off x="5078513" y="2707116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2" name="221 Rectángulo"/>
            <p:cNvSpPr/>
            <p:nvPr/>
          </p:nvSpPr>
          <p:spPr>
            <a:xfrm rot="5400000" flipV="1">
              <a:off x="5078512" y="245511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3" name="222 Rectángulo"/>
            <p:cNvSpPr/>
            <p:nvPr/>
          </p:nvSpPr>
          <p:spPr>
            <a:xfrm rot="5400000" flipV="1">
              <a:off x="5256293" y="2707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4" name="223 Rectángulo"/>
            <p:cNvSpPr/>
            <p:nvPr/>
          </p:nvSpPr>
          <p:spPr>
            <a:xfrm rot="5400000" flipV="1">
              <a:off x="5256292" y="2455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5" name="224 Rectángulo"/>
            <p:cNvSpPr/>
            <p:nvPr/>
          </p:nvSpPr>
          <p:spPr>
            <a:xfrm rot="5400000" flipV="1">
              <a:off x="5445178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6" name="225 Rectángulo"/>
            <p:cNvSpPr/>
            <p:nvPr/>
          </p:nvSpPr>
          <p:spPr>
            <a:xfrm rot="5400000" flipV="1">
              <a:off x="5445177" y="2455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7" name="226 Rectángulo"/>
            <p:cNvSpPr/>
            <p:nvPr/>
          </p:nvSpPr>
          <p:spPr>
            <a:xfrm rot="5400000" flipV="1">
              <a:off x="5613178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8" name="227 Rectángulo"/>
            <p:cNvSpPr/>
            <p:nvPr/>
          </p:nvSpPr>
          <p:spPr>
            <a:xfrm rot="5400000" flipV="1">
              <a:off x="5613177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9" name="228 Rectángulo"/>
            <p:cNvSpPr/>
            <p:nvPr/>
          </p:nvSpPr>
          <p:spPr>
            <a:xfrm rot="5400000" flipV="1">
              <a:off x="5781178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0" name="229 Rectángulo"/>
            <p:cNvSpPr/>
            <p:nvPr/>
          </p:nvSpPr>
          <p:spPr>
            <a:xfrm rot="5400000" flipV="1">
              <a:off x="5781177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1" name="230 Rectángulo"/>
            <p:cNvSpPr/>
            <p:nvPr/>
          </p:nvSpPr>
          <p:spPr>
            <a:xfrm>
              <a:off x="5093844" y="277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2" name="231 Rectángulo"/>
            <p:cNvSpPr/>
            <p:nvPr/>
          </p:nvSpPr>
          <p:spPr>
            <a:xfrm>
              <a:off x="5009844" y="2355782"/>
              <a:ext cx="948534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3" name="232 Rectángulo"/>
            <p:cNvSpPr/>
            <p:nvPr/>
          </p:nvSpPr>
          <p:spPr>
            <a:xfrm rot="5400000" flipV="1">
              <a:off x="6842905" y="270706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4" name="233 Rectángulo"/>
            <p:cNvSpPr/>
            <p:nvPr/>
          </p:nvSpPr>
          <p:spPr>
            <a:xfrm rot="5400000" flipV="1">
              <a:off x="6842904" y="245506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5" name="234 Rectángulo"/>
            <p:cNvSpPr/>
            <p:nvPr/>
          </p:nvSpPr>
          <p:spPr>
            <a:xfrm rot="5400000" flipV="1">
              <a:off x="7020685" y="270705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6" name="235 Rectángulo"/>
            <p:cNvSpPr/>
            <p:nvPr/>
          </p:nvSpPr>
          <p:spPr>
            <a:xfrm rot="5400000" flipV="1">
              <a:off x="7020684" y="245505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7" name="236 Rectángulo"/>
            <p:cNvSpPr/>
            <p:nvPr/>
          </p:nvSpPr>
          <p:spPr>
            <a:xfrm rot="5400000" flipV="1">
              <a:off x="7209570" y="270705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8" name="237 Rectángulo"/>
            <p:cNvSpPr/>
            <p:nvPr/>
          </p:nvSpPr>
          <p:spPr>
            <a:xfrm rot="5400000" flipV="1">
              <a:off x="7209569" y="245505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9" name="238 Rectángulo"/>
            <p:cNvSpPr/>
            <p:nvPr/>
          </p:nvSpPr>
          <p:spPr>
            <a:xfrm>
              <a:off x="6858236" y="2775726"/>
              <a:ext cx="522076" cy="84056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0" name="239 Rectángulo"/>
            <p:cNvSpPr/>
            <p:nvPr/>
          </p:nvSpPr>
          <p:spPr>
            <a:xfrm>
              <a:off x="6053353" y="2355728"/>
              <a:ext cx="1399089" cy="68735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9" name="307 Grupo"/>
          <p:cNvGrpSpPr>
            <a:grpSpLocks noChangeAspect="1"/>
          </p:cNvGrpSpPr>
          <p:nvPr/>
        </p:nvGrpSpPr>
        <p:grpSpPr>
          <a:xfrm>
            <a:off x="6012160" y="915566"/>
            <a:ext cx="799705" cy="1188000"/>
            <a:chOff x="5940256" y="1124744"/>
            <a:chExt cx="936000" cy="1390477"/>
          </a:xfrm>
        </p:grpSpPr>
        <p:sp>
          <p:nvSpPr>
            <p:cNvPr id="40" name="39 Forma libre"/>
            <p:cNvSpPr/>
            <p:nvPr/>
          </p:nvSpPr>
          <p:spPr>
            <a:xfrm rot="13813953">
              <a:off x="6084168" y="2204864"/>
              <a:ext cx="350838" cy="269875"/>
            </a:xfrm>
            <a:custGeom>
              <a:avLst/>
              <a:gdLst>
                <a:gd name="connsiteX0" fmla="*/ 265113 w 350838"/>
                <a:gd name="connsiteY0" fmla="*/ 269875 h 269875"/>
                <a:gd name="connsiteX1" fmla="*/ 169863 w 350838"/>
                <a:gd name="connsiteY1" fmla="*/ 193675 h 269875"/>
                <a:gd name="connsiteX2" fmla="*/ 65088 w 350838"/>
                <a:gd name="connsiteY2" fmla="*/ 184150 h 269875"/>
                <a:gd name="connsiteX3" fmla="*/ 7938 w 350838"/>
                <a:gd name="connsiteY3" fmla="*/ 50800 h 269875"/>
                <a:gd name="connsiteX4" fmla="*/ 112713 w 350838"/>
                <a:gd name="connsiteY4" fmla="*/ 3175 h 269875"/>
                <a:gd name="connsiteX5" fmla="*/ 141288 w 350838"/>
                <a:gd name="connsiteY5" fmla="*/ 69850 h 269875"/>
                <a:gd name="connsiteX6" fmla="*/ 198438 w 350838"/>
                <a:gd name="connsiteY6" fmla="*/ 79375 h 269875"/>
                <a:gd name="connsiteX7" fmla="*/ 350838 w 350838"/>
                <a:gd name="connsiteY7" fmla="*/ 184150 h 26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0838" h="269875">
                  <a:moveTo>
                    <a:pt x="265113" y="269875"/>
                  </a:moveTo>
                  <a:cubicBezTo>
                    <a:pt x="234156" y="238918"/>
                    <a:pt x="203200" y="207962"/>
                    <a:pt x="169863" y="193675"/>
                  </a:cubicBezTo>
                  <a:cubicBezTo>
                    <a:pt x="136526" y="179388"/>
                    <a:pt x="92075" y="207962"/>
                    <a:pt x="65088" y="184150"/>
                  </a:cubicBezTo>
                  <a:cubicBezTo>
                    <a:pt x="38101" y="160338"/>
                    <a:pt x="0" y="80963"/>
                    <a:pt x="7938" y="50800"/>
                  </a:cubicBezTo>
                  <a:cubicBezTo>
                    <a:pt x="15876" y="20637"/>
                    <a:pt x="90488" y="0"/>
                    <a:pt x="112713" y="3175"/>
                  </a:cubicBezTo>
                  <a:cubicBezTo>
                    <a:pt x="134938" y="6350"/>
                    <a:pt x="127001" y="57150"/>
                    <a:pt x="141288" y="69850"/>
                  </a:cubicBezTo>
                  <a:cubicBezTo>
                    <a:pt x="155576" y="82550"/>
                    <a:pt x="163513" y="60325"/>
                    <a:pt x="198438" y="79375"/>
                  </a:cubicBezTo>
                  <a:cubicBezTo>
                    <a:pt x="233363" y="98425"/>
                    <a:pt x="292100" y="141287"/>
                    <a:pt x="350838" y="18415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1" name="40 Trapecio"/>
            <p:cNvSpPr/>
            <p:nvPr/>
          </p:nvSpPr>
          <p:spPr>
            <a:xfrm rot="10800000">
              <a:off x="6060574" y="1858388"/>
              <a:ext cx="385498" cy="418484"/>
            </a:xfrm>
            <a:prstGeom prst="trapezoid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2" name="302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43" name="42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4" name="43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>
                    <a:solidFill>
                      <a:sysClr val="windowText" lastClr="000000"/>
                    </a:solidFill>
                  </a:rPr>
                  <a:t>L</a:t>
                </a:r>
              </a:p>
            </p:txBody>
          </p:sp>
          <p:cxnSp>
            <p:nvCxnSpPr>
              <p:cNvPr id="45" name="4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4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 rot="5400000" flipV="1">
            <a:off x="6224916" y="2297286"/>
            <a:ext cx="395953" cy="80967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494811" y="2297284"/>
            <a:ext cx="395953" cy="80967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5400000" flipV="1">
            <a:off x="6781562" y="2297284"/>
            <a:ext cx="395953" cy="8096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ortar rectángulo de esquina sencilla"/>
          <p:cNvSpPr/>
          <p:nvPr/>
        </p:nvSpPr>
        <p:spPr>
          <a:xfrm rot="10800000" flipH="1">
            <a:off x="1619672" y="-2537"/>
            <a:ext cx="475252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19798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7826" y="51470"/>
            <a:ext cx="1263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LIGASA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2400515" y="32306"/>
            <a:ext cx="4475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Ayuda en la corrección</a:t>
            </a:r>
          </a:p>
        </p:txBody>
      </p:sp>
      <p:grpSp>
        <p:nvGrpSpPr>
          <p:cNvPr id="2" name="49 Grupo"/>
          <p:cNvGrpSpPr/>
          <p:nvPr/>
        </p:nvGrpSpPr>
        <p:grpSpPr>
          <a:xfrm>
            <a:off x="4788017" y="2139702"/>
            <a:ext cx="3708182" cy="791998"/>
            <a:chOff x="5009844" y="2355727"/>
            <a:chExt cx="2442598" cy="504055"/>
          </a:xfrm>
        </p:grpSpPr>
        <p:sp>
          <p:nvSpPr>
            <p:cNvPr id="209" name="208 Rectángulo"/>
            <p:cNvSpPr/>
            <p:nvPr/>
          </p:nvSpPr>
          <p:spPr>
            <a:xfrm rot="5400000" flipV="1">
              <a:off x="5960742" y="270711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1" name="210 Rectángulo"/>
            <p:cNvSpPr/>
            <p:nvPr/>
          </p:nvSpPr>
          <p:spPr>
            <a:xfrm rot="5400000" flipV="1">
              <a:off x="6138522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3" name="212 Rectángulo"/>
            <p:cNvSpPr/>
            <p:nvPr/>
          </p:nvSpPr>
          <p:spPr>
            <a:xfrm rot="5400000" flipV="1">
              <a:off x="6327406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5" name="214 Rectángulo"/>
            <p:cNvSpPr/>
            <p:nvPr/>
          </p:nvSpPr>
          <p:spPr>
            <a:xfrm rot="5400000" flipV="1">
              <a:off x="6495406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6" name="215 Rectángulo"/>
            <p:cNvSpPr/>
            <p:nvPr/>
          </p:nvSpPr>
          <p:spPr>
            <a:xfrm rot="5400000" flipV="1">
              <a:off x="6495405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7" name="216 Rectángulo"/>
            <p:cNvSpPr/>
            <p:nvPr/>
          </p:nvSpPr>
          <p:spPr>
            <a:xfrm rot="5400000" flipV="1">
              <a:off x="6663406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8" name="217 Rectángulo"/>
            <p:cNvSpPr/>
            <p:nvPr/>
          </p:nvSpPr>
          <p:spPr>
            <a:xfrm rot="5400000" flipV="1">
              <a:off x="6663405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9" name="218 Rectángulo"/>
            <p:cNvSpPr/>
            <p:nvPr/>
          </p:nvSpPr>
          <p:spPr>
            <a:xfrm>
              <a:off x="5976072" y="277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0" name="219 Rectángulo"/>
            <p:cNvSpPr/>
            <p:nvPr/>
          </p:nvSpPr>
          <p:spPr>
            <a:xfrm>
              <a:off x="5849844" y="2355782"/>
              <a:ext cx="118567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1" name="220 Rectángulo"/>
            <p:cNvSpPr/>
            <p:nvPr/>
          </p:nvSpPr>
          <p:spPr>
            <a:xfrm rot="5400000" flipV="1">
              <a:off x="5078513" y="2707116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2" name="221 Rectángulo"/>
            <p:cNvSpPr/>
            <p:nvPr/>
          </p:nvSpPr>
          <p:spPr>
            <a:xfrm rot="5400000" flipV="1">
              <a:off x="5078512" y="245511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3" name="222 Rectángulo"/>
            <p:cNvSpPr/>
            <p:nvPr/>
          </p:nvSpPr>
          <p:spPr>
            <a:xfrm rot="5400000" flipV="1">
              <a:off x="5256293" y="2707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4" name="223 Rectángulo"/>
            <p:cNvSpPr/>
            <p:nvPr/>
          </p:nvSpPr>
          <p:spPr>
            <a:xfrm rot="5400000" flipV="1">
              <a:off x="5256292" y="2455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5" name="224 Rectángulo"/>
            <p:cNvSpPr/>
            <p:nvPr/>
          </p:nvSpPr>
          <p:spPr>
            <a:xfrm rot="5400000" flipV="1">
              <a:off x="5445178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6" name="225 Rectángulo"/>
            <p:cNvSpPr/>
            <p:nvPr/>
          </p:nvSpPr>
          <p:spPr>
            <a:xfrm rot="5400000" flipV="1">
              <a:off x="5445177" y="2455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7" name="226 Rectángulo"/>
            <p:cNvSpPr/>
            <p:nvPr/>
          </p:nvSpPr>
          <p:spPr>
            <a:xfrm rot="5400000" flipV="1">
              <a:off x="5613178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8" name="227 Rectángulo"/>
            <p:cNvSpPr/>
            <p:nvPr/>
          </p:nvSpPr>
          <p:spPr>
            <a:xfrm rot="5400000" flipV="1">
              <a:off x="5613177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9" name="228 Rectángulo"/>
            <p:cNvSpPr/>
            <p:nvPr/>
          </p:nvSpPr>
          <p:spPr>
            <a:xfrm rot="5400000" flipV="1">
              <a:off x="5781178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0" name="229 Rectángulo"/>
            <p:cNvSpPr/>
            <p:nvPr/>
          </p:nvSpPr>
          <p:spPr>
            <a:xfrm rot="5400000" flipV="1">
              <a:off x="5781177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1" name="230 Rectángulo"/>
            <p:cNvSpPr/>
            <p:nvPr/>
          </p:nvSpPr>
          <p:spPr>
            <a:xfrm>
              <a:off x="5093844" y="2775782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2" name="231 Rectángulo"/>
            <p:cNvSpPr/>
            <p:nvPr/>
          </p:nvSpPr>
          <p:spPr>
            <a:xfrm>
              <a:off x="5009844" y="2355782"/>
              <a:ext cx="1114529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3" name="232 Rectángulo"/>
            <p:cNvSpPr/>
            <p:nvPr/>
          </p:nvSpPr>
          <p:spPr>
            <a:xfrm rot="5400000" flipV="1">
              <a:off x="6842905" y="270706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4" name="233 Rectángulo"/>
            <p:cNvSpPr/>
            <p:nvPr/>
          </p:nvSpPr>
          <p:spPr>
            <a:xfrm rot="5400000" flipV="1">
              <a:off x="6842904" y="245506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5" name="234 Rectángulo"/>
            <p:cNvSpPr/>
            <p:nvPr/>
          </p:nvSpPr>
          <p:spPr>
            <a:xfrm rot="5400000" flipV="1">
              <a:off x="7020685" y="270705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6" name="235 Rectángulo"/>
            <p:cNvSpPr/>
            <p:nvPr/>
          </p:nvSpPr>
          <p:spPr>
            <a:xfrm rot="5400000" flipV="1">
              <a:off x="7020684" y="245505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7" name="236 Rectángulo"/>
            <p:cNvSpPr/>
            <p:nvPr/>
          </p:nvSpPr>
          <p:spPr>
            <a:xfrm rot="5400000" flipV="1">
              <a:off x="7209570" y="270705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8" name="237 Rectángulo"/>
            <p:cNvSpPr/>
            <p:nvPr/>
          </p:nvSpPr>
          <p:spPr>
            <a:xfrm rot="5400000" flipV="1">
              <a:off x="7209569" y="245505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9" name="238 Rectángulo"/>
            <p:cNvSpPr/>
            <p:nvPr/>
          </p:nvSpPr>
          <p:spPr>
            <a:xfrm>
              <a:off x="6858236" y="2775726"/>
              <a:ext cx="522076" cy="84056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0" name="239 Rectángulo"/>
            <p:cNvSpPr/>
            <p:nvPr/>
          </p:nvSpPr>
          <p:spPr>
            <a:xfrm>
              <a:off x="6053353" y="2355728"/>
              <a:ext cx="1399089" cy="68735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37800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364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ADNpol  de procariotas</a:t>
            </a:r>
          </a:p>
        </p:txBody>
      </p:sp>
      <p:sp>
        <p:nvSpPr>
          <p:cNvPr id="26" name="25 Elipse"/>
          <p:cNvSpPr/>
          <p:nvPr/>
        </p:nvSpPr>
        <p:spPr>
          <a:xfrm>
            <a:off x="1403648" y="1203598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600" dirty="0">
                <a:solidFill>
                  <a:srgbClr val="00FF99"/>
                </a:solidFill>
                <a:latin typeface="Adobe Garamond Pro Bold" pitchFamily="18" charset="0"/>
              </a:rPr>
              <a:t>I</a:t>
            </a:r>
          </a:p>
        </p:txBody>
      </p:sp>
      <p:sp>
        <p:nvSpPr>
          <p:cNvPr id="27" name="26 Elipse"/>
          <p:cNvSpPr/>
          <p:nvPr/>
        </p:nvSpPr>
        <p:spPr>
          <a:xfrm>
            <a:off x="561256" y="2211710"/>
            <a:ext cx="914400" cy="914400"/>
          </a:xfrm>
          <a:prstGeom prst="ellipse">
            <a:avLst/>
          </a:prstGeom>
          <a:solidFill>
            <a:srgbClr val="00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Elipse"/>
          <p:cNvSpPr/>
          <p:nvPr/>
        </p:nvSpPr>
        <p:spPr>
          <a:xfrm>
            <a:off x="2145432" y="2211710"/>
            <a:ext cx="914400" cy="914400"/>
          </a:xfrm>
          <a:prstGeom prst="ellipse">
            <a:avLst/>
          </a:prstGeom>
          <a:solidFill>
            <a:srgbClr val="FF0066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lipse"/>
          <p:cNvSpPr/>
          <p:nvPr/>
        </p:nvSpPr>
        <p:spPr>
          <a:xfrm>
            <a:off x="2192554" y="3572728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683568" y="3046557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Pol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179512" y="235572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cxnSp>
        <p:nvCxnSpPr>
          <p:cNvPr id="33" name="32 Conector recto de flecha"/>
          <p:cNvCxnSpPr/>
          <p:nvPr/>
        </p:nvCxnSpPr>
        <p:spPr>
          <a:xfrm>
            <a:off x="683568" y="2643758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2339752" y="249974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 flipH="1">
            <a:off x="2195736" y="285978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1763688" y="235572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2267744" y="3045391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Exo</a:t>
            </a:r>
          </a:p>
        </p:txBody>
      </p:sp>
      <p:sp>
        <p:nvSpPr>
          <p:cNvPr id="41" name="40 Rectángulo"/>
          <p:cNvSpPr/>
          <p:nvPr/>
        </p:nvSpPr>
        <p:spPr>
          <a:xfrm rot="16200000">
            <a:off x="2260607" y="4040760"/>
            <a:ext cx="396000" cy="108000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16200000">
            <a:off x="2476631" y="4040760"/>
            <a:ext cx="396000" cy="108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16200000">
            <a:off x="2692655" y="4040760"/>
            <a:ext cx="396000" cy="108000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>
            <a:off x="2255787" y="3860760"/>
            <a:ext cx="779159" cy="12628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Forma libre"/>
          <p:cNvSpPr/>
          <p:nvPr/>
        </p:nvSpPr>
        <p:spPr>
          <a:xfrm rot="13990666">
            <a:off x="2232248" y="3588602"/>
            <a:ext cx="132259" cy="903888"/>
          </a:xfrm>
          <a:custGeom>
            <a:avLst/>
            <a:gdLst>
              <a:gd name="connsiteX0" fmla="*/ 0 w 114300"/>
              <a:gd name="connsiteY0" fmla="*/ 0 h 742950"/>
              <a:gd name="connsiteX1" fmla="*/ 47625 w 114300"/>
              <a:gd name="connsiteY1" fmla="*/ 742950 h 742950"/>
              <a:gd name="connsiteX2" fmla="*/ 114300 w 114300"/>
              <a:gd name="connsiteY2" fmla="*/ 600075 h 742950"/>
              <a:gd name="connsiteX3" fmla="*/ 104775 w 114300"/>
              <a:gd name="connsiteY3" fmla="*/ 9525 h 742950"/>
              <a:gd name="connsiteX4" fmla="*/ 0 w 114300"/>
              <a:gd name="connsiteY4" fmla="*/ 0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" h="742950">
                <a:moveTo>
                  <a:pt x="0" y="0"/>
                </a:moveTo>
                <a:lnTo>
                  <a:pt x="47625" y="742950"/>
                </a:lnTo>
                <a:lnTo>
                  <a:pt x="114300" y="600075"/>
                </a:lnTo>
                <a:lnTo>
                  <a:pt x="104775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Forma libre"/>
          <p:cNvSpPr/>
          <p:nvPr/>
        </p:nvSpPr>
        <p:spPr>
          <a:xfrm rot="13990666">
            <a:off x="1821065" y="3864358"/>
            <a:ext cx="885825" cy="371475"/>
          </a:xfrm>
          <a:custGeom>
            <a:avLst/>
            <a:gdLst>
              <a:gd name="connsiteX0" fmla="*/ 847725 w 885825"/>
              <a:gd name="connsiteY0" fmla="*/ 0 h 371475"/>
              <a:gd name="connsiteX1" fmla="*/ 95250 w 885825"/>
              <a:gd name="connsiteY1" fmla="*/ 247650 h 371475"/>
              <a:gd name="connsiteX2" fmla="*/ 0 w 885825"/>
              <a:gd name="connsiteY2" fmla="*/ 371475 h 371475"/>
              <a:gd name="connsiteX3" fmla="*/ 885825 w 885825"/>
              <a:gd name="connsiteY3" fmla="*/ 95250 h 371475"/>
              <a:gd name="connsiteX4" fmla="*/ 847725 w 885825"/>
              <a:gd name="connsiteY4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825" h="371475">
                <a:moveTo>
                  <a:pt x="847725" y="0"/>
                </a:moveTo>
                <a:lnTo>
                  <a:pt x="95250" y="247650"/>
                </a:lnTo>
                <a:lnTo>
                  <a:pt x="0" y="371475"/>
                </a:lnTo>
                <a:lnTo>
                  <a:pt x="885825" y="95250"/>
                </a:lnTo>
                <a:lnTo>
                  <a:pt x="847725" y="0"/>
                </a:lnTo>
                <a:close/>
              </a:path>
            </a:pathLst>
          </a:cu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Elipse"/>
          <p:cNvSpPr/>
          <p:nvPr/>
        </p:nvSpPr>
        <p:spPr>
          <a:xfrm>
            <a:off x="4211960" y="152316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47" name="46 Elipse"/>
          <p:cNvSpPr/>
          <p:nvPr/>
        </p:nvSpPr>
        <p:spPr>
          <a:xfrm>
            <a:off x="3369568" y="1160428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Elipse"/>
          <p:cNvSpPr/>
          <p:nvPr/>
        </p:nvSpPr>
        <p:spPr>
          <a:xfrm>
            <a:off x="4953744" y="1160428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Elipse"/>
          <p:cNvSpPr/>
          <p:nvPr/>
        </p:nvSpPr>
        <p:spPr>
          <a:xfrm>
            <a:off x="4211960" y="2067694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3491880" y="199527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</a:t>
            </a:r>
          </a:p>
        </p:txBody>
      </p:sp>
      <p:sp>
        <p:nvSpPr>
          <p:cNvPr id="51" name="50 CuadroTexto"/>
          <p:cNvSpPr txBox="1"/>
          <p:nvPr/>
        </p:nvSpPr>
        <p:spPr>
          <a:xfrm>
            <a:off x="2987824" y="130444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cxnSp>
        <p:nvCxnSpPr>
          <p:cNvPr id="52" name="51 Conector recto de flecha"/>
          <p:cNvCxnSpPr/>
          <p:nvPr/>
        </p:nvCxnSpPr>
        <p:spPr>
          <a:xfrm>
            <a:off x="3491880" y="1592476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 flipH="1">
            <a:off x="5076056" y="1592476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uadroTexto"/>
          <p:cNvSpPr txBox="1"/>
          <p:nvPr/>
        </p:nvSpPr>
        <p:spPr>
          <a:xfrm>
            <a:off x="4572000" y="130444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5076056" y="199410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Exo</a:t>
            </a:r>
          </a:p>
        </p:txBody>
      </p:sp>
      <p:sp>
        <p:nvSpPr>
          <p:cNvPr id="63" name="62 CuadroTexto"/>
          <p:cNvSpPr txBox="1"/>
          <p:nvPr/>
        </p:nvSpPr>
        <p:spPr>
          <a:xfrm>
            <a:off x="4276221" y="80308"/>
            <a:ext cx="81304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Adobe Garamond Pro Bold" pitchFamily="18" charset="0"/>
              </a:rPr>
              <a:t>II</a:t>
            </a:r>
          </a:p>
        </p:txBody>
      </p:sp>
      <p:sp>
        <p:nvSpPr>
          <p:cNvPr id="65" name="64 Rectángulo redondeado"/>
          <p:cNvSpPr/>
          <p:nvPr/>
        </p:nvSpPr>
        <p:spPr>
          <a:xfrm rot="18868939">
            <a:off x="4369259" y="2594036"/>
            <a:ext cx="432048" cy="144016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ircular"/>
          <p:cNvSpPr/>
          <p:nvPr/>
        </p:nvSpPr>
        <p:spPr>
          <a:xfrm rot="1811526">
            <a:off x="4591156" y="2264594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7" name="66 Circular"/>
          <p:cNvSpPr/>
          <p:nvPr/>
        </p:nvSpPr>
        <p:spPr>
          <a:xfrm rot="16731082">
            <a:off x="4663164" y="2337889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8" name="67 Elipse"/>
          <p:cNvSpPr/>
          <p:nvPr/>
        </p:nvSpPr>
        <p:spPr>
          <a:xfrm>
            <a:off x="489248" y="3579862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 redondeado"/>
          <p:cNvSpPr/>
          <p:nvPr/>
        </p:nvSpPr>
        <p:spPr>
          <a:xfrm rot="18868939">
            <a:off x="646547" y="4079610"/>
            <a:ext cx="432048" cy="144016"/>
          </a:xfrm>
          <a:prstGeom prst="roundRect">
            <a:avLst>
              <a:gd name="adj" fmla="val 5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Circular"/>
          <p:cNvSpPr/>
          <p:nvPr/>
        </p:nvSpPr>
        <p:spPr>
          <a:xfrm rot="1811526">
            <a:off x="868444" y="3750168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1" name="70 Circular"/>
          <p:cNvSpPr/>
          <p:nvPr/>
        </p:nvSpPr>
        <p:spPr>
          <a:xfrm rot="16731082">
            <a:off x="940452" y="3823463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2" name="71 Elipse"/>
          <p:cNvSpPr/>
          <p:nvPr/>
        </p:nvSpPr>
        <p:spPr>
          <a:xfrm>
            <a:off x="6948264" y="1232436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73" name="72 Elipse"/>
          <p:cNvSpPr/>
          <p:nvPr/>
        </p:nvSpPr>
        <p:spPr>
          <a:xfrm>
            <a:off x="6105872" y="224054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Elipse"/>
          <p:cNvSpPr/>
          <p:nvPr/>
        </p:nvSpPr>
        <p:spPr>
          <a:xfrm>
            <a:off x="7690048" y="224054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74 Elipse"/>
          <p:cNvSpPr/>
          <p:nvPr/>
        </p:nvSpPr>
        <p:spPr>
          <a:xfrm>
            <a:off x="7762056" y="3601566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CuadroTexto"/>
          <p:cNvSpPr txBox="1"/>
          <p:nvPr/>
        </p:nvSpPr>
        <p:spPr>
          <a:xfrm>
            <a:off x="6228184" y="307539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5724128" y="238456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cxnSp>
        <p:nvCxnSpPr>
          <p:cNvPr id="78" name="77 Conector recto de flecha"/>
          <p:cNvCxnSpPr/>
          <p:nvPr/>
        </p:nvCxnSpPr>
        <p:spPr>
          <a:xfrm>
            <a:off x="6228184" y="2672596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7308304" y="238456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7812360" y="307422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Exo</a:t>
            </a:r>
          </a:p>
        </p:txBody>
      </p:sp>
      <p:sp>
        <p:nvSpPr>
          <p:cNvPr id="82" name="81 CuadroTexto"/>
          <p:cNvSpPr txBox="1"/>
          <p:nvPr/>
        </p:nvSpPr>
        <p:spPr>
          <a:xfrm>
            <a:off x="6898712" y="1203598"/>
            <a:ext cx="1040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dobe Garamond Pro Bold" pitchFamily="18" charset="0"/>
              </a:rPr>
              <a:t>III</a:t>
            </a:r>
          </a:p>
        </p:txBody>
      </p:sp>
      <p:sp>
        <p:nvSpPr>
          <p:cNvPr id="90" name="89 Rectángulo"/>
          <p:cNvSpPr/>
          <p:nvPr/>
        </p:nvSpPr>
        <p:spPr>
          <a:xfrm>
            <a:off x="6948264" y="1131590"/>
            <a:ext cx="914400" cy="288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90 Triángulo isósceles"/>
          <p:cNvSpPr/>
          <p:nvPr/>
        </p:nvSpPr>
        <p:spPr>
          <a:xfrm>
            <a:off x="6948264" y="915566"/>
            <a:ext cx="504056" cy="502890"/>
          </a:xfrm>
          <a:prstGeom prst="triangl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Triángulo isósceles"/>
          <p:cNvSpPr/>
          <p:nvPr/>
        </p:nvSpPr>
        <p:spPr>
          <a:xfrm>
            <a:off x="7380312" y="915566"/>
            <a:ext cx="504056" cy="502890"/>
          </a:xfrm>
          <a:prstGeom prst="triangle">
            <a:avLst>
              <a:gd name="adj" fmla="val 10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Triángulo isósceles"/>
          <p:cNvSpPr/>
          <p:nvPr/>
        </p:nvSpPr>
        <p:spPr>
          <a:xfrm>
            <a:off x="7164288" y="771550"/>
            <a:ext cx="540000" cy="43088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ayo"/>
          <p:cNvSpPr/>
          <p:nvPr/>
        </p:nvSpPr>
        <p:spPr>
          <a:xfrm>
            <a:off x="7978080" y="3817590"/>
            <a:ext cx="504056" cy="482352"/>
          </a:xfrm>
          <a:prstGeom prst="lightningBol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5" name="94 Conector recto de flecha"/>
          <p:cNvCxnSpPr/>
          <p:nvPr/>
        </p:nvCxnSpPr>
        <p:spPr>
          <a:xfrm>
            <a:off x="7884368" y="2499742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recto de flecha"/>
          <p:cNvCxnSpPr/>
          <p:nvPr/>
        </p:nvCxnSpPr>
        <p:spPr>
          <a:xfrm flipH="1">
            <a:off x="7740352" y="2859782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96 Elipse"/>
          <p:cNvSpPr/>
          <p:nvPr/>
        </p:nvSpPr>
        <p:spPr>
          <a:xfrm>
            <a:off x="6105872" y="357986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 rot="16200000">
            <a:off x="6173925" y="4047894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6389949" y="4047894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6605973" y="4047894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>
            <a:off x="6169105" y="3867894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Elipse"/>
          <p:cNvSpPr/>
          <p:nvPr/>
        </p:nvSpPr>
        <p:spPr>
          <a:xfrm>
            <a:off x="2865512" y="4155926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16200000">
            <a:off x="2933565" y="4623958"/>
            <a:ext cx="396000" cy="108000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16200000">
            <a:off x="3149589" y="4623958"/>
            <a:ext cx="396000" cy="108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16200000">
            <a:off x="3365613" y="4623958"/>
            <a:ext cx="396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>
            <a:off x="2928745" y="4443958"/>
            <a:ext cx="779159" cy="126283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Forma libre"/>
          <p:cNvSpPr/>
          <p:nvPr/>
        </p:nvSpPr>
        <p:spPr>
          <a:xfrm>
            <a:off x="3137647" y="3926542"/>
            <a:ext cx="288365" cy="277905"/>
          </a:xfrm>
          <a:custGeom>
            <a:avLst/>
            <a:gdLst>
              <a:gd name="connsiteX0" fmla="*/ 0 w 288365"/>
              <a:gd name="connsiteY0" fmla="*/ 8964 h 277905"/>
              <a:gd name="connsiteX1" fmla="*/ 242047 w 288365"/>
              <a:gd name="connsiteY1" fmla="*/ 44823 h 277905"/>
              <a:gd name="connsiteX2" fmla="*/ 277906 w 288365"/>
              <a:gd name="connsiteY2" fmla="*/ 277905 h 27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365" h="277905">
                <a:moveTo>
                  <a:pt x="0" y="8964"/>
                </a:moveTo>
                <a:cubicBezTo>
                  <a:pt x="97864" y="4482"/>
                  <a:pt x="195729" y="0"/>
                  <a:pt x="242047" y="44823"/>
                </a:cubicBezTo>
                <a:cubicBezTo>
                  <a:pt x="288365" y="89647"/>
                  <a:pt x="283135" y="183776"/>
                  <a:pt x="277906" y="277905"/>
                </a:cubicBezTo>
              </a:path>
            </a:pathLst>
          </a:custGeom>
          <a:ln w="57150">
            <a:solidFill>
              <a:srgbClr val="FF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37800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364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ADNpol  de procariotas</a:t>
            </a:r>
          </a:p>
        </p:txBody>
      </p:sp>
      <p:sp>
        <p:nvSpPr>
          <p:cNvPr id="46" name="45 Elipse"/>
          <p:cNvSpPr/>
          <p:nvPr/>
        </p:nvSpPr>
        <p:spPr>
          <a:xfrm>
            <a:off x="4211960" y="152316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47" name="46 Elipse"/>
          <p:cNvSpPr/>
          <p:nvPr/>
        </p:nvSpPr>
        <p:spPr>
          <a:xfrm>
            <a:off x="3369568" y="1160428"/>
            <a:ext cx="914400" cy="914400"/>
          </a:xfrm>
          <a:prstGeom prst="ellipse">
            <a:avLst/>
          </a:prstGeom>
          <a:solidFill>
            <a:srgbClr val="00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Elipse"/>
          <p:cNvSpPr/>
          <p:nvPr/>
        </p:nvSpPr>
        <p:spPr>
          <a:xfrm>
            <a:off x="4953744" y="1160428"/>
            <a:ext cx="914400" cy="914400"/>
          </a:xfrm>
          <a:prstGeom prst="ellipse">
            <a:avLst/>
          </a:prstGeom>
          <a:solidFill>
            <a:srgbClr val="FF0066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Elipse"/>
          <p:cNvSpPr/>
          <p:nvPr/>
        </p:nvSpPr>
        <p:spPr>
          <a:xfrm>
            <a:off x="4211960" y="2067694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3491880" y="199527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Pol</a:t>
            </a:r>
          </a:p>
        </p:txBody>
      </p:sp>
      <p:sp>
        <p:nvSpPr>
          <p:cNvPr id="51" name="50 CuadroTexto"/>
          <p:cNvSpPr txBox="1"/>
          <p:nvPr/>
        </p:nvSpPr>
        <p:spPr>
          <a:xfrm>
            <a:off x="2987824" y="130444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cxnSp>
        <p:nvCxnSpPr>
          <p:cNvPr id="52" name="51 Conector recto de flecha"/>
          <p:cNvCxnSpPr/>
          <p:nvPr/>
        </p:nvCxnSpPr>
        <p:spPr>
          <a:xfrm>
            <a:off x="3491880" y="1592476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 flipH="1">
            <a:off x="5076056" y="1592476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uadroTexto"/>
          <p:cNvSpPr txBox="1"/>
          <p:nvPr/>
        </p:nvSpPr>
        <p:spPr>
          <a:xfrm>
            <a:off x="4572000" y="130444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5076056" y="199410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Exo</a:t>
            </a:r>
          </a:p>
        </p:txBody>
      </p:sp>
      <p:sp>
        <p:nvSpPr>
          <p:cNvPr id="63" name="62 CuadroTexto"/>
          <p:cNvSpPr txBox="1"/>
          <p:nvPr/>
        </p:nvSpPr>
        <p:spPr>
          <a:xfrm>
            <a:off x="4276221" y="80308"/>
            <a:ext cx="81304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6600" dirty="0">
                <a:solidFill>
                  <a:srgbClr val="00FF99"/>
                </a:solidFill>
                <a:latin typeface="Adobe Garamond Pro Bold" pitchFamily="18" charset="0"/>
              </a:rPr>
              <a:t>II</a:t>
            </a:r>
          </a:p>
        </p:txBody>
      </p:sp>
      <p:sp>
        <p:nvSpPr>
          <p:cNvPr id="65" name="64 Rectángulo redondeado"/>
          <p:cNvSpPr/>
          <p:nvPr/>
        </p:nvSpPr>
        <p:spPr>
          <a:xfrm rot="18868939">
            <a:off x="4369259" y="2594036"/>
            <a:ext cx="432048" cy="144016"/>
          </a:xfrm>
          <a:prstGeom prst="roundRect">
            <a:avLst>
              <a:gd name="adj" fmla="val 5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ircular"/>
          <p:cNvSpPr/>
          <p:nvPr/>
        </p:nvSpPr>
        <p:spPr>
          <a:xfrm rot="1811526">
            <a:off x="4591156" y="2264594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7" name="66 Circular"/>
          <p:cNvSpPr/>
          <p:nvPr/>
        </p:nvSpPr>
        <p:spPr>
          <a:xfrm rot="16731082">
            <a:off x="4663164" y="2337889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22" name="121 Elipse"/>
          <p:cNvSpPr/>
          <p:nvPr/>
        </p:nvSpPr>
        <p:spPr>
          <a:xfrm>
            <a:off x="6948264" y="1232436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123" name="122 Elipse"/>
          <p:cNvSpPr/>
          <p:nvPr/>
        </p:nvSpPr>
        <p:spPr>
          <a:xfrm>
            <a:off x="6105872" y="224054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Elipse"/>
          <p:cNvSpPr/>
          <p:nvPr/>
        </p:nvSpPr>
        <p:spPr>
          <a:xfrm>
            <a:off x="7690048" y="224054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Elipse"/>
          <p:cNvSpPr/>
          <p:nvPr/>
        </p:nvSpPr>
        <p:spPr>
          <a:xfrm>
            <a:off x="7762056" y="3601566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CuadroTexto"/>
          <p:cNvSpPr txBox="1"/>
          <p:nvPr/>
        </p:nvSpPr>
        <p:spPr>
          <a:xfrm>
            <a:off x="6228184" y="307539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</a:t>
            </a:r>
          </a:p>
        </p:txBody>
      </p:sp>
      <p:sp>
        <p:nvSpPr>
          <p:cNvPr id="127" name="126 CuadroTexto"/>
          <p:cNvSpPr txBox="1"/>
          <p:nvPr/>
        </p:nvSpPr>
        <p:spPr>
          <a:xfrm>
            <a:off x="5724128" y="238456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cxnSp>
        <p:nvCxnSpPr>
          <p:cNvPr id="128" name="127 Conector recto de flecha"/>
          <p:cNvCxnSpPr/>
          <p:nvPr/>
        </p:nvCxnSpPr>
        <p:spPr>
          <a:xfrm>
            <a:off x="6228184" y="2672596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128 CuadroTexto"/>
          <p:cNvSpPr txBox="1"/>
          <p:nvPr/>
        </p:nvSpPr>
        <p:spPr>
          <a:xfrm>
            <a:off x="7308304" y="238456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sp>
        <p:nvSpPr>
          <p:cNvPr id="130" name="129 CuadroTexto"/>
          <p:cNvSpPr txBox="1"/>
          <p:nvPr/>
        </p:nvSpPr>
        <p:spPr>
          <a:xfrm>
            <a:off x="7812360" y="307422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Exo</a:t>
            </a:r>
          </a:p>
        </p:txBody>
      </p:sp>
      <p:sp>
        <p:nvSpPr>
          <p:cNvPr id="131" name="130 CuadroTexto"/>
          <p:cNvSpPr txBox="1"/>
          <p:nvPr/>
        </p:nvSpPr>
        <p:spPr>
          <a:xfrm>
            <a:off x="6898712" y="1203598"/>
            <a:ext cx="1040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dobe Garamond Pro Bold" pitchFamily="18" charset="0"/>
              </a:rPr>
              <a:t>III</a:t>
            </a:r>
          </a:p>
        </p:txBody>
      </p:sp>
      <p:sp>
        <p:nvSpPr>
          <p:cNvPr id="132" name="131 Rectángulo"/>
          <p:cNvSpPr/>
          <p:nvPr/>
        </p:nvSpPr>
        <p:spPr>
          <a:xfrm>
            <a:off x="6948264" y="1131590"/>
            <a:ext cx="914400" cy="288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Triángulo isósceles"/>
          <p:cNvSpPr/>
          <p:nvPr/>
        </p:nvSpPr>
        <p:spPr>
          <a:xfrm>
            <a:off x="6948264" y="915566"/>
            <a:ext cx="504056" cy="502890"/>
          </a:xfrm>
          <a:prstGeom prst="triangl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Triángulo isósceles"/>
          <p:cNvSpPr/>
          <p:nvPr/>
        </p:nvSpPr>
        <p:spPr>
          <a:xfrm>
            <a:off x="7380312" y="915566"/>
            <a:ext cx="504056" cy="502890"/>
          </a:xfrm>
          <a:prstGeom prst="triangle">
            <a:avLst>
              <a:gd name="adj" fmla="val 10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Triángulo isósceles"/>
          <p:cNvSpPr/>
          <p:nvPr/>
        </p:nvSpPr>
        <p:spPr>
          <a:xfrm>
            <a:off x="7164288" y="771550"/>
            <a:ext cx="540000" cy="43088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ayo"/>
          <p:cNvSpPr/>
          <p:nvPr/>
        </p:nvSpPr>
        <p:spPr>
          <a:xfrm>
            <a:off x="7978080" y="3817590"/>
            <a:ext cx="504056" cy="482352"/>
          </a:xfrm>
          <a:prstGeom prst="lightningBol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7" name="136 Conector recto de flecha"/>
          <p:cNvCxnSpPr/>
          <p:nvPr/>
        </p:nvCxnSpPr>
        <p:spPr>
          <a:xfrm>
            <a:off x="7884368" y="2499742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 de flecha"/>
          <p:cNvCxnSpPr/>
          <p:nvPr/>
        </p:nvCxnSpPr>
        <p:spPr>
          <a:xfrm flipH="1">
            <a:off x="7740352" y="2859782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138 Elipse"/>
          <p:cNvSpPr/>
          <p:nvPr/>
        </p:nvSpPr>
        <p:spPr>
          <a:xfrm>
            <a:off x="6105872" y="357986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tángulo"/>
          <p:cNvSpPr/>
          <p:nvPr/>
        </p:nvSpPr>
        <p:spPr>
          <a:xfrm rot="16200000">
            <a:off x="6173925" y="4047894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16200000">
            <a:off x="6389949" y="4047894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Rectángulo"/>
          <p:cNvSpPr/>
          <p:nvPr/>
        </p:nvSpPr>
        <p:spPr>
          <a:xfrm rot="16200000">
            <a:off x="6605973" y="4047894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>
            <a:off x="6169105" y="3867894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Elipse"/>
          <p:cNvSpPr/>
          <p:nvPr/>
        </p:nvSpPr>
        <p:spPr>
          <a:xfrm>
            <a:off x="1403648" y="120359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Adobe Garamond Pro Bold" pitchFamily="18" charset="0"/>
              </a:rPr>
              <a:t>I</a:t>
            </a:r>
          </a:p>
        </p:txBody>
      </p:sp>
      <p:sp>
        <p:nvSpPr>
          <p:cNvPr id="172" name="171 Elipse"/>
          <p:cNvSpPr/>
          <p:nvPr/>
        </p:nvSpPr>
        <p:spPr>
          <a:xfrm>
            <a:off x="561256" y="2211710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Elipse"/>
          <p:cNvSpPr/>
          <p:nvPr/>
        </p:nvSpPr>
        <p:spPr>
          <a:xfrm>
            <a:off x="2145432" y="2211710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Elipse"/>
          <p:cNvSpPr/>
          <p:nvPr/>
        </p:nvSpPr>
        <p:spPr>
          <a:xfrm>
            <a:off x="2192554" y="357272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CuadroTexto"/>
          <p:cNvSpPr txBox="1"/>
          <p:nvPr/>
        </p:nvSpPr>
        <p:spPr>
          <a:xfrm>
            <a:off x="683568" y="3046557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</a:t>
            </a:r>
          </a:p>
        </p:txBody>
      </p:sp>
      <p:sp>
        <p:nvSpPr>
          <p:cNvPr id="176" name="175 CuadroTexto"/>
          <p:cNvSpPr txBox="1"/>
          <p:nvPr/>
        </p:nvSpPr>
        <p:spPr>
          <a:xfrm>
            <a:off x="179512" y="235572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cxnSp>
        <p:nvCxnSpPr>
          <p:cNvPr id="177" name="176 Conector recto de flecha"/>
          <p:cNvCxnSpPr/>
          <p:nvPr/>
        </p:nvCxnSpPr>
        <p:spPr>
          <a:xfrm>
            <a:off x="683568" y="2643758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177 Conector recto de flecha"/>
          <p:cNvCxnSpPr/>
          <p:nvPr/>
        </p:nvCxnSpPr>
        <p:spPr>
          <a:xfrm>
            <a:off x="2339752" y="2499742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178 Conector recto de flecha"/>
          <p:cNvCxnSpPr/>
          <p:nvPr/>
        </p:nvCxnSpPr>
        <p:spPr>
          <a:xfrm flipH="1">
            <a:off x="2195736" y="2859782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179 CuadroTexto"/>
          <p:cNvSpPr txBox="1"/>
          <p:nvPr/>
        </p:nvSpPr>
        <p:spPr>
          <a:xfrm>
            <a:off x="1763688" y="235572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sp>
        <p:nvSpPr>
          <p:cNvPr id="181" name="180 CuadroTexto"/>
          <p:cNvSpPr txBox="1"/>
          <p:nvPr/>
        </p:nvSpPr>
        <p:spPr>
          <a:xfrm>
            <a:off x="2267744" y="3045391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Exo</a:t>
            </a:r>
          </a:p>
        </p:txBody>
      </p:sp>
      <p:sp>
        <p:nvSpPr>
          <p:cNvPr id="182" name="181 Rectángulo"/>
          <p:cNvSpPr/>
          <p:nvPr/>
        </p:nvSpPr>
        <p:spPr>
          <a:xfrm rot="16200000">
            <a:off x="2260607" y="404076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rot="16200000">
            <a:off x="2476631" y="404076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4" name="183 Rectángulo"/>
          <p:cNvSpPr/>
          <p:nvPr/>
        </p:nvSpPr>
        <p:spPr>
          <a:xfrm rot="16200000">
            <a:off x="2692655" y="404076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>
            <a:off x="2255787" y="386076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Forma libre"/>
          <p:cNvSpPr/>
          <p:nvPr/>
        </p:nvSpPr>
        <p:spPr>
          <a:xfrm rot="13990666">
            <a:off x="2232248" y="3588602"/>
            <a:ext cx="132259" cy="903888"/>
          </a:xfrm>
          <a:custGeom>
            <a:avLst/>
            <a:gdLst>
              <a:gd name="connsiteX0" fmla="*/ 0 w 114300"/>
              <a:gd name="connsiteY0" fmla="*/ 0 h 742950"/>
              <a:gd name="connsiteX1" fmla="*/ 47625 w 114300"/>
              <a:gd name="connsiteY1" fmla="*/ 742950 h 742950"/>
              <a:gd name="connsiteX2" fmla="*/ 114300 w 114300"/>
              <a:gd name="connsiteY2" fmla="*/ 600075 h 742950"/>
              <a:gd name="connsiteX3" fmla="*/ 104775 w 114300"/>
              <a:gd name="connsiteY3" fmla="*/ 9525 h 742950"/>
              <a:gd name="connsiteX4" fmla="*/ 0 w 114300"/>
              <a:gd name="connsiteY4" fmla="*/ 0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" h="742950">
                <a:moveTo>
                  <a:pt x="0" y="0"/>
                </a:moveTo>
                <a:lnTo>
                  <a:pt x="47625" y="742950"/>
                </a:lnTo>
                <a:lnTo>
                  <a:pt x="114300" y="600075"/>
                </a:lnTo>
                <a:lnTo>
                  <a:pt x="104775" y="9525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Forma libre"/>
          <p:cNvSpPr/>
          <p:nvPr/>
        </p:nvSpPr>
        <p:spPr>
          <a:xfrm rot="13990666">
            <a:off x="1821065" y="3864358"/>
            <a:ext cx="885825" cy="371475"/>
          </a:xfrm>
          <a:custGeom>
            <a:avLst/>
            <a:gdLst>
              <a:gd name="connsiteX0" fmla="*/ 847725 w 885825"/>
              <a:gd name="connsiteY0" fmla="*/ 0 h 371475"/>
              <a:gd name="connsiteX1" fmla="*/ 95250 w 885825"/>
              <a:gd name="connsiteY1" fmla="*/ 247650 h 371475"/>
              <a:gd name="connsiteX2" fmla="*/ 0 w 885825"/>
              <a:gd name="connsiteY2" fmla="*/ 371475 h 371475"/>
              <a:gd name="connsiteX3" fmla="*/ 885825 w 885825"/>
              <a:gd name="connsiteY3" fmla="*/ 95250 h 371475"/>
              <a:gd name="connsiteX4" fmla="*/ 847725 w 885825"/>
              <a:gd name="connsiteY4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825" h="371475">
                <a:moveTo>
                  <a:pt x="847725" y="0"/>
                </a:moveTo>
                <a:lnTo>
                  <a:pt x="95250" y="247650"/>
                </a:lnTo>
                <a:lnTo>
                  <a:pt x="0" y="371475"/>
                </a:lnTo>
                <a:lnTo>
                  <a:pt x="885825" y="95250"/>
                </a:lnTo>
                <a:lnTo>
                  <a:pt x="847725" y="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Elipse"/>
          <p:cNvSpPr/>
          <p:nvPr/>
        </p:nvSpPr>
        <p:spPr>
          <a:xfrm>
            <a:off x="489248" y="357986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 redondeado"/>
          <p:cNvSpPr/>
          <p:nvPr/>
        </p:nvSpPr>
        <p:spPr>
          <a:xfrm rot="18868939">
            <a:off x="646547" y="4079610"/>
            <a:ext cx="432048" cy="144016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0" name="189 Circular"/>
          <p:cNvSpPr/>
          <p:nvPr/>
        </p:nvSpPr>
        <p:spPr>
          <a:xfrm rot="1811526">
            <a:off x="868444" y="3750168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91" name="190 Circular"/>
          <p:cNvSpPr/>
          <p:nvPr/>
        </p:nvSpPr>
        <p:spPr>
          <a:xfrm rot="16731082">
            <a:off x="940452" y="3823463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92" name="191 Elipse"/>
          <p:cNvSpPr/>
          <p:nvPr/>
        </p:nvSpPr>
        <p:spPr>
          <a:xfrm>
            <a:off x="2865512" y="4155926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3" name="192 Rectángulo"/>
          <p:cNvSpPr/>
          <p:nvPr/>
        </p:nvSpPr>
        <p:spPr>
          <a:xfrm rot="16200000">
            <a:off x="2933565" y="4623958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4" name="193 Rectángulo"/>
          <p:cNvSpPr/>
          <p:nvPr/>
        </p:nvSpPr>
        <p:spPr>
          <a:xfrm rot="16200000">
            <a:off x="3149589" y="4623958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5" name="194 Rectángulo"/>
          <p:cNvSpPr/>
          <p:nvPr/>
        </p:nvSpPr>
        <p:spPr>
          <a:xfrm rot="16200000">
            <a:off x="3365613" y="4623958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>
            <a:off x="2928745" y="4443958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Forma libre"/>
          <p:cNvSpPr/>
          <p:nvPr/>
        </p:nvSpPr>
        <p:spPr>
          <a:xfrm>
            <a:off x="3137647" y="3926542"/>
            <a:ext cx="288365" cy="277905"/>
          </a:xfrm>
          <a:custGeom>
            <a:avLst/>
            <a:gdLst>
              <a:gd name="connsiteX0" fmla="*/ 0 w 288365"/>
              <a:gd name="connsiteY0" fmla="*/ 8964 h 277905"/>
              <a:gd name="connsiteX1" fmla="*/ 242047 w 288365"/>
              <a:gd name="connsiteY1" fmla="*/ 44823 h 277905"/>
              <a:gd name="connsiteX2" fmla="*/ 277906 w 288365"/>
              <a:gd name="connsiteY2" fmla="*/ 277905 h 27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365" h="277905">
                <a:moveTo>
                  <a:pt x="0" y="8964"/>
                </a:moveTo>
                <a:cubicBezTo>
                  <a:pt x="97864" y="4482"/>
                  <a:pt x="195729" y="0"/>
                  <a:pt x="242047" y="44823"/>
                </a:cubicBezTo>
                <a:cubicBezTo>
                  <a:pt x="288365" y="89647"/>
                  <a:pt x="283135" y="183776"/>
                  <a:pt x="277906" y="277905"/>
                </a:cubicBezTo>
              </a:path>
            </a:pathLst>
          </a:custGeom>
          <a:ln w="5715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1691680" y="-2537"/>
            <a:ext cx="3528392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CuadroTexto"/>
          <p:cNvSpPr txBox="1"/>
          <p:nvPr/>
        </p:nvSpPr>
        <p:spPr>
          <a:xfrm>
            <a:off x="2411760" y="32306"/>
            <a:ext cx="269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Separan cadenas</a:t>
            </a:r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23399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1796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HELICASAS</a:t>
            </a:r>
          </a:p>
        </p:txBody>
      </p:sp>
      <p:sp>
        <p:nvSpPr>
          <p:cNvPr id="116" name="115 Rectángulo"/>
          <p:cNvSpPr/>
          <p:nvPr/>
        </p:nvSpPr>
        <p:spPr>
          <a:xfrm rot="5400000">
            <a:off x="2963866" y="1871197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16200000">
            <a:off x="2941680" y="3023397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087382">
            <a:off x="3611938" y="1871197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16405950">
            <a:off x="3589752" y="3023397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4848041">
            <a:off x="4321025" y="1871197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 rot="16678563">
            <a:off x="4346578" y="3023397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Pentágono regular"/>
          <p:cNvSpPr/>
          <p:nvPr/>
        </p:nvSpPr>
        <p:spPr>
          <a:xfrm rot="16200000" flipH="1">
            <a:off x="4705117" y="115167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3" name="15 Grupo"/>
          <p:cNvGrpSpPr/>
          <p:nvPr/>
        </p:nvGrpSpPr>
        <p:grpSpPr>
          <a:xfrm rot="16200000" flipH="1">
            <a:off x="4535364" y="925417"/>
            <a:ext cx="288032" cy="429768"/>
            <a:chOff x="1799760" y="2168928"/>
            <a:chExt cx="612000" cy="841317"/>
          </a:xfrm>
        </p:grpSpPr>
        <p:cxnSp>
          <p:nvCxnSpPr>
            <p:cNvPr id="214" name="21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21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4" name="123 Pentágono regular"/>
          <p:cNvSpPr/>
          <p:nvPr/>
        </p:nvSpPr>
        <p:spPr>
          <a:xfrm rot="16200000" flipH="1">
            <a:off x="4057045" y="115167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5" name="92 Grupo"/>
          <p:cNvGrpSpPr/>
          <p:nvPr/>
        </p:nvGrpSpPr>
        <p:grpSpPr>
          <a:xfrm rot="16200000" flipH="1">
            <a:off x="3887292" y="925417"/>
            <a:ext cx="288032" cy="429768"/>
            <a:chOff x="1799760" y="2168928"/>
            <a:chExt cx="612000" cy="841317"/>
          </a:xfrm>
        </p:grpSpPr>
        <p:cxnSp>
          <p:nvCxnSpPr>
            <p:cNvPr id="212" name="21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21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6" name="125 Pentágono regular"/>
          <p:cNvSpPr/>
          <p:nvPr/>
        </p:nvSpPr>
        <p:spPr>
          <a:xfrm rot="16200000" flipH="1">
            <a:off x="3408973" y="115167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7" name="15 Grupo"/>
          <p:cNvGrpSpPr/>
          <p:nvPr/>
        </p:nvGrpSpPr>
        <p:grpSpPr>
          <a:xfrm rot="16200000" flipH="1">
            <a:off x="3239220" y="925417"/>
            <a:ext cx="288032" cy="429768"/>
            <a:chOff x="1799760" y="2168928"/>
            <a:chExt cx="612000" cy="841317"/>
          </a:xfrm>
        </p:grpSpPr>
        <p:cxnSp>
          <p:nvCxnSpPr>
            <p:cNvPr id="210" name="2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2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8" name="127 Rectángulo"/>
          <p:cNvSpPr/>
          <p:nvPr/>
        </p:nvSpPr>
        <p:spPr>
          <a:xfrm rot="4327539">
            <a:off x="5123483" y="1758025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Rectángulo"/>
          <p:cNvSpPr/>
          <p:nvPr/>
        </p:nvSpPr>
        <p:spPr>
          <a:xfrm rot="4327539">
            <a:off x="5740273" y="1559112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4327539">
            <a:off x="6357064" y="1360199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Rectángulo"/>
          <p:cNvSpPr/>
          <p:nvPr/>
        </p:nvSpPr>
        <p:spPr>
          <a:xfrm rot="4327539">
            <a:off x="6973008" y="1161559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4327539">
            <a:off x="7589799" y="96264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Pentágono regular"/>
          <p:cNvSpPr/>
          <p:nvPr/>
        </p:nvSpPr>
        <p:spPr>
          <a:xfrm rot="14205658" flipH="1">
            <a:off x="8416853" y="157556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4" name="15 Grupo"/>
          <p:cNvGrpSpPr/>
          <p:nvPr/>
        </p:nvGrpSpPr>
        <p:grpSpPr>
          <a:xfrm rot="15846782" flipH="1">
            <a:off x="8200460" y="103337"/>
            <a:ext cx="288032" cy="429768"/>
            <a:chOff x="1799760" y="2168928"/>
            <a:chExt cx="612000" cy="841317"/>
          </a:xfrm>
        </p:grpSpPr>
        <p:cxnSp>
          <p:nvCxnSpPr>
            <p:cNvPr id="208" name="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9" name="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5" name="134 Pentágono regular"/>
          <p:cNvSpPr/>
          <p:nvPr/>
        </p:nvSpPr>
        <p:spPr>
          <a:xfrm rot="15127539" flipH="1">
            <a:off x="7800062" y="23824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6" name="15 Grupo"/>
          <p:cNvGrpSpPr/>
          <p:nvPr/>
        </p:nvGrpSpPr>
        <p:grpSpPr>
          <a:xfrm rot="15127539" flipH="1">
            <a:off x="7583670" y="99091"/>
            <a:ext cx="288032" cy="429768"/>
            <a:chOff x="1799760" y="2168928"/>
            <a:chExt cx="612000" cy="841317"/>
          </a:xfrm>
        </p:grpSpPr>
        <p:cxnSp>
          <p:nvCxnSpPr>
            <p:cNvPr id="206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20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7" name="136 Pentágono regular"/>
          <p:cNvSpPr/>
          <p:nvPr/>
        </p:nvSpPr>
        <p:spPr>
          <a:xfrm rot="15127539" flipH="1">
            <a:off x="7183271" y="43715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8" name="15 Grupo"/>
          <p:cNvGrpSpPr/>
          <p:nvPr/>
        </p:nvGrpSpPr>
        <p:grpSpPr>
          <a:xfrm rot="15127539" flipH="1">
            <a:off x="6966879" y="298004"/>
            <a:ext cx="288032" cy="429768"/>
            <a:chOff x="1799760" y="2168928"/>
            <a:chExt cx="612000" cy="841317"/>
          </a:xfrm>
        </p:grpSpPr>
        <p:cxnSp>
          <p:nvCxnSpPr>
            <p:cNvPr id="204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9" name="138 Pentágono regular"/>
          <p:cNvSpPr/>
          <p:nvPr/>
        </p:nvSpPr>
        <p:spPr>
          <a:xfrm rot="15127539" flipH="1">
            <a:off x="6566481" y="636071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0" name="15 Grupo"/>
          <p:cNvGrpSpPr/>
          <p:nvPr/>
        </p:nvGrpSpPr>
        <p:grpSpPr>
          <a:xfrm rot="15127539" flipH="1">
            <a:off x="6350089" y="496917"/>
            <a:ext cx="288032" cy="429768"/>
            <a:chOff x="1799760" y="2168928"/>
            <a:chExt cx="612000" cy="841317"/>
          </a:xfrm>
        </p:grpSpPr>
        <p:cxnSp>
          <p:nvCxnSpPr>
            <p:cNvPr id="202" name="4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3" name="4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41" name="140 Pentágono regular"/>
          <p:cNvSpPr/>
          <p:nvPr/>
        </p:nvSpPr>
        <p:spPr>
          <a:xfrm rot="15127539" flipH="1">
            <a:off x="5949690" y="834984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2" name="15 Grupo"/>
          <p:cNvGrpSpPr/>
          <p:nvPr/>
        </p:nvGrpSpPr>
        <p:grpSpPr>
          <a:xfrm rot="15127539" flipH="1">
            <a:off x="5733298" y="695831"/>
            <a:ext cx="288032" cy="429768"/>
            <a:chOff x="1799760" y="2168928"/>
            <a:chExt cx="612000" cy="841317"/>
          </a:xfrm>
        </p:grpSpPr>
        <p:cxnSp>
          <p:nvCxnSpPr>
            <p:cNvPr id="200" name="19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20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43" name="142 Pentágono regular"/>
          <p:cNvSpPr/>
          <p:nvPr/>
        </p:nvSpPr>
        <p:spPr>
          <a:xfrm rot="15127539" flipH="1">
            <a:off x="5332899" y="103389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4" name="15 Grupo"/>
          <p:cNvGrpSpPr/>
          <p:nvPr/>
        </p:nvGrpSpPr>
        <p:grpSpPr>
          <a:xfrm rot="15127539" flipH="1">
            <a:off x="5116507" y="894744"/>
            <a:ext cx="288032" cy="429768"/>
            <a:chOff x="1799760" y="2168928"/>
            <a:chExt cx="612000" cy="841317"/>
          </a:xfrm>
        </p:grpSpPr>
        <p:cxnSp>
          <p:nvCxnSpPr>
            <p:cNvPr id="198" name="197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19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45" name="144 Rectángulo"/>
          <p:cNvSpPr/>
          <p:nvPr/>
        </p:nvSpPr>
        <p:spPr>
          <a:xfrm rot="5230384">
            <a:off x="8229382" y="880952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6" name="145 Pentágono regular"/>
          <p:cNvSpPr/>
          <p:nvPr/>
        </p:nvSpPr>
        <p:spPr>
          <a:xfrm rot="5400000" flipH="1">
            <a:off x="4417085" y="3792336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7" name="15 Grupo"/>
          <p:cNvGrpSpPr/>
          <p:nvPr/>
        </p:nvGrpSpPr>
        <p:grpSpPr>
          <a:xfrm rot="5400000" flipH="1">
            <a:off x="4754558" y="3949753"/>
            <a:ext cx="288032" cy="429768"/>
            <a:chOff x="1799760" y="2168928"/>
            <a:chExt cx="612000" cy="841317"/>
          </a:xfrm>
        </p:grpSpPr>
        <p:cxnSp>
          <p:nvCxnSpPr>
            <p:cNvPr id="196" name="19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19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48" name="147 Pentágono regular"/>
          <p:cNvSpPr/>
          <p:nvPr/>
        </p:nvSpPr>
        <p:spPr>
          <a:xfrm rot="5400000" flipH="1">
            <a:off x="3769013" y="3792336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9" name="15 Grupo"/>
          <p:cNvGrpSpPr/>
          <p:nvPr/>
        </p:nvGrpSpPr>
        <p:grpSpPr>
          <a:xfrm rot="5400000" flipH="1">
            <a:off x="4106486" y="3949753"/>
            <a:ext cx="288032" cy="429768"/>
            <a:chOff x="1799760" y="2168928"/>
            <a:chExt cx="612000" cy="841317"/>
          </a:xfrm>
        </p:grpSpPr>
        <p:cxnSp>
          <p:nvCxnSpPr>
            <p:cNvPr id="194" name="19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19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50" name="149 Pentágono regular"/>
          <p:cNvSpPr/>
          <p:nvPr/>
        </p:nvSpPr>
        <p:spPr>
          <a:xfrm rot="5400000" flipH="1">
            <a:off x="3120941" y="3792336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1" name="15 Grupo"/>
          <p:cNvGrpSpPr/>
          <p:nvPr/>
        </p:nvGrpSpPr>
        <p:grpSpPr>
          <a:xfrm rot="5400000" flipH="1">
            <a:off x="3458414" y="3949753"/>
            <a:ext cx="288032" cy="429768"/>
            <a:chOff x="1799760" y="2168928"/>
            <a:chExt cx="612000" cy="841317"/>
          </a:xfrm>
        </p:grpSpPr>
        <p:cxnSp>
          <p:nvCxnSpPr>
            <p:cNvPr id="192" name="19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19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52" name="151 Rectángulo"/>
          <p:cNvSpPr/>
          <p:nvPr/>
        </p:nvSpPr>
        <p:spPr>
          <a:xfrm rot="17017136">
            <a:off x="5082727" y="3190190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17017136">
            <a:off x="5712577" y="3342787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Rectángulo"/>
          <p:cNvSpPr/>
          <p:nvPr/>
        </p:nvSpPr>
        <p:spPr>
          <a:xfrm rot="17017136">
            <a:off x="6342428" y="3495384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17017136">
            <a:off x="6971412" y="3647771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6" name="155 Rectángulo"/>
          <p:cNvSpPr/>
          <p:nvPr/>
        </p:nvSpPr>
        <p:spPr>
          <a:xfrm rot="17017136">
            <a:off x="7601263" y="3800369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3 Pentágono regular"/>
          <p:cNvSpPr/>
          <p:nvPr/>
        </p:nvSpPr>
        <p:spPr>
          <a:xfrm rot="5138161" flipH="1">
            <a:off x="8287810" y="459475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157 Pentágono regular"/>
          <p:cNvSpPr/>
          <p:nvPr/>
        </p:nvSpPr>
        <p:spPr>
          <a:xfrm rot="6217136" flipH="1">
            <a:off x="7609022" y="4517084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9" name="15 Grupo"/>
          <p:cNvGrpSpPr/>
          <p:nvPr/>
        </p:nvGrpSpPr>
        <p:grpSpPr>
          <a:xfrm rot="5138161" flipH="1">
            <a:off x="7943131" y="4653899"/>
            <a:ext cx="288032" cy="429768"/>
            <a:chOff x="1799760" y="2168928"/>
            <a:chExt cx="612000" cy="841317"/>
          </a:xfrm>
        </p:grpSpPr>
        <p:cxnSp>
          <p:nvCxnSpPr>
            <p:cNvPr id="190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19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0" name="37 Pentágono regular"/>
          <p:cNvSpPr/>
          <p:nvPr/>
        </p:nvSpPr>
        <p:spPr>
          <a:xfrm rot="6217136" flipH="1">
            <a:off x="6979172" y="436448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1" name="15 Grupo"/>
          <p:cNvGrpSpPr/>
          <p:nvPr/>
        </p:nvGrpSpPr>
        <p:grpSpPr>
          <a:xfrm rot="6217136" flipH="1">
            <a:off x="7264344" y="4576226"/>
            <a:ext cx="288032" cy="429768"/>
            <a:chOff x="1799760" y="2168928"/>
            <a:chExt cx="612000" cy="841317"/>
          </a:xfrm>
        </p:grpSpPr>
        <p:cxnSp>
          <p:nvCxnSpPr>
            <p:cNvPr id="188" name="187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18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2" name="161 Pentágono regular"/>
          <p:cNvSpPr/>
          <p:nvPr/>
        </p:nvSpPr>
        <p:spPr>
          <a:xfrm rot="6217136" flipH="1">
            <a:off x="6349322" y="4211889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3" name="15 Grupo"/>
          <p:cNvGrpSpPr/>
          <p:nvPr/>
        </p:nvGrpSpPr>
        <p:grpSpPr>
          <a:xfrm rot="6217136" flipH="1">
            <a:off x="6634494" y="4423629"/>
            <a:ext cx="288032" cy="429768"/>
            <a:chOff x="1799760" y="2168928"/>
            <a:chExt cx="612000" cy="841317"/>
          </a:xfrm>
        </p:grpSpPr>
        <p:cxnSp>
          <p:nvCxnSpPr>
            <p:cNvPr id="186" name="5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5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4" name="163 Pentágono regular"/>
          <p:cNvSpPr/>
          <p:nvPr/>
        </p:nvSpPr>
        <p:spPr>
          <a:xfrm rot="6217136" flipH="1">
            <a:off x="5719471" y="405929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5" name="15 Grupo"/>
          <p:cNvGrpSpPr/>
          <p:nvPr/>
        </p:nvGrpSpPr>
        <p:grpSpPr>
          <a:xfrm rot="6217136" flipH="1">
            <a:off x="6004643" y="4271032"/>
            <a:ext cx="288032" cy="429768"/>
            <a:chOff x="1799760" y="2168928"/>
            <a:chExt cx="612000" cy="841317"/>
          </a:xfrm>
        </p:grpSpPr>
        <p:cxnSp>
          <p:nvCxnSpPr>
            <p:cNvPr id="184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18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6" name="165 Pentágono regular"/>
          <p:cNvSpPr/>
          <p:nvPr/>
        </p:nvSpPr>
        <p:spPr>
          <a:xfrm rot="6217136" flipH="1">
            <a:off x="5089621" y="390669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7" name="15 Grupo"/>
          <p:cNvGrpSpPr/>
          <p:nvPr/>
        </p:nvGrpSpPr>
        <p:grpSpPr>
          <a:xfrm rot="6217136" flipH="1">
            <a:off x="5374793" y="4118435"/>
            <a:ext cx="288032" cy="429768"/>
            <a:chOff x="1799760" y="2168928"/>
            <a:chExt cx="612000" cy="841317"/>
          </a:xfrm>
        </p:grpSpPr>
        <p:cxnSp>
          <p:nvCxnSpPr>
            <p:cNvPr id="182" name="18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18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8" name="167 Rectángulo"/>
          <p:cNvSpPr/>
          <p:nvPr/>
        </p:nvSpPr>
        <p:spPr>
          <a:xfrm rot="16200000">
            <a:off x="8255768" y="3851454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CuadroTexto"/>
          <p:cNvSpPr txBox="1"/>
          <p:nvPr/>
        </p:nvSpPr>
        <p:spPr>
          <a:xfrm>
            <a:off x="8496944" y="42759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70" name="169 Flecha abajo"/>
          <p:cNvSpPr/>
          <p:nvPr/>
        </p:nvSpPr>
        <p:spPr>
          <a:xfrm rot="11939956">
            <a:off x="2949275" y="4145865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CuadroTexto"/>
          <p:cNvSpPr txBox="1"/>
          <p:nvPr/>
        </p:nvSpPr>
        <p:spPr>
          <a:xfrm>
            <a:off x="2808312" y="4392855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72" name="171 CuadroTexto"/>
          <p:cNvSpPr txBox="1"/>
          <p:nvPr/>
        </p:nvSpPr>
        <p:spPr>
          <a:xfrm>
            <a:off x="8568952" y="4515966"/>
            <a:ext cx="53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73" name="172 Flecha abajo"/>
          <p:cNvSpPr/>
          <p:nvPr/>
        </p:nvSpPr>
        <p:spPr>
          <a:xfrm rot="2275430">
            <a:off x="3595985" y="685767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CuadroTexto"/>
          <p:cNvSpPr txBox="1"/>
          <p:nvPr/>
        </p:nvSpPr>
        <p:spPr>
          <a:xfrm>
            <a:off x="3888432" y="28839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grpSp>
        <p:nvGrpSpPr>
          <p:cNvPr id="175" name="98 Grupo"/>
          <p:cNvGrpSpPr/>
          <p:nvPr/>
        </p:nvGrpSpPr>
        <p:grpSpPr>
          <a:xfrm rot="5150308">
            <a:off x="6332816" y="1917423"/>
            <a:ext cx="936000" cy="1440160"/>
            <a:chOff x="5940256" y="1124744"/>
            <a:chExt cx="936000" cy="1440160"/>
          </a:xfrm>
        </p:grpSpPr>
        <p:sp>
          <p:nvSpPr>
            <p:cNvPr id="176" name="175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77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78" name="177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9" name="178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>
                    <a:solidFill>
                      <a:sysClr val="windowText" lastClr="000000"/>
                    </a:solidFill>
                  </a:rPr>
                  <a:t>H</a:t>
                </a:r>
              </a:p>
            </p:txBody>
          </p:sp>
          <p:cxnSp>
            <p:nvCxnSpPr>
              <p:cNvPr id="180" name="17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18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37800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364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ADNpol  de procariotas</a:t>
            </a:r>
          </a:p>
        </p:txBody>
      </p:sp>
      <p:sp>
        <p:nvSpPr>
          <p:cNvPr id="72" name="71 Elipse"/>
          <p:cNvSpPr/>
          <p:nvPr/>
        </p:nvSpPr>
        <p:spPr>
          <a:xfrm>
            <a:off x="6948264" y="1232436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73" name="72 Elipse"/>
          <p:cNvSpPr/>
          <p:nvPr/>
        </p:nvSpPr>
        <p:spPr>
          <a:xfrm>
            <a:off x="6105872" y="2240548"/>
            <a:ext cx="914400" cy="914400"/>
          </a:xfrm>
          <a:prstGeom prst="ellipse">
            <a:avLst/>
          </a:prstGeom>
          <a:solidFill>
            <a:srgbClr val="00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Elipse"/>
          <p:cNvSpPr/>
          <p:nvPr/>
        </p:nvSpPr>
        <p:spPr>
          <a:xfrm>
            <a:off x="7690048" y="2240548"/>
            <a:ext cx="914400" cy="914400"/>
          </a:xfrm>
          <a:prstGeom prst="ellipse">
            <a:avLst/>
          </a:prstGeom>
          <a:solidFill>
            <a:srgbClr val="FF0066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74 Elipse"/>
          <p:cNvSpPr/>
          <p:nvPr/>
        </p:nvSpPr>
        <p:spPr>
          <a:xfrm>
            <a:off x="7762056" y="3601566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CuadroTexto"/>
          <p:cNvSpPr txBox="1"/>
          <p:nvPr/>
        </p:nvSpPr>
        <p:spPr>
          <a:xfrm>
            <a:off x="6228184" y="307539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Pol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5724128" y="238456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cxnSp>
        <p:nvCxnSpPr>
          <p:cNvPr id="78" name="77 Conector recto de flecha"/>
          <p:cNvCxnSpPr/>
          <p:nvPr/>
        </p:nvCxnSpPr>
        <p:spPr>
          <a:xfrm>
            <a:off x="6228184" y="2672596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7308304" y="238456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7812360" y="307422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Exo</a:t>
            </a:r>
          </a:p>
        </p:txBody>
      </p:sp>
      <p:sp>
        <p:nvSpPr>
          <p:cNvPr id="82" name="81 CuadroTexto"/>
          <p:cNvSpPr txBox="1"/>
          <p:nvPr/>
        </p:nvSpPr>
        <p:spPr>
          <a:xfrm>
            <a:off x="6898712" y="1203598"/>
            <a:ext cx="1040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6000" dirty="0">
                <a:solidFill>
                  <a:srgbClr val="00FF99"/>
                </a:solidFill>
                <a:latin typeface="Adobe Garamond Pro Bold" pitchFamily="18" charset="0"/>
              </a:rPr>
              <a:t>III</a:t>
            </a:r>
          </a:p>
        </p:txBody>
      </p:sp>
      <p:sp>
        <p:nvSpPr>
          <p:cNvPr id="90" name="89 Rectángulo"/>
          <p:cNvSpPr/>
          <p:nvPr/>
        </p:nvSpPr>
        <p:spPr>
          <a:xfrm>
            <a:off x="6948264" y="1131590"/>
            <a:ext cx="91440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90 Triángulo isósceles"/>
          <p:cNvSpPr/>
          <p:nvPr/>
        </p:nvSpPr>
        <p:spPr>
          <a:xfrm>
            <a:off x="6948264" y="915566"/>
            <a:ext cx="504056" cy="502890"/>
          </a:xfrm>
          <a:prstGeom prst="triangle">
            <a:avLst>
              <a:gd name="adj" fmla="val 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Triángulo isósceles"/>
          <p:cNvSpPr/>
          <p:nvPr/>
        </p:nvSpPr>
        <p:spPr>
          <a:xfrm>
            <a:off x="7380312" y="915566"/>
            <a:ext cx="504056" cy="502890"/>
          </a:xfrm>
          <a:prstGeom prst="triangle">
            <a:avLst>
              <a:gd name="adj" fmla="val 10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Triángulo isósceles"/>
          <p:cNvSpPr/>
          <p:nvPr/>
        </p:nvSpPr>
        <p:spPr>
          <a:xfrm>
            <a:off x="7164288" y="771550"/>
            <a:ext cx="540000" cy="430882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ayo"/>
          <p:cNvSpPr/>
          <p:nvPr/>
        </p:nvSpPr>
        <p:spPr>
          <a:xfrm>
            <a:off x="7978080" y="3817590"/>
            <a:ext cx="504056" cy="482352"/>
          </a:xfrm>
          <a:prstGeom prst="lightningBolt">
            <a:avLst/>
          </a:prstGeom>
          <a:solidFill>
            <a:srgbClr val="FF00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5" name="94 Conector recto de flecha"/>
          <p:cNvCxnSpPr/>
          <p:nvPr/>
        </p:nvCxnSpPr>
        <p:spPr>
          <a:xfrm>
            <a:off x="7884368" y="249974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recto de flecha"/>
          <p:cNvCxnSpPr/>
          <p:nvPr/>
        </p:nvCxnSpPr>
        <p:spPr>
          <a:xfrm flipH="1">
            <a:off x="7740352" y="285978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96 Elipse"/>
          <p:cNvSpPr/>
          <p:nvPr/>
        </p:nvSpPr>
        <p:spPr>
          <a:xfrm>
            <a:off x="6105872" y="3579862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 rot="16200000">
            <a:off x="6173925" y="4047894"/>
            <a:ext cx="396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6389949" y="4047894"/>
            <a:ext cx="396000" cy="108000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6605973" y="4047894"/>
            <a:ext cx="396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>
            <a:off x="6169105" y="3867894"/>
            <a:ext cx="779159" cy="126283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Elipse"/>
          <p:cNvSpPr/>
          <p:nvPr/>
        </p:nvSpPr>
        <p:spPr>
          <a:xfrm>
            <a:off x="1403648" y="120359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Adobe Garamond Pro Bold" pitchFamily="18" charset="0"/>
              </a:rPr>
              <a:t>I</a:t>
            </a:r>
          </a:p>
        </p:txBody>
      </p:sp>
      <p:sp>
        <p:nvSpPr>
          <p:cNvPr id="83" name="82 Elipse"/>
          <p:cNvSpPr/>
          <p:nvPr/>
        </p:nvSpPr>
        <p:spPr>
          <a:xfrm>
            <a:off x="561256" y="2211710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Elipse"/>
          <p:cNvSpPr/>
          <p:nvPr/>
        </p:nvSpPr>
        <p:spPr>
          <a:xfrm>
            <a:off x="2145432" y="2211710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Elipse"/>
          <p:cNvSpPr/>
          <p:nvPr/>
        </p:nvSpPr>
        <p:spPr>
          <a:xfrm>
            <a:off x="2192554" y="357272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CuadroTexto"/>
          <p:cNvSpPr txBox="1"/>
          <p:nvPr/>
        </p:nvSpPr>
        <p:spPr>
          <a:xfrm>
            <a:off x="683568" y="3046557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</a:t>
            </a:r>
          </a:p>
        </p:txBody>
      </p:sp>
      <p:sp>
        <p:nvSpPr>
          <p:cNvPr id="87" name="86 CuadroTexto"/>
          <p:cNvSpPr txBox="1"/>
          <p:nvPr/>
        </p:nvSpPr>
        <p:spPr>
          <a:xfrm>
            <a:off x="179512" y="235572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cxnSp>
        <p:nvCxnSpPr>
          <p:cNvPr id="88" name="87 Conector recto de flecha"/>
          <p:cNvCxnSpPr/>
          <p:nvPr/>
        </p:nvCxnSpPr>
        <p:spPr>
          <a:xfrm>
            <a:off x="683568" y="2643758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 de flecha"/>
          <p:cNvCxnSpPr/>
          <p:nvPr/>
        </p:nvCxnSpPr>
        <p:spPr>
          <a:xfrm>
            <a:off x="2339752" y="2499742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107 Conector recto de flecha"/>
          <p:cNvCxnSpPr/>
          <p:nvPr/>
        </p:nvCxnSpPr>
        <p:spPr>
          <a:xfrm flipH="1">
            <a:off x="2195736" y="2859782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CuadroTexto"/>
          <p:cNvSpPr txBox="1"/>
          <p:nvPr/>
        </p:nvSpPr>
        <p:spPr>
          <a:xfrm>
            <a:off x="1763688" y="235572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sp>
        <p:nvSpPr>
          <p:cNvPr id="110" name="109 CuadroTexto"/>
          <p:cNvSpPr txBox="1"/>
          <p:nvPr/>
        </p:nvSpPr>
        <p:spPr>
          <a:xfrm>
            <a:off x="2267744" y="3045391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Exo</a:t>
            </a:r>
          </a:p>
        </p:txBody>
      </p:sp>
      <p:sp>
        <p:nvSpPr>
          <p:cNvPr id="111" name="110 Rectángulo"/>
          <p:cNvSpPr/>
          <p:nvPr/>
        </p:nvSpPr>
        <p:spPr>
          <a:xfrm rot="16200000">
            <a:off x="2260607" y="404076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16200000">
            <a:off x="2476631" y="404076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16200000">
            <a:off x="2692655" y="404076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>
            <a:off x="2255787" y="386076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orma libre"/>
          <p:cNvSpPr/>
          <p:nvPr/>
        </p:nvSpPr>
        <p:spPr>
          <a:xfrm rot="13990666">
            <a:off x="2232248" y="3588602"/>
            <a:ext cx="132259" cy="903888"/>
          </a:xfrm>
          <a:custGeom>
            <a:avLst/>
            <a:gdLst>
              <a:gd name="connsiteX0" fmla="*/ 0 w 114300"/>
              <a:gd name="connsiteY0" fmla="*/ 0 h 742950"/>
              <a:gd name="connsiteX1" fmla="*/ 47625 w 114300"/>
              <a:gd name="connsiteY1" fmla="*/ 742950 h 742950"/>
              <a:gd name="connsiteX2" fmla="*/ 114300 w 114300"/>
              <a:gd name="connsiteY2" fmla="*/ 600075 h 742950"/>
              <a:gd name="connsiteX3" fmla="*/ 104775 w 114300"/>
              <a:gd name="connsiteY3" fmla="*/ 9525 h 742950"/>
              <a:gd name="connsiteX4" fmla="*/ 0 w 114300"/>
              <a:gd name="connsiteY4" fmla="*/ 0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" h="742950">
                <a:moveTo>
                  <a:pt x="0" y="0"/>
                </a:moveTo>
                <a:lnTo>
                  <a:pt x="47625" y="742950"/>
                </a:lnTo>
                <a:lnTo>
                  <a:pt x="114300" y="600075"/>
                </a:lnTo>
                <a:lnTo>
                  <a:pt x="104775" y="9525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Forma libre"/>
          <p:cNvSpPr/>
          <p:nvPr/>
        </p:nvSpPr>
        <p:spPr>
          <a:xfrm rot="13990666">
            <a:off x="1821065" y="3864358"/>
            <a:ext cx="885825" cy="371475"/>
          </a:xfrm>
          <a:custGeom>
            <a:avLst/>
            <a:gdLst>
              <a:gd name="connsiteX0" fmla="*/ 847725 w 885825"/>
              <a:gd name="connsiteY0" fmla="*/ 0 h 371475"/>
              <a:gd name="connsiteX1" fmla="*/ 95250 w 885825"/>
              <a:gd name="connsiteY1" fmla="*/ 247650 h 371475"/>
              <a:gd name="connsiteX2" fmla="*/ 0 w 885825"/>
              <a:gd name="connsiteY2" fmla="*/ 371475 h 371475"/>
              <a:gd name="connsiteX3" fmla="*/ 885825 w 885825"/>
              <a:gd name="connsiteY3" fmla="*/ 95250 h 371475"/>
              <a:gd name="connsiteX4" fmla="*/ 847725 w 885825"/>
              <a:gd name="connsiteY4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825" h="371475">
                <a:moveTo>
                  <a:pt x="847725" y="0"/>
                </a:moveTo>
                <a:lnTo>
                  <a:pt x="95250" y="247650"/>
                </a:lnTo>
                <a:lnTo>
                  <a:pt x="0" y="371475"/>
                </a:lnTo>
                <a:lnTo>
                  <a:pt x="885825" y="95250"/>
                </a:lnTo>
                <a:lnTo>
                  <a:pt x="847725" y="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Elipse"/>
          <p:cNvSpPr/>
          <p:nvPr/>
        </p:nvSpPr>
        <p:spPr>
          <a:xfrm>
            <a:off x="489248" y="357986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 redondeado"/>
          <p:cNvSpPr/>
          <p:nvPr/>
        </p:nvSpPr>
        <p:spPr>
          <a:xfrm rot="18868939">
            <a:off x="646547" y="4079610"/>
            <a:ext cx="432048" cy="144016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Circular"/>
          <p:cNvSpPr/>
          <p:nvPr/>
        </p:nvSpPr>
        <p:spPr>
          <a:xfrm rot="1811526">
            <a:off x="868444" y="3750168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20" name="119 Circular"/>
          <p:cNvSpPr/>
          <p:nvPr/>
        </p:nvSpPr>
        <p:spPr>
          <a:xfrm rot="16731082">
            <a:off x="940452" y="3823463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21" name="120 Elipse"/>
          <p:cNvSpPr/>
          <p:nvPr/>
        </p:nvSpPr>
        <p:spPr>
          <a:xfrm>
            <a:off x="2865512" y="4155926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16200000">
            <a:off x="2933565" y="4623958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3149589" y="4623958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3365613" y="4623958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2928745" y="4443958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Forma libre"/>
          <p:cNvSpPr/>
          <p:nvPr/>
        </p:nvSpPr>
        <p:spPr>
          <a:xfrm>
            <a:off x="3137647" y="3926542"/>
            <a:ext cx="288365" cy="277905"/>
          </a:xfrm>
          <a:custGeom>
            <a:avLst/>
            <a:gdLst>
              <a:gd name="connsiteX0" fmla="*/ 0 w 288365"/>
              <a:gd name="connsiteY0" fmla="*/ 8964 h 277905"/>
              <a:gd name="connsiteX1" fmla="*/ 242047 w 288365"/>
              <a:gd name="connsiteY1" fmla="*/ 44823 h 277905"/>
              <a:gd name="connsiteX2" fmla="*/ 277906 w 288365"/>
              <a:gd name="connsiteY2" fmla="*/ 277905 h 27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365" h="277905">
                <a:moveTo>
                  <a:pt x="0" y="8964"/>
                </a:moveTo>
                <a:cubicBezTo>
                  <a:pt x="97864" y="4482"/>
                  <a:pt x="195729" y="0"/>
                  <a:pt x="242047" y="44823"/>
                </a:cubicBezTo>
                <a:cubicBezTo>
                  <a:pt x="288365" y="89647"/>
                  <a:pt x="283135" y="183776"/>
                  <a:pt x="277906" y="277905"/>
                </a:cubicBezTo>
              </a:path>
            </a:pathLst>
          </a:custGeom>
          <a:ln w="5715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Elipse"/>
          <p:cNvSpPr/>
          <p:nvPr/>
        </p:nvSpPr>
        <p:spPr>
          <a:xfrm>
            <a:off x="4211960" y="152316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128" name="127 Elipse"/>
          <p:cNvSpPr/>
          <p:nvPr/>
        </p:nvSpPr>
        <p:spPr>
          <a:xfrm>
            <a:off x="3369568" y="1160428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Elipse"/>
          <p:cNvSpPr/>
          <p:nvPr/>
        </p:nvSpPr>
        <p:spPr>
          <a:xfrm>
            <a:off x="4953744" y="1160428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Elipse"/>
          <p:cNvSpPr/>
          <p:nvPr/>
        </p:nvSpPr>
        <p:spPr>
          <a:xfrm>
            <a:off x="4211960" y="2067694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CuadroTexto"/>
          <p:cNvSpPr txBox="1"/>
          <p:nvPr/>
        </p:nvSpPr>
        <p:spPr>
          <a:xfrm>
            <a:off x="3491880" y="199527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</a:t>
            </a:r>
          </a:p>
        </p:txBody>
      </p:sp>
      <p:sp>
        <p:nvSpPr>
          <p:cNvPr id="132" name="131 CuadroTexto"/>
          <p:cNvSpPr txBox="1"/>
          <p:nvPr/>
        </p:nvSpPr>
        <p:spPr>
          <a:xfrm>
            <a:off x="2987824" y="130444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cxnSp>
        <p:nvCxnSpPr>
          <p:cNvPr id="133" name="132 Conector recto de flecha"/>
          <p:cNvCxnSpPr/>
          <p:nvPr/>
        </p:nvCxnSpPr>
        <p:spPr>
          <a:xfrm>
            <a:off x="3491880" y="1592476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 de flecha"/>
          <p:cNvCxnSpPr/>
          <p:nvPr/>
        </p:nvCxnSpPr>
        <p:spPr>
          <a:xfrm flipH="1">
            <a:off x="5076056" y="1592476"/>
            <a:ext cx="648072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134 CuadroTexto"/>
          <p:cNvSpPr txBox="1"/>
          <p:nvPr/>
        </p:nvSpPr>
        <p:spPr>
          <a:xfrm>
            <a:off x="4572000" y="130444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sp>
        <p:nvSpPr>
          <p:cNvPr id="136" name="135 CuadroTexto"/>
          <p:cNvSpPr txBox="1"/>
          <p:nvPr/>
        </p:nvSpPr>
        <p:spPr>
          <a:xfrm>
            <a:off x="5076056" y="199410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Exo</a:t>
            </a:r>
          </a:p>
        </p:txBody>
      </p:sp>
      <p:sp>
        <p:nvSpPr>
          <p:cNvPr id="137" name="136 CuadroTexto"/>
          <p:cNvSpPr txBox="1"/>
          <p:nvPr/>
        </p:nvSpPr>
        <p:spPr>
          <a:xfrm>
            <a:off x="4276221" y="80308"/>
            <a:ext cx="81304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Adobe Garamond Pro Bold" pitchFamily="18" charset="0"/>
              </a:rPr>
              <a:t>II</a:t>
            </a:r>
          </a:p>
        </p:txBody>
      </p:sp>
      <p:sp>
        <p:nvSpPr>
          <p:cNvPr id="138" name="137 Rectángulo redondeado"/>
          <p:cNvSpPr/>
          <p:nvPr/>
        </p:nvSpPr>
        <p:spPr>
          <a:xfrm rot="18868939">
            <a:off x="4369259" y="2594036"/>
            <a:ext cx="432048" cy="144016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138 Circular"/>
          <p:cNvSpPr/>
          <p:nvPr/>
        </p:nvSpPr>
        <p:spPr>
          <a:xfrm rot="1811526">
            <a:off x="4591156" y="2264594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0" name="139 Circular"/>
          <p:cNvSpPr/>
          <p:nvPr/>
        </p:nvSpPr>
        <p:spPr>
          <a:xfrm rot="16731082">
            <a:off x="4663164" y="2337889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37800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364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ADNpol  de procariotas</a:t>
            </a:r>
          </a:p>
        </p:txBody>
      </p:sp>
      <p:sp>
        <p:nvSpPr>
          <p:cNvPr id="26" name="25 Elipse"/>
          <p:cNvSpPr/>
          <p:nvPr/>
        </p:nvSpPr>
        <p:spPr>
          <a:xfrm>
            <a:off x="1403648" y="1203598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600" dirty="0">
                <a:solidFill>
                  <a:srgbClr val="00FF99"/>
                </a:solidFill>
                <a:latin typeface="Adobe Garamond Pro Bold" pitchFamily="18" charset="0"/>
              </a:rPr>
              <a:t>I</a:t>
            </a:r>
          </a:p>
        </p:txBody>
      </p:sp>
      <p:sp>
        <p:nvSpPr>
          <p:cNvPr id="27" name="26 Elipse"/>
          <p:cNvSpPr/>
          <p:nvPr/>
        </p:nvSpPr>
        <p:spPr>
          <a:xfrm>
            <a:off x="561256" y="2211710"/>
            <a:ext cx="914400" cy="914400"/>
          </a:xfrm>
          <a:prstGeom prst="ellipse">
            <a:avLst/>
          </a:prstGeom>
          <a:solidFill>
            <a:srgbClr val="00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Elipse"/>
          <p:cNvSpPr/>
          <p:nvPr/>
        </p:nvSpPr>
        <p:spPr>
          <a:xfrm>
            <a:off x="2145432" y="2211710"/>
            <a:ext cx="914400" cy="914400"/>
          </a:xfrm>
          <a:prstGeom prst="ellipse">
            <a:avLst/>
          </a:prstGeom>
          <a:solidFill>
            <a:srgbClr val="FF0066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lipse"/>
          <p:cNvSpPr/>
          <p:nvPr/>
        </p:nvSpPr>
        <p:spPr>
          <a:xfrm>
            <a:off x="2192554" y="3572728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683568" y="3046557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Pol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179512" y="235572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cxnSp>
        <p:nvCxnSpPr>
          <p:cNvPr id="33" name="32 Conector recto de flecha"/>
          <p:cNvCxnSpPr/>
          <p:nvPr/>
        </p:nvCxnSpPr>
        <p:spPr>
          <a:xfrm>
            <a:off x="683568" y="2643758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2339752" y="249974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 flipH="1">
            <a:off x="2195736" y="285978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1763688" y="235572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2267744" y="3045391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Exo</a:t>
            </a:r>
          </a:p>
        </p:txBody>
      </p:sp>
      <p:sp>
        <p:nvSpPr>
          <p:cNvPr id="41" name="40 Rectángulo"/>
          <p:cNvSpPr/>
          <p:nvPr/>
        </p:nvSpPr>
        <p:spPr>
          <a:xfrm rot="16200000">
            <a:off x="2260607" y="4040760"/>
            <a:ext cx="396000" cy="108000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16200000">
            <a:off x="2476631" y="4040760"/>
            <a:ext cx="396000" cy="108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16200000">
            <a:off x="2692655" y="4040760"/>
            <a:ext cx="396000" cy="108000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>
            <a:off x="2255787" y="3860760"/>
            <a:ext cx="779159" cy="12628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Forma libre"/>
          <p:cNvSpPr/>
          <p:nvPr/>
        </p:nvSpPr>
        <p:spPr>
          <a:xfrm rot="13990666">
            <a:off x="2232248" y="3588602"/>
            <a:ext cx="132259" cy="903888"/>
          </a:xfrm>
          <a:custGeom>
            <a:avLst/>
            <a:gdLst>
              <a:gd name="connsiteX0" fmla="*/ 0 w 114300"/>
              <a:gd name="connsiteY0" fmla="*/ 0 h 742950"/>
              <a:gd name="connsiteX1" fmla="*/ 47625 w 114300"/>
              <a:gd name="connsiteY1" fmla="*/ 742950 h 742950"/>
              <a:gd name="connsiteX2" fmla="*/ 114300 w 114300"/>
              <a:gd name="connsiteY2" fmla="*/ 600075 h 742950"/>
              <a:gd name="connsiteX3" fmla="*/ 104775 w 114300"/>
              <a:gd name="connsiteY3" fmla="*/ 9525 h 742950"/>
              <a:gd name="connsiteX4" fmla="*/ 0 w 114300"/>
              <a:gd name="connsiteY4" fmla="*/ 0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" h="742950">
                <a:moveTo>
                  <a:pt x="0" y="0"/>
                </a:moveTo>
                <a:lnTo>
                  <a:pt x="47625" y="742950"/>
                </a:lnTo>
                <a:lnTo>
                  <a:pt x="114300" y="600075"/>
                </a:lnTo>
                <a:lnTo>
                  <a:pt x="104775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Forma libre"/>
          <p:cNvSpPr/>
          <p:nvPr/>
        </p:nvSpPr>
        <p:spPr>
          <a:xfrm rot="13990666">
            <a:off x="1821065" y="3864358"/>
            <a:ext cx="885825" cy="371475"/>
          </a:xfrm>
          <a:custGeom>
            <a:avLst/>
            <a:gdLst>
              <a:gd name="connsiteX0" fmla="*/ 847725 w 885825"/>
              <a:gd name="connsiteY0" fmla="*/ 0 h 371475"/>
              <a:gd name="connsiteX1" fmla="*/ 95250 w 885825"/>
              <a:gd name="connsiteY1" fmla="*/ 247650 h 371475"/>
              <a:gd name="connsiteX2" fmla="*/ 0 w 885825"/>
              <a:gd name="connsiteY2" fmla="*/ 371475 h 371475"/>
              <a:gd name="connsiteX3" fmla="*/ 885825 w 885825"/>
              <a:gd name="connsiteY3" fmla="*/ 95250 h 371475"/>
              <a:gd name="connsiteX4" fmla="*/ 847725 w 885825"/>
              <a:gd name="connsiteY4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825" h="371475">
                <a:moveTo>
                  <a:pt x="847725" y="0"/>
                </a:moveTo>
                <a:lnTo>
                  <a:pt x="95250" y="247650"/>
                </a:lnTo>
                <a:lnTo>
                  <a:pt x="0" y="371475"/>
                </a:lnTo>
                <a:lnTo>
                  <a:pt x="885825" y="95250"/>
                </a:lnTo>
                <a:lnTo>
                  <a:pt x="847725" y="0"/>
                </a:lnTo>
                <a:close/>
              </a:path>
            </a:pathLst>
          </a:cu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Elipse"/>
          <p:cNvSpPr/>
          <p:nvPr/>
        </p:nvSpPr>
        <p:spPr>
          <a:xfrm>
            <a:off x="4211960" y="152316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47" name="46 Elipse"/>
          <p:cNvSpPr/>
          <p:nvPr/>
        </p:nvSpPr>
        <p:spPr>
          <a:xfrm>
            <a:off x="3369568" y="1160428"/>
            <a:ext cx="914400" cy="914400"/>
          </a:xfrm>
          <a:prstGeom prst="ellipse">
            <a:avLst/>
          </a:prstGeom>
          <a:solidFill>
            <a:srgbClr val="00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Elipse"/>
          <p:cNvSpPr/>
          <p:nvPr/>
        </p:nvSpPr>
        <p:spPr>
          <a:xfrm>
            <a:off x="4953744" y="1160428"/>
            <a:ext cx="914400" cy="914400"/>
          </a:xfrm>
          <a:prstGeom prst="ellipse">
            <a:avLst/>
          </a:prstGeom>
          <a:solidFill>
            <a:srgbClr val="FF0066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Elipse"/>
          <p:cNvSpPr/>
          <p:nvPr/>
        </p:nvSpPr>
        <p:spPr>
          <a:xfrm>
            <a:off x="4211960" y="2067694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3491880" y="199527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Pol</a:t>
            </a:r>
          </a:p>
        </p:txBody>
      </p:sp>
      <p:sp>
        <p:nvSpPr>
          <p:cNvPr id="51" name="50 CuadroTexto"/>
          <p:cNvSpPr txBox="1"/>
          <p:nvPr/>
        </p:nvSpPr>
        <p:spPr>
          <a:xfrm>
            <a:off x="2987824" y="130444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cxnSp>
        <p:nvCxnSpPr>
          <p:cNvPr id="52" name="51 Conector recto de flecha"/>
          <p:cNvCxnSpPr/>
          <p:nvPr/>
        </p:nvCxnSpPr>
        <p:spPr>
          <a:xfrm>
            <a:off x="3491880" y="1592476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 flipH="1">
            <a:off x="5076056" y="1592476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uadroTexto"/>
          <p:cNvSpPr txBox="1"/>
          <p:nvPr/>
        </p:nvSpPr>
        <p:spPr>
          <a:xfrm>
            <a:off x="4572000" y="130444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5076056" y="199410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Exo</a:t>
            </a:r>
          </a:p>
        </p:txBody>
      </p:sp>
      <p:sp>
        <p:nvSpPr>
          <p:cNvPr id="63" name="62 CuadroTexto"/>
          <p:cNvSpPr txBox="1"/>
          <p:nvPr/>
        </p:nvSpPr>
        <p:spPr>
          <a:xfrm>
            <a:off x="4276221" y="80308"/>
            <a:ext cx="81304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6600" dirty="0">
                <a:solidFill>
                  <a:srgbClr val="00FF99"/>
                </a:solidFill>
                <a:latin typeface="Adobe Garamond Pro Bold" pitchFamily="18" charset="0"/>
              </a:rPr>
              <a:t>II</a:t>
            </a:r>
          </a:p>
        </p:txBody>
      </p:sp>
      <p:sp>
        <p:nvSpPr>
          <p:cNvPr id="65" name="64 Rectángulo redondeado"/>
          <p:cNvSpPr/>
          <p:nvPr/>
        </p:nvSpPr>
        <p:spPr>
          <a:xfrm rot="18868939">
            <a:off x="4369259" y="2594036"/>
            <a:ext cx="432048" cy="144016"/>
          </a:xfrm>
          <a:prstGeom prst="roundRect">
            <a:avLst>
              <a:gd name="adj" fmla="val 5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ircular"/>
          <p:cNvSpPr/>
          <p:nvPr/>
        </p:nvSpPr>
        <p:spPr>
          <a:xfrm rot="1811526">
            <a:off x="4591156" y="2264594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7" name="66 Circular"/>
          <p:cNvSpPr/>
          <p:nvPr/>
        </p:nvSpPr>
        <p:spPr>
          <a:xfrm rot="16731082">
            <a:off x="4663164" y="2337889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8" name="67 Elipse"/>
          <p:cNvSpPr/>
          <p:nvPr/>
        </p:nvSpPr>
        <p:spPr>
          <a:xfrm>
            <a:off x="489248" y="3579862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 redondeado"/>
          <p:cNvSpPr/>
          <p:nvPr/>
        </p:nvSpPr>
        <p:spPr>
          <a:xfrm rot="18868939">
            <a:off x="646547" y="4079610"/>
            <a:ext cx="432048" cy="144016"/>
          </a:xfrm>
          <a:prstGeom prst="roundRect">
            <a:avLst>
              <a:gd name="adj" fmla="val 5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Circular"/>
          <p:cNvSpPr/>
          <p:nvPr/>
        </p:nvSpPr>
        <p:spPr>
          <a:xfrm rot="1811526">
            <a:off x="868444" y="3750168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1" name="70 Circular"/>
          <p:cNvSpPr/>
          <p:nvPr/>
        </p:nvSpPr>
        <p:spPr>
          <a:xfrm rot="16731082">
            <a:off x="940452" y="3823463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2" name="71 Elipse"/>
          <p:cNvSpPr/>
          <p:nvPr/>
        </p:nvSpPr>
        <p:spPr>
          <a:xfrm>
            <a:off x="6948264" y="1232436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73" name="72 Elipse"/>
          <p:cNvSpPr/>
          <p:nvPr/>
        </p:nvSpPr>
        <p:spPr>
          <a:xfrm>
            <a:off x="6105872" y="2240548"/>
            <a:ext cx="914400" cy="914400"/>
          </a:xfrm>
          <a:prstGeom prst="ellipse">
            <a:avLst/>
          </a:prstGeom>
          <a:solidFill>
            <a:srgbClr val="00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Elipse"/>
          <p:cNvSpPr/>
          <p:nvPr/>
        </p:nvSpPr>
        <p:spPr>
          <a:xfrm>
            <a:off x="7690048" y="2240548"/>
            <a:ext cx="914400" cy="914400"/>
          </a:xfrm>
          <a:prstGeom prst="ellipse">
            <a:avLst/>
          </a:prstGeom>
          <a:solidFill>
            <a:srgbClr val="FF0066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74 Elipse"/>
          <p:cNvSpPr/>
          <p:nvPr/>
        </p:nvSpPr>
        <p:spPr>
          <a:xfrm>
            <a:off x="7762056" y="3601566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CuadroTexto"/>
          <p:cNvSpPr txBox="1"/>
          <p:nvPr/>
        </p:nvSpPr>
        <p:spPr>
          <a:xfrm>
            <a:off x="6228184" y="307539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Pol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5724128" y="238456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cxnSp>
        <p:nvCxnSpPr>
          <p:cNvPr id="78" name="77 Conector recto de flecha"/>
          <p:cNvCxnSpPr/>
          <p:nvPr/>
        </p:nvCxnSpPr>
        <p:spPr>
          <a:xfrm>
            <a:off x="6228184" y="2672596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7308304" y="238456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7812360" y="307422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Exo</a:t>
            </a:r>
          </a:p>
        </p:txBody>
      </p:sp>
      <p:sp>
        <p:nvSpPr>
          <p:cNvPr id="82" name="81 CuadroTexto"/>
          <p:cNvSpPr txBox="1"/>
          <p:nvPr/>
        </p:nvSpPr>
        <p:spPr>
          <a:xfrm>
            <a:off x="6898712" y="1203598"/>
            <a:ext cx="1040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6000" dirty="0">
                <a:solidFill>
                  <a:srgbClr val="00FF99"/>
                </a:solidFill>
                <a:latin typeface="Adobe Garamond Pro Bold" pitchFamily="18" charset="0"/>
              </a:rPr>
              <a:t>III</a:t>
            </a:r>
          </a:p>
        </p:txBody>
      </p:sp>
      <p:sp>
        <p:nvSpPr>
          <p:cNvPr id="90" name="89 Rectángulo"/>
          <p:cNvSpPr/>
          <p:nvPr/>
        </p:nvSpPr>
        <p:spPr>
          <a:xfrm>
            <a:off x="6948264" y="1131590"/>
            <a:ext cx="91440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90 Triángulo isósceles"/>
          <p:cNvSpPr/>
          <p:nvPr/>
        </p:nvSpPr>
        <p:spPr>
          <a:xfrm>
            <a:off x="6948264" y="915566"/>
            <a:ext cx="504056" cy="502890"/>
          </a:xfrm>
          <a:prstGeom prst="triangle">
            <a:avLst>
              <a:gd name="adj" fmla="val 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Triángulo isósceles"/>
          <p:cNvSpPr/>
          <p:nvPr/>
        </p:nvSpPr>
        <p:spPr>
          <a:xfrm>
            <a:off x="7380312" y="915566"/>
            <a:ext cx="504056" cy="502890"/>
          </a:xfrm>
          <a:prstGeom prst="triangle">
            <a:avLst>
              <a:gd name="adj" fmla="val 10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Triángulo isósceles"/>
          <p:cNvSpPr/>
          <p:nvPr/>
        </p:nvSpPr>
        <p:spPr>
          <a:xfrm>
            <a:off x="7164288" y="771550"/>
            <a:ext cx="540000" cy="430882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ayo"/>
          <p:cNvSpPr/>
          <p:nvPr/>
        </p:nvSpPr>
        <p:spPr>
          <a:xfrm>
            <a:off x="7978080" y="3817590"/>
            <a:ext cx="504056" cy="482352"/>
          </a:xfrm>
          <a:prstGeom prst="lightningBolt">
            <a:avLst/>
          </a:prstGeom>
          <a:solidFill>
            <a:srgbClr val="FF00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5" name="94 Conector recto de flecha"/>
          <p:cNvCxnSpPr/>
          <p:nvPr/>
        </p:nvCxnSpPr>
        <p:spPr>
          <a:xfrm>
            <a:off x="7884368" y="249974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recto de flecha"/>
          <p:cNvCxnSpPr/>
          <p:nvPr/>
        </p:nvCxnSpPr>
        <p:spPr>
          <a:xfrm flipH="1">
            <a:off x="7740352" y="285978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96 Elipse"/>
          <p:cNvSpPr/>
          <p:nvPr/>
        </p:nvSpPr>
        <p:spPr>
          <a:xfrm>
            <a:off x="6105872" y="3579862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 rot="16200000">
            <a:off x="6173925" y="4047894"/>
            <a:ext cx="396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6389949" y="4047894"/>
            <a:ext cx="396000" cy="108000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6605973" y="4047894"/>
            <a:ext cx="396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>
            <a:off x="6169105" y="3867894"/>
            <a:ext cx="779159" cy="126283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Elipse"/>
          <p:cNvSpPr/>
          <p:nvPr/>
        </p:nvSpPr>
        <p:spPr>
          <a:xfrm>
            <a:off x="2865512" y="4155926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16200000">
            <a:off x="2933565" y="4623958"/>
            <a:ext cx="396000" cy="108000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16200000">
            <a:off x="3149589" y="4623958"/>
            <a:ext cx="396000" cy="108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16200000">
            <a:off x="3365613" y="4623958"/>
            <a:ext cx="396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>
            <a:off x="2928745" y="4443958"/>
            <a:ext cx="779159" cy="126283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Forma libre"/>
          <p:cNvSpPr/>
          <p:nvPr/>
        </p:nvSpPr>
        <p:spPr>
          <a:xfrm>
            <a:off x="3137647" y="3926542"/>
            <a:ext cx="288365" cy="277905"/>
          </a:xfrm>
          <a:custGeom>
            <a:avLst/>
            <a:gdLst>
              <a:gd name="connsiteX0" fmla="*/ 0 w 288365"/>
              <a:gd name="connsiteY0" fmla="*/ 8964 h 277905"/>
              <a:gd name="connsiteX1" fmla="*/ 242047 w 288365"/>
              <a:gd name="connsiteY1" fmla="*/ 44823 h 277905"/>
              <a:gd name="connsiteX2" fmla="*/ 277906 w 288365"/>
              <a:gd name="connsiteY2" fmla="*/ 277905 h 27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365" h="277905">
                <a:moveTo>
                  <a:pt x="0" y="8964"/>
                </a:moveTo>
                <a:cubicBezTo>
                  <a:pt x="97864" y="4482"/>
                  <a:pt x="195729" y="0"/>
                  <a:pt x="242047" y="44823"/>
                </a:cubicBezTo>
                <a:cubicBezTo>
                  <a:pt x="288365" y="89647"/>
                  <a:pt x="283135" y="183776"/>
                  <a:pt x="277906" y="277905"/>
                </a:cubicBezTo>
              </a:path>
            </a:pathLst>
          </a:custGeom>
          <a:ln w="57150">
            <a:solidFill>
              <a:srgbClr val="FF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90 Triángulo isósceles"/>
          <p:cNvSpPr/>
          <p:nvPr/>
        </p:nvSpPr>
        <p:spPr>
          <a:xfrm>
            <a:off x="4644008" y="412676"/>
            <a:ext cx="504056" cy="718914"/>
          </a:xfrm>
          <a:prstGeom prst="triangle">
            <a:avLst>
              <a:gd name="adj" fmla="val 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Triángulo isósceles"/>
          <p:cNvSpPr/>
          <p:nvPr/>
        </p:nvSpPr>
        <p:spPr>
          <a:xfrm>
            <a:off x="5076056" y="412676"/>
            <a:ext cx="504056" cy="718914"/>
          </a:xfrm>
          <a:prstGeom prst="triangle">
            <a:avLst>
              <a:gd name="adj" fmla="val 10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Triángulo isósceles"/>
          <p:cNvSpPr/>
          <p:nvPr/>
        </p:nvSpPr>
        <p:spPr>
          <a:xfrm>
            <a:off x="4860032" y="123478"/>
            <a:ext cx="540000" cy="430882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37800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3508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ADNpol  de eucariotas</a:t>
            </a:r>
          </a:p>
        </p:txBody>
      </p:sp>
      <p:sp>
        <p:nvSpPr>
          <p:cNvPr id="79" name="78 Elipse"/>
          <p:cNvSpPr/>
          <p:nvPr/>
        </p:nvSpPr>
        <p:spPr>
          <a:xfrm>
            <a:off x="4665712" y="700504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83" name="82 CuadroTexto"/>
          <p:cNvSpPr txBox="1"/>
          <p:nvPr/>
        </p:nvSpPr>
        <p:spPr>
          <a:xfrm>
            <a:off x="4792232" y="507325"/>
            <a:ext cx="665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rgbClr val="00FF99"/>
                </a:solidFill>
              </a:rPr>
              <a:t>α</a:t>
            </a:r>
            <a:endParaRPr lang="es-ES" sz="7200" dirty="0">
              <a:solidFill>
                <a:srgbClr val="00FF99"/>
              </a:solidFill>
            </a:endParaRPr>
          </a:p>
        </p:txBody>
      </p:sp>
      <p:sp>
        <p:nvSpPr>
          <p:cNvPr id="88" name="87 Elipse"/>
          <p:cNvSpPr/>
          <p:nvPr/>
        </p:nvSpPr>
        <p:spPr>
          <a:xfrm>
            <a:off x="7020272" y="700504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7158271" y="671666"/>
            <a:ext cx="665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δ</a:t>
            </a:r>
            <a:endParaRPr lang="es-ES" sz="6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111 Elipse"/>
          <p:cNvSpPr/>
          <p:nvPr/>
        </p:nvSpPr>
        <p:spPr>
          <a:xfrm>
            <a:off x="179512" y="127656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113" name="112 CuadroTexto"/>
          <p:cNvSpPr txBox="1"/>
          <p:nvPr/>
        </p:nvSpPr>
        <p:spPr>
          <a:xfrm>
            <a:off x="306032" y="1103714"/>
            <a:ext cx="665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β</a:t>
            </a:r>
            <a:endParaRPr lang="es-ES" sz="6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4" name="113 Elipse"/>
          <p:cNvSpPr/>
          <p:nvPr/>
        </p:nvSpPr>
        <p:spPr>
          <a:xfrm>
            <a:off x="1497360" y="127656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115" name="114 CuadroTexto"/>
          <p:cNvSpPr txBox="1"/>
          <p:nvPr/>
        </p:nvSpPr>
        <p:spPr>
          <a:xfrm>
            <a:off x="1623880" y="987574"/>
            <a:ext cx="665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γ</a:t>
            </a:r>
            <a:endParaRPr lang="es-ES" sz="7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0" name="119 Elipse"/>
          <p:cNvSpPr/>
          <p:nvPr/>
        </p:nvSpPr>
        <p:spPr>
          <a:xfrm>
            <a:off x="4615408" y="2808312"/>
            <a:ext cx="914400" cy="914400"/>
          </a:xfrm>
          <a:prstGeom prst="ellipse">
            <a:avLst/>
          </a:prstGeom>
          <a:solidFill>
            <a:srgbClr val="00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CuadroTexto"/>
          <p:cNvSpPr txBox="1"/>
          <p:nvPr/>
        </p:nvSpPr>
        <p:spPr>
          <a:xfrm>
            <a:off x="4737720" y="364315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Pol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4211960" y="295232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cxnSp>
        <p:nvCxnSpPr>
          <p:cNvPr id="123" name="122 Conector recto de flecha"/>
          <p:cNvCxnSpPr/>
          <p:nvPr/>
        </p:nvCxnSpPr>
        <p:spPr>
          <a:xfrm>
            <a:off x="4737720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123 Elipse"/>
          <p:cNvSpPr/>
          <p:nvPr/>
        </p:nvSpPr>
        <p:spPr>
          <a:xfrm>
            <a:off x="4089648" y="1729358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 rot="16200000">
            <a:off x="4157701" y="2175734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16200000">
            <a:off x="4373725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 rot="16200000">
            <a:off x="4589749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>
            <a:off x="4152881" y="201739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Elipse"/>
          <p:cNvSpPr/>
          <p:nvPr/>
        </p:nvSpPr>
        <p:spPr>
          <a:xfrm>
            <a:off x="5241776" y="1729358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Rectángulo"/>
          <p:cNvSpPr/>
          <p:nvPr/>
        </p:nvSpPr>
        <p:spPr>
          <a:xfrm rot="16200000">
            <a:off x="5741877" y="2197390"/>
            <a:ext cx="396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138 Elipse"/>
          <p:cNvSpPr/>
          <p:nvPr/>
        </p:nvSpPr>
        <p:spPr>
          <a:xfrm>
            <a:off x="6321896" y="280831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Elipse"/>
          <p:cNvSpPr/>
          <p:nvPr/>
        </p:nvSpPr>
        <p:spPr>
          <a:xfrm>
            <a:off x="7834064" y="280831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CuadroTexto"/>
          <p:cNvSpPr txBox="1"/>
          <p:nvPr/>
        </p:nvSpPr>
        <p:spPr>
          <a:xfrm>
            <a:off x="6444208" y="364315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</a:t>
            </a:r>
          </a:p>
        </p:txBody>
      </p:sp>
      <p:sp>
        <p:nvSpPr>
          <p:cNvPr id="142" name="141 CuadroTexto"/>
          <p:cNvSpPr txBox="1"/>
          <p:nvPr/>
        </p:nvSpPr>
        <p:spPr>
          <a:xfrm>
            <a:off x="5940152" y="295232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cxnSp>
        <p:nvCxnSpPr>
          <p:cNvPr id="143" name="142 Conector recto de flecha"/>
          <p:cNvCxnSpPr/>
          <p:nvPr/>
        </p:nvCxnSpPr>
        <p:spPr>
          <a:xfrm>
            <a:off x="6444208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 de flecha"/>
          <p:cNvCxnSpPr/>
          <p:nvPr/>
        </p:nvCxnSpPr>
        <p:spPr>
          <a:xfrm flipH="1">
            <a:off x="7956376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144 CuadroTexto"/>
          <p:cNvSpPr txBox="1"/>
          <p:nvPr/>
        </p:nvSpPr>
        <p:spPr>
          <a:xfrm>
            <a:off x="7452320" y="2952328"/>
            <a:ext cx="169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</a:t>
            </a:r>
          </a:p>
        </p:txBody>
      </p:sp>
      <p:sp>
        <p:nvSpPr>
          <p:cNvPr id="146" name="145 CuadroTexto"/>
          <p:cNvSpPr txBox="1"/>
          <p:nvPr/>
        </p:nvSpPr>
        <p:spPr>
          <a:xfrm>
            <a:off x="7956376" y="3641993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Exo</a:t>
            </a:r>
          </a:p>
        </p:txBody>
      </p:sp>
      <p:sp>
        <p:nvSpPr>
          <p:cNvPr id="147" name="146 Elipse"/>
          <p:cNvSpPr/>
          <p:nvPr/>
        </p:nvSpPr>
        <p:spPr>
          <a:xfrm>
            <a:off x="7020272" y="172935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Rectángulo"/>
          <p:cNvSpPr/>
          <p:nvPr/>
        </p:nvSpPr>
        <p:spPr>
          <a:xfrm rot="16200000">
            <a:off x="7088325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148 Rectángulo"/>
          <p:cNvSpPr/>
          <p:nvPr/>
        </p:nvSpPr>
        <p:spPr>
          <a:xfrm rot="16200000">
            <a:off x="7304349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Rectángulo"/>
          <p:cNvSpPr/>
          <p:nvPr/>
        </p:nvSpPr>
        <p:spPr>
          <a:xfrm rot="16200000">
            <a:off x="7520373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>
            <a:off x="7083505" y="201739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Elipse"/>
          <p:cNvSpPr/>
          <p:nvPr/>
        </p:nvSpPr>
        <p:spPr>
          <a:xfrm>
            <a:off x="1497360" y="2349336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 redondeado"/>
          <p:cNvSpPr/>
          <p:nvPr/>
        </p:nvSpPr>
        <p:spPr>
          <a:xfrm rot="19878017">
            <a:off x="1561078" y="2689806"/>
            <a:ext cx="808985" cy="288032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2" name="161 Elipse"/>
          <p:cNvSpPr/>
          <p:nvPr/>
        </p:nvSpPr>
        <p:spPr>
          <a:xfrm>
            <a:off x="179512" y="3507854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 redondeado"/>
          <p:cNvSpPr/>
          <p:nvPr/>
        </p:nvSpPr>
        <p:spPr>
          <a:xfrm rot="18868939">
            <a:off x="336811" y="4007602"/>
            <a:ext cx="432048" cy="144016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4" name="163 Circular"/>
          <p:cNvSpPr/>
          <p:nvPr/>
        </p:nvSpPr>
        <p:spPr>
          <a:xfrm rot="1811526">
            <a:off x="558708" y="3678160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5" name="164 Circular"/>
          <p:cNvSpPr/>
          <p:nvPr/>
        </p:nvSpPr>
        <p:spPr>
          <a:xfrm rot="16731082">
            <a:off x="630716" y="3751455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9" name="168 Elipse"/>
          <p:cNvSpPr/>
          <p:nvPr/>
        </p:nvSpPr>
        <p:spPr>
          <a:xfrm>
            <a:off x="201216" y="2377430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Forma libre"/>
          <p:cNvSpPr/>
          <p:nvPr/>
        </p:nvSpPr>
        <p:spPr>
          <a:xfrm rot="6012677">
            <a:off x="603409" y="2593770"/>
            <a:ext cx="365349" cy="281039"/>
          </a:xfrm>
          <a:custGeom>
            <a:avLst/>
            <a:gdLst>
              <a:gd name="connsiteX0" fmla="*/ 265113 w 350838"/>
              <a:gd name="connsiteY0" fmla="*/ 269875 h 269875"/>
              <a:gd name="connsiteX1" fmla="*/ 169863 w 350838"/>
              <a:gd name="connsiteY1" fmla="*/ 193675 h 269875"/>
              <a:gd name="connsiteX2" fmla="*/ 65088 w 350838"/>
              <a:gd name="connsiteY2" fmla="*/ 184150 h 269875"/>
              <a:gd name="connsiteX3" fmla="*/ 7938 w 350838"/>
              <a:gd name="connsiteY3" fmla="*/ 50800 h 269875"/>
              <a:gd name="connsiteX4" fmla="*/ 112713 w 350838"/>
              <a:gd name="connsiteY4" fmla="*/ 3175 h 269875"/>
              <a:gd name="connsiteX5" fmla="*/ 141288 w 350838"/>
              <a:gd name="connsiteY5" fmla="*/ 69850 h 269875"/>
              <a:gd name="connsiteX6" fmla="*/ 198438 w 350838"/>
              <a:gd name="connsiteY6" fmla="*/ 79375 h 269875"/>
              <a:gd name="connsiteX7" fmla="*/ 350838 w 350838"/>
              <a:gd name="connsiteY7" fmla="*/ 184150 h 26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0838" h="269875">
                <a:moveTo>
                  <a:pt x="265113" y="269875"/>
                </a:moveTo>
                <a:cubicBezTo>
                  <a:pt x="234156" y="238918"/>
                  <a:pt x="203200" y="207962"/>
                  <a:pt x="169863" y="193675"/>
                </a:cubicBezTo>
                <a:cubicBezTo>
                  <a:pt x="136526" y="179388"/>
                  <a:pt x="92075" y="207962"/>
                  <a:pt x="65088" y="184150"/>
                </a:cubicBezTo>
                <a:cubicBezTo>
                  <a:pt x="38101" y="160338"/>
                  <a:pt x="0" y="80963"/>
                  <a:pt x="7938" y="50800"/>
                </a:cubicBezTo>
                <a:cubicBezTo>
                  <a:pt x="15876" y="20637"/>
                  <a:pt x="90488" y="0"/>
                  <a:pt x="112713" y="3175"/>
                </a:cubicBezTo>
                <a:cubicBezTo>
                  <a:pt x="134938" y="6350"/>
                  <a:pt x="127001" y="57150"/>
                  <a:pt x="141288" y="69850"/>
                </a:cubicBezTo>
                <a:cubicBezTo>
                  <a:pt x="155576" y="82550"/>
                  <a:pt x="163513" y="60325"/>
                  <a:pt x="198438" y="79375"/>
                </a:cubicBezTo>
                <a:cubicBezTo>
                  <a:pt x="233363" y="98425"/>
                  <a:pt x="292100" y="141287"/>
                  <a:pt x="350838" y="184150"/>
                </a:cubicBezTo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Trapecio"/>
          <p:cNvSpPr/>
          <p:nvPr/>
        </p:nvSpPr>
        <p:spPr>
          <a:xfrm rot="2998724">
            <a:off x="372505" y="2703653"/>
            <a:ext cx="401445" cy="435793"/>
          </a:xfrm>
          <a:prstGeom prst="trapezoid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Elipse"/>
          <p:cNvSpPr/>
          <p:nvPr/>
        </p:nvSpPr>
        <p:spPr>
          <a:xfrm>
            <a:off x="4067944" y="1729358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Rectángulo"/>
          <p:cNvSpPr/>
          <p:nvPr/>
        </p:nvSpPr>
        <p:spPr>
          <a:xfrm rot="16200000">
            <a:off x="4135997" y="2175734"/>
            <a:ext cx="396000" cy="108000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16200000">
            <a:off x="4352021" y="2197390"/>
            <a:ext cx="396000" cy="108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16200000">
            <a:off x="4568045" y="2197390"/>
            <a:ext cx="396000" cy="108000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>
            <a:off x="4131177" y="2017390"/>
            <a:ext cx="779159" cy="12628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16200000">
            <a:off x="5288125" y="2197390"/>
            <a:ext cx="396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16200000">
            <a:off x="5504149" y="2197390"/>
            <a:ext cx="396000" cy="108000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Rectángulo"/>
          <p:cNvSpPr/>
          <p:nvPr/>
        </p:nvSpPr>
        <p:spPr>
          <a:xfrm>
            <a:off x="5283305" y="2017390"/>
            <a:ext cx="779159" cy="126283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>
            <a:off x="7020272" y="627534"/>
            <a:ext cx="914400" cy="2880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Triángulo isósceles"/>
          <p:cNvSpPr/>
          <p:nvPr/>
        </p:nvSpPr>
        <p:spPr>
          <a:xfrm>
            <a:off x="7020272" y="411510"/>
            <a:ext cx="504056" cy="502890"/>
          </a:xfrm>
          <a:prstGeom prst="triangle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Triángulo isósceles"/>
          <p:cNvSpPr/>
          <p:nvPr/>
        </p:nvSpPr>
        <p:spPr>
          <a:xfrm>
            <a:off x="7452320" y="411510"/>
            <a:ext cx="504056" cy="502890"/>
          </a:xfrm>
          <a:prstGeom prst="triangle">
            <a:avLst>
              <a:gd name="adj" fmla="val 1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Triángulo isósceles"/>
          <p:cNvSpPr/>
          <p:nvPr/>
        </p:nvSpPr>
        <p:spPr>
          <a:xfrm>
            <a:off x="7236296" y="267494"/>
            <a:ext cx="540000" cy="43088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Rectángulo"/>
          <p:cNvSpPr/>
          <p:nvPr/>
        </p:nvSpPr>
        <p:spPr>
          <a:xfrm>
            <a:off x="4644008" y="555526"/>
            <a:ext cx="91440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76 Elipse"/>
          <p:cNvSpPr/>
          <p:nvPr/>
        </p:nvSpPr>
        <p:spPr>
          <a:xfrm>
            <a:off x="7092280" y="4011910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ayo"/>
          <p:cNvSpPr/>
          <p:nvPr/>
        </p:nvSpPr>
        <p:spPr>
          <a:xfrm>
            <a:off x="7308304" y="4227934"/>
            <a:ext cx="504056" cy="482352"/>
          </a:xfrm>
          <a:prstGeom prst="lightningBol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Cruz"/>
          <p:cNvSpPr/>
          <p:nvPr/>
        </p:nvSpPr>
        <p:spPr>
          <a:xfrm>
            <a:off x="4932040" y="1995686"/>
            <a:ext cx="432048" cy="432048"/>
          </a:xfrm>
          <a:prstGeom prst="plus">
            <a:avLst>
              <a:gd name="adj" fmla="val 35375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Elipse"/>
          <p:cNvSpPr/>
          <p:nvPr/>
        </p:nvSpPr>
        <p:spPr>
          <a:xfrm>
            <a:off x="2843808" y="721246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86" name="85 CuadroTexto"/>
          <p:cNvSpPr txBox="1"/>
          <p:nvPr/>
        </p:nvSpPr>
        <p:spPr>
          <a:xfrm>
            <a:off x="2987824" y="339502"/>
            <a:ext cx="6655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ε</a:t>
            </a:r>
            <a:endParaRPr lang="es-ES" sz="8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86 Elipse"/>
          <p:cNvSpPr/>
          <p:nvPr/>
        </p:nvSpPr>
        <p:spPr>
          <a:xfrm>
            <a:off x="2843808" y="2787774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5" name="94 Conector recto de flecha"/>
          <p:cNvCxnSpPr/>
          <p:nvPr/>
        </p:nvCxnSpPr>
        <p:spPr>
          <a:xfrm>
            <a:off x="2966120" y="3250197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Elipse"/>
          <p:cNvSpPr/>
          <p:nvPr/>
        </p:nvSpPr>
        <p:spPr>
          <a:xfrm>
            <a:off x="2843808" y="4011910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7" name="96 Conector recto de flecha"/>
          <p:cNvCxnSpPr/>
          <p:nvPr/>
        </p:nvCxnSpPr>
        <p:spPr>
          <a:xfrm flipH="1">
            <a:off x="2966120" y="446566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97 Elipse"/>
          <p:cNvSpPr/>
          <p:nvPr/>
        </p:nvSpPr>
        <p:spPr>
          <a:xfrm>
            <a:off x="2843808" y="1738029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2911861" y="2206061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3127885" y="2206061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16200000">
            <a:off x="3343909" y="2206061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>
            <a:off x="2907041" y="2026061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69 Triángulo isósceles"/>
          <p:cNvSpPr/>
          <p:nvPr/>
        </p:nvSpPr>
        <p:spPr>
          <a:xfrm>
            <a:off x="4644008" y="412676"/>
            <a:ext cx="504056" cy="718914"/>
          </a:xfrm>
          <a:prstGeom prst="triangle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Triángulo isósceles"/>
          <p:cNvSpPr/>
          <p:nvPr/>
        </p:nvSpPr>
        <p:spPr>
          <a:xfrm>
            <a:off x="5076056" y="412676"/>
            <a:ext cx="504056" cy="718914"/>
          </a:xfrm>
          <a:prstGeom prst="triangle">
            <a:avLst>
              <a:gd name="adj" fmla="val 1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Triángulo isósceles"/>
          <p:cNvSpPr/>
          <p:nvPr/>
        </p:nvSpPr>
        <p:spPr>
          <a:xfrm>
            <a:off x="4860032" y="123478"/>
            <a:ext cx="540000" cy="43088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37800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3508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ADNpol  de eucariotas</a:t>
            </a:r>
          </a:p>
        </p:txBody>
      </p:sp>
      <p:sp>
        <p:nvSpPr>
          <p:cNvPr id="79" name="78 Elipse"/>
          <p:cNvSpPr/>
          <p:nvPr/>
        </p:nvSpPr>
        <p:spPr>
          <a:xfrm>
            <a:off x="4665712" y="700504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83" name="82 CuadroTexto"/>
          <p:cNvSpPr txBox="1"/>
          <p:nvPr/>
        </p:nvSpPr>
        <p:spPr>
          <a:xfrm>
            <a:off x="4792232" y="507325"/>
            <a:ext cx="665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α</a:t>
            </a:r>
            <a:endParaRPr lang="es-ES" sz="7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8" name="87 Elipse"/>
          <p:cNvSpPr/>
          <p:nvPr/>
        </p:nvSpPr>
        <p:spPr>
          <a:xfrm>
            <a:off x="7020272" y="700504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7158271" y="671666"/>
            <a:ext cx="665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>
                <a:solidFill>
                  <a:srgbClr val="00FF99"/>
                </a:solidFill>
                <a:latin typeface="Arial" pitchFamily="34" charset="0"/>
                <a:cs typeface="Arial" pitchFamily="34" charset="0"/>
              </a:rPr>
              <a:t>δ</a:t>
            </a:r>
            <a:endParaRPr lang="es-ES" sz="6600" dirty="0">
              <a:solidFill>
                <a:srgbClr val="00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119 Elipse"/>
          <p:cNvSpPr/>
          <p:nvPr/>
        </p:nvSpPr>
        <p:spPr>
          <a:xfrm>
            <a:off x="4615408" y="280831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CuadroTexto"/>
          <p:cNvSpPr txBox="1"/>
          <p:nvPr/>
        </p:nvSpPr>
        <p:spPr>
          <a:xfrm>
            <a:off x="4737720" y="364315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4211960" y="295232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cxnSp>
        <p:nvCxnSpPr>
          <p:cNvPr id="123" name="122 Conector recto de flecha"/>
          <p:cNvCxnSpPr/>
          <p:nvPr/>
        </p:nvCxnSpPr>
        <p:spPr>
          <a:xfrm>
            <a:off x="4737720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123 Elipse"/>
          <p:cNvSpPr/>
          <p:nvPr/>
        </p:nvSpPr>
        <p:spPr>
          <a:xfrm>
            <a:off x="4089648" y="172935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 rot="16200000">
            <a:off x="4157701" y="2175734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16200000">
            <a:off x="4373725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 rot="16200000">
            <a:off x="4589749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>
            <a:off x="4152881" y="201739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Elipse"/>
          <p:cNvSpPr/>
          <p:nvPr/>
        </p:nvSpPr>
        <p:spPr>
          <a:xfrm>
            <a:off x="5241776" y="172935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Rectángulo"/>
          <p:cNvSpPr/>
          <p:nvPr/>
        </p:nvSpPr>
        <p:spPr>
          <a:xfrm rot="16200000">
            <a:off x="5309829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16200000">
            <a:off x="5525853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Rectángulo"/>
          <p:cNvSpPr/>
          <p:nvPr/>
        </p:nvSpPr>
        <p:spPr>
          <a:xfrm rot="16200000">
            <a:off x="5741877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>
            <a:off x="5305009" y="201739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138 Elipse"/>
          <p:cNvSpPr/>
          <p:nvPr/>
        </p:nvSpPr>
        <p:spPr>
          <a:xfrm>
            <a:off x="6321896" y="2808312"/>
            <a:ext cx="914400" cy="914400"/>
          </a:xfrm>
          <a:prstGeom prst="ellipse">
            <a:avLst/>
          </a:prstGeom>
          <a:solidFill>
            <a:srgbClr val="00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Elipse"/>
          <p:cNvSpPr/>
          <p:nvPr/>
        </p:nvSpPr>
        <p:spPr>
          <a:xfrm>
            <a:off x="7834064" y="2808312"/>
            <a:ext cx="914400" cy="914400"/>
          </a:xfrm>
          <a:prstGeom prst="ellipse">
            <a:avLst/>
          </a:prstGeom>
          <a:solidFill>
            <a:srgbClr val="FF0066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CuadroTexto"/>
          <p:cNvSpPr txBox="1"/>
          <p:nvPr/>
        </p:nvSpPr>
        <p:spPr>
          <a:xfrm>
            <a:off x="6444208" y="364315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Pol</a:t>
            </a:r>
          </a:p>
        </p:txBody>
      </p:sp>
      <p:sp>
        <p:nvSpPr>
          <p:cNvPr id="142" name="141 CuadroTexto"/>
          <p:cNvSpPr txBox="1"/>
          <p:nvPr/>
        </p:nvSpPr>
        <p:spPr>
          <a:xfrm>
            <a:off x="5940152" y="295232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cxnSp>
        <p:nvCxnSpPr>
          <p:cNvPr id="143" name="142 Conector recto de flecha"/>
          <p:cNvCxnSpPr/>
          <p:nvPr/>
        </p:nvCxnSpPr>
        <p:spPr>
          <a:xfrm>
            <a:off x="6444208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 de flecha"/>
          <p:cNvCxnSpPr/>
          <p:nvPr/>
        </p:nvCxnSpPr>
        <p:spPr>
          <a:xfrm flipH="1">
            <a:off x="7956376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144 CuadroTexto"/>
          <p:cNvSpPr txBox="1"/>
          <p:nvPr/>
        </p:nvSpPr>
        <p:spPr>
          <a:xfrm>
            <a:off x="7452320" y="2952328"/>
            <a:ext cx="169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</a:t>
            </a:r>
          </a:p>
        </p:txBody>
      </p:sp>
      <p:sp>
        <p:nvSpPr>
          <p:cNvPr id="146" name="145 CuadroTexto"/>
          <p:cNvSpPr txBox="1"/>
          <p:nvPr/>
        </p:nvSpPr>
        <p:spPr>
          <a:xfrm>
            <a:off x="7956376" y="3641993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Exo</a:t>
            </a:r>
          </a:p>
        </p:txBody>
      </p:sp>
      <p:sp>
        <p:nvSpPr>
          <p:cNvPr id="147" name="146 Elipse"/>
          <p:cNvSpPr/>
          <p:nvPr/>
        </p:nvSpPr>
        <p:spPr>
          <a:xfrm>
            <a:off x="7020272" y="1729358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Rectángulo"/>
          <p:cNvSpPr/>
          <p:nvPr/>
        </p:nvSpPr>
        <p:spPr>
          <a:xfrm rot="16200000">
            <a:off x="7088325" y="2197390"/>
            <a:ext cx="396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148 Rectángulo"/>
          <p:cNvSpPr/>
          <p:nvPr/>
        </p:nvSpPr>
        <p:spPr>
          <a:xfrm rot="16200000">
            <a:off x="7304349" y="2197390"/>
            <a:ext cx="396000" cy="108000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Rectángulo"/>
          <p:cNvSpPr/>
          <p:nvPr/>
        </p:nvSpPr>
        <p:spPr>
          <a:xfrm rot="16200000">
            <a:off x="7520373" y="2197390"/>
            <a:ext cx="396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>
            <a:off x="7083505" y="2017390"/>
            <a:ext cx="779159" cy="126283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Elipse"/>
          <p:cNvSpPr/>
          <p:nvPr/>
        </p:nvSpPr>
        <p:spPr>
          <a:xfrm>
            <a:off x="179512" y="127656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94" name="93 CuadroTexto"/>
          <p:cNvSpPr txBox="1"/>
          <p:nvPr/>
        </p:nvSpPr>
        <p:spPr>
          <a:xfrm>
            <a:off x="306032" y="1103714"/>
            <a:ext cx="665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β</a:t>
            </a:r>
            <a:endParaRPr lang="es-ES" sz="6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94 Elipse"/>
          <p:cNvSpPr/>
          <p:nvPr/>
        </p:nvSpPr>
        <p:spPr>
          <a:xfrm>
            <a:off x="1497360" y="127656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96" name="95 CuadroTexto"/>
          <p:cNvSpPr txBox="1"/>
          <p:nvPr/>
        </p:nvSpPr>
        <p:spPr>
          <a:xfrm>
            <a:off x="1623880" y="987574"/>
            <a:ext cx="665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γ</a:t>
            </a:r>
            <a:endParaRPr lang="es-ES" sz="7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5" name="104 Elipse"/>
          <p:cNvSpPr/>
          <p:nvPr/>
        </p:nvSpPr>
        <p:spPr>
          <a:xfrm>
            <a:off x="1497360" y="2349336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 redondeado"/>
          <p:cNvSpPr/>
          <p:nvPr/>
        </p:nvSpPr>
        <p:spPr>
          <a:xfrm rot="19878017">
            <a:off x="1561078" y="2689806"/>
            <a:ext cx="808985" cy="288032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Elipse"/>
          <p:cNvSpPr/>
          <p:nvPr/>
        </p:nvSpPr>
        <p:spPr>
          <a:xfrm>
            <a:off x="179512" y="3507854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 redondeado"/>
          <p:cNvSpPr/>
          <p:nvPr/>
        </p:nvSpPr>
        <p:spPr>
          <a:xfrm rot="18868939">
            <a:off x="336811" y="4007602"/>
            <a:ext cx="432048" cy="144016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Circular"/>
          <p:cNvSpPr/>
          <p:nvPr/>
        </p:nvSpPr>
        <p:spPr>
          <a:xfrm rot="1811526">
            <a:off x="558708" y="3678160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29" name="128 Circular"/>
          <p:cNvSpPr/>
          <p:nvPr/>
        </p:nvSpPr>
        <p:spPr>
          <a:xfrm rot="16731082">
            <a:off x="630716" y="3751455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6" name="135 Elipse"/>
          <p:cNvSpPr/>
          <p:nvPr/>
        </p:nvSpPr>
        <p:spPr>
          <a:xfrm>
            <a:off x="201216" y="2377430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7" name="136 Forma libre"/>
          <p:cNvSpPr/>
          <p:nvPr/>
        </p:nvSpPr>
        <p:spPr>
          <a:xfrm rot="6012677">
            <a:off x="603409" y="2593770"/>
            <a:ext cx="365349" cy="281039"/>
          </a:xfrm>
          <a:custGeom>
            <a:avLst/>
            <a:gdLst>
              <a:gd name="connsiteX0" fmla="*/ 265113 w 350838"/>
              <a:gd name="connsiteY0" fmla="*/ 269875 h 269875"/>
              <a:gd name="connsiteX1" fmla="*/ 169863 w 350838"/>
              <a:gd name="connsiteY1" fmla="*/ 193675 h 269875"/>
              <a:gd name="connsiteX2" fmla="*/ 65088 w 350838"/>
              <a:gd name="connsiteY2" fmla="*/ 184150 h 269875"/>
              <a:gd name="connsiteX3" fmla="*/ 7938 w 350838"/>
              <a:gd name="connsiteY3" fmla="*/ 50800 h 269875"/>
              <a:gd name="connsiteX4" fmla="*/ 112713 w 350838"/>
              <a:gd name="connsiteY4" fmla="*/ 3175 h 269875"/>
              <a:gd name="connsiteX5" fmla="*/ 141288 w 350838"/>
              <a:gd name="connsiteY5" fmla="*/ 69850 h 269875"/>
              <a:gd name="connsiteX6" fmla="*/ 198438 w 350838"/>
              <a:gd name="connsiteY6" fmla="*/ 79375 h 269875"/>
              <a:gd name="connsiteX7" fmla="*/ 350838 w 350838"/>
              <a:gd name="connsiteY7" fmla="*/ 184150 h 26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0838" h="269875">
                <a:moveTo>
                  <a:pt x="265113" y="269875"/>
                </a:moveTo>
                <a:cubicBezTo>
                  <a:pt x="234156" y="238918"/>
                  <a:pt x="203200" y="207962"/>
                  <a:pt x="169863" y="193675"/>
                </a:cubicBezTo>
                <a:cubicBezTo>
                  <a:pt x="136526" y="179388"/>
                  <a:pt x="92075" y="207962"/>
                  <a:pt x="65088" y="184150"/>
                </a:cubicBezTo>
                <a:cubicBezTo>
                  <a:pt x="38101" y="160338"/>
                  <a:pt x="0" y="80963"/>
                  <a:pt x="7938" y="50800"/>
                </a:cubicBezTo>
                <a:cubicBezTo>
                  <a:pt x="15876" y="20637"/>
                  <a:pt x="90488" y="0"/>
                  <a:pt x="112713" y="3175"/>
                </a:cubicBezTo>
                <a:cubicBezTo>
                  <a:pt x="134938" y="6350"/>
                  <a:pt x="127001" y="57150"/>
                  <a:pt x="141288" y="69850"/>
                </a:cubicBezTo>
                <a:cubicBezTo>
                  <a:pt x="155576" y="82550"/>
                  <a:pt x="163513" y="60325"/>
                  <a:pt x="198438" y="79375"/>
                </a:cubicBezTo>
                <a:cubicBezTo>
                  <a:pt x="233363" y="98425"/>
                  <a:pt x="292100" y="141287"/>
                  <a:pt x="350838" y="184150"/>
                </a:cubicBezTo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Trapecio"/>
          <p:cNvSpPr/>
          <p:nvPr/>
        </p:nvSpPr>
        <p:spPr>
          <a:xfrm rot="2998724">
            <a:off x="372505" y="2703653"/>
            <a:ext cx="401445" cy="435793"/>
          </a:xfrm>
          <a:prstGeom prst="trapezoid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Rectángulo"/>
          <p:cNvSpPr/>
          <p:nvPr/>
        </p:nvSpPr>
        <p:spPr>
          <a:xfrm>
            <a:off x="7020272" y="627534"/>
            <a:ext cx="91440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Triángulo isósceles"/>
          <p:cNvSpPr/>
          <p:nvPr/>
        </p:nvSpPr>
        <p:spPr>
          <a:xfrm>
            <a:off x="7020272" y="411510"/>
            <a:ext cx="504056" cy="502890"/>
          </a:xfrm>
          <a:prstGeom prst="triangle">
            <a:avLst>
              <a:gd name="adj" fmla="val 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Triángulo isósceles"/>
          <p:cNvSpPr/>
          <p:nvPr/>
        </p:nvSpPr>
        <p:spPr>
          <a:xfrm>
            <a:off x="7452320" y="411510"/>
            <a:ext cx="504056" cy="502890"/>
          </a:xfrm>
          <a:prstGeom prst="triangle">
            <a:avLst>
              <a:gd name="adj" fmla="val 10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Triángulo isósceles"/>
          <p:cNvSpPr/>
          <p:nvPr/>
        </p:nvSpPr>
        <p:spPr>
          <a:xfrm>
            <a:off x="7236296" y="267494"/>
            <a:ext cx="540000" cy="430882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>
            <a:off x="4644008" y="555526"/>
            <a:ext cx="914400" cy="2880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Elipse"/>
          <p:cNvSpPr/>
          <p:nvPr/>
        </p:nvSpPr>
        <p:spPr>
          <a:xfrm>
            <a:off x="7092280" y="4083918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76 Rayo"/>
          <p:cNvSpPr/>
          <p:nvPr/>
        </p:nvSpPr>
        <p:spPr>
          <a:xfrm>
            <a:off x="7308304" y="4299942"/>
            <a:ext cx="504056" cy="482352"/>
          </a:xfrm>
          <a:prstGeom prst="lightningBolt">
            <a:avLst/>
          </a:prstGeom>
          <a:solidFill>
            <a:srgbClr val="FF00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Cruz"/>
          <p:cNvSpPr/>
          <p:nvPr/>
        </p:nvSpPr>
        <p:spPr>
          <a:xfrm>
            <a:off x="4932040" y="1995686"/>
            <a:ext cx="432048" cy="432048"/>
          </a:xfrm>
          <a:prstGeom prst="plus">
            <a:avLst>
              <a:gd name="adj" fmla="val 3537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Elipse"/>
          <p:cNvSpPr/>
          <p:nvPr/>
        </p:nvSpPr>
        <p:spPr>
          <a:xfrm>
            <a:off x="2843808" y="721246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82" name="81 CuadroTexto"/>
          <p:cNvSpPr txBox="1"/>
          <p:nvPr/>
        </p:nvSpPr>
        <p:spPr>
          <a:xfrm>
            <a:off x="2987824" y="339502"/>
            <a:ext cx="6655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ε</a:t>
            </a:r>
            <a:endParaRPr lang="es-ES" sz="8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83 Elipse"/>
          <p:cNvSpPr/>
          <p:nvPr/>
        </p:nvSpPr>
        <p:spPr>
          <a:xfrm>
            <a:off x="2843808" y="2787774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5" name="84 Conector recto de flecha"/>
          <p:cNvCxnSpPr/>
          <p:nvPr/>
        </p:nvCxnSpPr>
        <p:spPr>
          <a:xfrm>
            <a:off x="2966120" y="3250197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Elipse"/>
          <p:cNvSpPr/>
          <p:nvPr/>
        </p:nvSpPr>
        <p:spPr>
          <a:xfrm>
            <a:off x="2843808" y="4011910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7" name="86 Conector recto de flecha"/>
          <p:cNvCxnSpPr/>
          <p:nvPr/>
        </p:nvCxnSpPr>
        <p:spPr>
          <a:xfrm flipH="1">
            <a:off x="2966120" y="446566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Elipse"/>
          <p:cNvSpPr/>
          <p:nvPr/>
        </p:nvSpPr>
        <p:spPr>
          <a:xfrm>
            <a:off x="2843808" y="1738029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90 Rectángulo"/>
          <p:cNvSpPr/>
          <p:nvPr/>
        </p:nvSpPr>
        <p:spPr>
          <a:xfrm rot="16200000">
            <a:off x="2911861" y="2206061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16200000">
            <a:off x="3127885" y="2206061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16200000">
            <a:off x="3343909" y="2206061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2907041" y="2026061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104 Triángulo isósceles"/>
          <p:cNvSpPr/>
          <p:nvPr/>
        </p:nvSpPr>
        <p:spPr>
          <a:xfrm>
            <a:off x="4644008" y="412676"/>
            <a:ext cx="504056" cy="718914"/>
          </a:xfrm>
          <a:prstGeom prst="triangle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Triángulo isósceles"/>
          <p:cNvSpPr/>
          <p:nvPr/>
        </p:nvSpPr>
        <p:spPr>
          <a:xfrm>
            <a:off x="5076056" y="412676"/>
            <a:ext cx="504056" cy="718914"/>
          </a:xfrm>
          <a:prstGeom prst="triangle">
            <a:avLst>
              <a:gd name="adj" fmla="val 1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Triángulo isósceles"/>
          <p:cNvSpPr/>
          <p:nvPr/>
        </p:nvSpPr>
        <p:spPr>
          <a:xfrm>
            <a:off x="4860032" y="123478"/>
            <a:ext cx="540000" cy="43088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37800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3508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ADNpol  de eucariotas</a:t>
            </a:r>
          </a:p>
        </p:txBody>
      </p:sp>
      <p:sp>
        <p:nvSpPr>
          <p:cNvPr id="88" name="87 Elipse"/>
          <p:cNvSpPr/>
          <p:nvPr/>
        </p:nvSpPr>
        <p:spPr>
          <a:xfrm>
            <a:off x="7020272" y="700504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7158271" y="671666"/>
            <a:ext cx="665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δ</a:t>
            </a:r>
            <a:endParaRPr lang="es-ES" sz="6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113 Elipse"/>
          <p:cNvSpPr/>
          <p:nvPr/>
        </p:nvSpPr>
        <p:spPr>
          <a:xfrm>
            <a:off x="1497360" y="127656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115" name="114 CuadroTexto"/>
          <p:cNvSpPr txBox="1"/>
          <p:nvPr/>
        </p:nvSpPr>
        <p:spPr>
          <a:xfrm>
            <a:off x="1623880" y="987574"/>
            <a:ext cx="665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γ</a:t>
            </a:r>
            <a:endParaRPr lang="es-ES" sz="7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9" name="138 Elipse"/>
          <p:cNvSpPr/>
          <p:nvPr/>
        </p:nvSpPr>
        <p:spPr>
          <a:xfrm>
            <a:off x="6321896" y="280831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Elipse"/>
          <p:cNvSpPr/>
          <p:nvPr/>
        </p:nvSpPr>
        <p:spPr>
          <a:xfrm>
            <a:off x="7834064" y="280831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CuadroTexto"/>
          <p:cNvSpPr txBox="1"/>
          <p:nvPr/>
        </p:nvSpPr>
        <p:spPr>
          <a:xfrm>
            <a:off x="6444208" y="364315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</a:t>
            </a:r>
          </a:p>
        </p:txBody>
      </p:sp>
      <p:sp>
        <p:nvSpPr>
          <p:cNvPr id="142" name="141 CuadroTexto"/>
          <p:cNvSpPr txBox="1"/>
          <p:nvPr/>
        </p:nvSpPr>
        <p:spPr>
          <a:xfrm>
            <a:off x="5940152" y="295232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cxnSp>
        <p:nvCxnSpPr>
          <p:cNvPr id="143" name="142 Conector recto de flecha"/>
          <p:cNvCxnSpPr/>
          <p:nvPr/>
        </p:nvCxnSpPr>
        <p:spPr>
          <a:xfrm>
            <a:off x="6444208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 de flecha"/>
          <p:cNvCxnSpPr/>
          <p:nvPr/>
        </p:nvCxnSpPr>
        <p:spPr>
          <a:xfrm flipH="1">
            <a:off x="7956376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144 CuadroTexto"/>
          <p:cNvSpPr txBox="1"/>
          <p:nvPr/>
        </p:nvSpPr>
        <p:spPr>
          <a:xfrm>
            <a:off x="7452320" y="2952328"/>
            <a:ext cx="169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</a:t>
            </a:r>
          </a:p>
        </p:txBody>
      </p:sp>
      <p:sp>
        <p:nvSpPr>
          <p:cNvPr id="146" name="145 CuadroTexto"/>
          <p:cNvSpPr txBox="1"/>
          <p:nvPr/>
        </p:nvSpPr>
        <p:spPr>
          <a:xfrm>
            <a:off x="7956376" y="3641993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Exo</a:t>
            </a:r>
          </a:p>
        </p:txBody>
      </p:sp>
      <p:sp>
        <p:nvSpPr>
          <p:cNvPr id="147" name="146 Elipse"/>
          <p:cNvSpPr/>
          <p:nvPr/>
        </p:nvSpPr>
        <p:spPr>
          <a:xfrm>
            <a:off x="7020272" y="172935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Rectángulo"/>
          <p:cNvSpPr/>
          <p:nvPr/>
        </p:nvSpPr>
        <p:spPr>
          <a:xfrm rot="16200000">
            <a:off x="7088325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148 Rectángulo"/>
          <p:cNvSpPr/>
          <p:nvPr/>
        </p:nvSpPr>
        <p:spPr>
          <a:xfrm rot="16200000">
            <a:off x="7304349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Rectángulo"/>
          <p:cNvSpPr/>
          <p:nvPr/>
        </p:nvSpPr>
        <p:spPr>
          <a:xfrm rot="16200000">
            <a:off x="7520373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>
            <a:off x="7083505" y="201739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Elipse"/>
          <p:cNvSpPr/>
          <p:nvPr/>
        </p:nvSpPr>
        <p:spPr>
          <a:xfrm>
            <a:off x="1497360" y="2349336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 redondeado"/>
          <p:cNvSpPr/>
          <p:nvPr/>
        </p:nvSpPr>
        <p:spPr>
          <a:xfrm rot="19878017">
            <a:off x="1561078" y="2689806"/>
            <a:ext cx="808985" cy="288032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Elipse"/>
          <p:cNvSpPr/>
          <p:nvPr/>
        </p:nvSpPr>
        <p:spPr>
          <a:xfrm>
            <a:off x="4665712" y="700504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4792232" y="507325"/>
            <a:ext cx="665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α</a:t>
            </a:r>
            <a:endParaRPr lang="es-ES" sz="7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81 Elipse"/>
          <p:cNvSpPr/>
          <p:nvPr/>
        </p:nvSpPr>
        <p:spPr>
          <a:xfrm>
            <a:off x="4615408" y="280831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CuadroTexto"/>
          <p:cNvSpPr txBox="1"/>
          <p:nvPr/>
        </p:nvSpPr>
        <p:spPr>
          <a:xfrm>
            <a:off x="4737720" y="364315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</a:t>
            </a:r>
          </a:p>
        </p:txBody>
      </p:sp>
      <p:sp>
        <p:nvSpPr>
          <p:cNvPr id="91" name="90 CuadroTexto"/>
          <p:cNvSpPr txBox="1"/>
          <p:nvPr/>
        </p:nvSpPr>
        <p:spPr>
          <a:xfrm>
            <a:off x="4211960" y="295232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cxnSp>
        <p:nvCxnSpPr>
          <p:cNvPr id="92" name="91 Conector recto de flecha"/>
          <p:cNvCxnSpPr/>
          <p:nvPr/>
        </p:nvCxnSpPr>
        <p:spPr>
          <a:xfrm>
            <a:off x="4737720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Elipse"/>
          <p:cNvSpPr/>
          <p:nvPr/>
        </p:nvSpPr>
        <p:spPr>
          <a:xfrm>
            <a:off x="4089648" y="172935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94 Rectángulo"/>
          <p:cNvSpPr/>
          <p:nvPr/>
        </p:nvSpPr>
        <p:spPr>
          <a:xfrm rot="16200000">
            <a:off x="4373725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16200000">
            <a:off x="4589749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4152881" y="201739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Elipse"/>
          <p:cNvSpPr/>
          <p:nvPr/>
        </p:nvSpPr>
        <p:spPr>
          <a:xfrm>
            <a:off x="5241776" y="172935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5309829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5525853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16200000">
            <a:off x="5741877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>
            <a:off x="5305009" y="201739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74 Elipse"/>
          <p:cNvSpPr/>
          <p:nvPr/>
        </p:nvSpPr>
        <p:spPr>
          <a:xfrm>
            <a:off x="179512" y="1276568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79" name="78 CuadroTexto"/>
          <p:cNvSpPr txBox="1"/>
          <p:nvPr/>
        </p:nvSpPr>
        <p:spPr>
          <a:xfrm>
            <a:off x="306032" y="1103714"/>
            <a:ext cx="665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>
                <a:solidFill>
                  <a:srgbClr val="00FF99"/>
                </a:solidFill>
              </a:rPr>
              <a:t>β</a:t>
            </a:r>
            <a:endParaRPr lang="es-ES" sz="6600" dirty="0">
              <a:solidFill>
                <a:srgbClr val="00FF99"/>
              </a:solidFill>
            </a:endParaRPr>
          </a:p>
        </p:txBody>
      </p:sp>
      <p:sp>
        <p:nvSpPr>
          <p:cNvPr id="83" name="82 Elipse"/>
          <p:cNvSpPr/>
          <p:nvPr/>
        </p:nvSpPr>
        <p:spPr>
          <a:xfrm>
            <a:off x="179512" y="3507854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 redondeado"/>
          <p:cNvSpPr/>
          <p:nvPr/>
        </p:nvSpPr>
        <p:spPr>
          <a:xfrm rot="18868939">
            <a:off x="336811" y="4007602"/>
            <a:ext cx="432048" cy="144016"/>
          </a:xfrm>
          <a:prstGeom prst="roundRect">
            <a:avLst>
              <a:gd name="adj" fmla="val 5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Circular"/>
          <p:cNvSpPr/>
          <p:nvPr/>
        </p:nvSpPr>
        <p:spPr>
          <a:xfrm rot="1811526">
            <a:off x="558708" y="3678160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6" name="85 Circular"/>
          <p:cNvSpPr/>
          <p:nvPr/>
        </p:nvSpPr>
        <p:spPr>
          <a:xfrm rot="16731082">
            <a:off x="630716" y="3751455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7" name="86 Elipse"/>
          <p:cNvSpPr/>
          <p:nvPr/>
        </p:nvSpPr>
        <p:spPr>
          <a:xfrm>
            <a:off x="201216" y="2377430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Forma libre"/>
          <p:cNvSpPr/>
          <p:nvPr/>
        </p:nvSpPr>
        <p:spPr>
          <a:xfrm rot="6012677">
            <a:off x="603409" y="2593770"/>
            <a:ext cx="365349" cy="281039"/>
          </a:xfrm>
          <a:custGeom>
            <a:avLst/>
            <a:gdLst>
              <a:gd name="connsiteX0" fmla="*/ 265113 w 350838"/>
              <a:gd name="connsiteY0" fmla="*/ 269875 h 269875"/>
              <a:gd name="connsiteX1" fmla="*/ 169863 w 350838"/>
              <a:gd name="connsiteY1" fmla="*/ 193675 h 269875"/>
              <a:gd name="connsiteX2" fmla="*/ 65088 w 350838"/>
              <a:gd name="connsiteY2" fmla="*/ 184150 h 269875"/>
              <a:gd name="connsiteX3" fmla="*/ 7938 w 350838"/>
              <a:gd name="connsiteY3" fmla="*/ 50800 h 269875"/>
              <a:gd name="connsiteX4" fmla="*/ 112713 w 350838"/>
              <a:gd name="connsiteY4" fmla="*/ 3175 h 269875"/>
              <a:gd name="connsiteX5" fmla="*/ 141288 w 350838"/>
              <a:gd name="connsiteY5" fmla="*/ 69850 h 269875"/>
              <a:gd name="connsiteX6" fmla="*/ 198438 w 350838"/>
              <a:gd name="connsiteY6" fmla="*/ 79375 h 269875"/>
              <a:gd name="connsiteX7" fmla="*/ 350838 w 350838"/>
              <a:gd name="connsiteY7" fmla="*/ 184150 h 26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0838" h="269875">
                <a:moveTo>
                  <a:pt x="265113" y="269875"/>
                </a:moveTo>
                <a:cubicBezTo>
                  <a:pt x="234156" y="238918"/>
                  <a:pt x="203200" y="207962"/>
                  <a:pt x="169863" y="193675"/>
                </a:cubicBezTo>
                <a:cubicBezTo>
                  <a:pt x="136526" y="179388"/>
                  <a:pt x="92075" y="207962"/>
                  <a:pt x="65088" y="184150"/>
                </a:cubicBezTo>
                <a:cubicBezTo>
                  <a:pt x="38101" y="160338"/>
                  <a:pt x="0" y="80963"/>
                  <a:pt x="7938" y="50800"/>
                </a:cubicBezTo>
                <a:cubicBezTo>
                  <a:pt x="15876" y="20637"/>
                  <a:pt x="90488" y="0"/>
                  <a:pt x="112713" y="3175"/>
                </a:cubicBezTo>
                <a:cubicBezTo>
                  <a:pt x="134938" y="6350"/>
                  <a:pt x="127001" y="57150"/>
                  <a:pt x="141288" y="69850"/>
                </a:cubicBezTo>
                <a:cubicBezTo>
                  <a:pt x="155576" y="82550"/>
                  <a:pt x="163513" y="60325"/>
                  <a:pt x="198438" y="79375"/>
                </a:cubicBezTo>
                <a:cubicBezTo>
                  <a:pt x="233363" y="98425"/>
                  <a:pt x="292100" y="141287"/>
                  <a:pt x="350838" y="18415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Trapecio"/>
          <p:cNvSpPr/>
          <p:nvPr/>
        </p:nvSpPr>
        <p:spPr>
          <a:xfrm rot="2998724">
            <a:off x="372505" y="2703653"/>
            <a:ext cx="401445" cy="435793"/>
          </a:xfrm>
          <a:prstGeom prst="trapezoid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>
            <a:off x="7020272" y="627534"/>
            <a:ext cx="914400" cy="2880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Triángulo isósceles"/>
          <p:cNvSpPr/>
          <p:nvPr/>
        </p:nvSpPr>
        <p:spPr>
          <a:xfrm>
            <a:off x="7020272" y="411510"/>
            <a:ext cx="504056" cy="502890"/>
          </a:xfrm>
          <a:prstGeom prst="triangle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Triángulo isósceles"/>
          <p:cNvSpPr/>
          <p:nvPr/>
        </p:nvSpPr>
        <p:spPr>
          <a:xfrm>
            <a:off x="7452320" y="411510"/>
            <a:ext cx="504056" cy="502890"/>
          </a:xfrm>
          <a:prstGeom prst="triangle">
            <a:avLst>
              <a:gd name="adj" fmla="val 1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Triángulo isósceles"/>
          <p:cNvSpPr/>
          <p:nvPr/>
        </p:nvSpPr>
        <p:spPr>
          <a:xfrm>
            <a:off x="7236296" y="267494"/>
            <a:ext cx="540000" cy="43088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Elipse"/>
          <p:cNvSpPr/>
          <p:nvPr/>
        </p:nvSpPr>
        <p:spPr>
          <a:xfrm>
            <a:off x="7092280" y="4011910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ayo"/>
          <p:cNvSpPr/>
          <p:nvPr/>
        </p:nvSpPr>
        <p:spPr>
          <a:xfrm>
            <a:off x="7308304" y="4227934"/>
            <a:ext cx="504056" cy="482352"/>
          </a:xfrm>
          <a:prstGeom prst="lightningBol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Cruz"/>
          <p:cNvSpPr/>
          <p:nvPr/>
        </p:nvSpPr>
        <p:spPr>
          <a:xfrm>
            <a:off x="4932040" y="1995686"/>
            <a:ext cx="432048" cy="432048"/>
          </a:xfrm>
          <a:prstGeom prst="plus">
            <a:avLst>
              <a:gd name="adj" fmla="val 3537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16200000">
            <a:off x="4157701" y="2175734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Elipse"/>
          <p:cNvSpPr/>
          <p:nvPr/>
        </p:nvSpPr>
        <p:spPr>
          <a:xfrm>
            <a:off x="2843808" y="721246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111" name="110 CuadroTexto"/>
          <p:cNvSpPr txBox="1"/>
          <p:nvPr/>
        </p:nvSpPr>
        <p:spPr>
          <a:xfrm>
            <a:off x="2987824" y="339502"/>
            <a:ext cx="6655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ε</a:t>
            </a:r>
            <a:endParaRPr lang="es-ES" sz="8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9" name="118 Elipse"/>
          <p:cNvSpPr/>
          <p:nvPr/>
        </p:nvSpPr>
        <p:spPr>
          <a:xfrm>
            <a:off x="2843808" y="2787774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0" name="119 Conector recto de flecha"/>
          <p:cNvCxnSpPr/>
          <p:nvPr/>
        </p:nvCxnSpPr>
        <p:spPr>
          <a:xfrm>
            <a:off x="2966120" y="3250197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120 Elipse"/>
          <p:cNvSpPr/>
          <p:nvPr/>
        </p:nvSpPr>
        <p:spPr>
          <a:xfrm>
            <a:off x="2843808" y="4011910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2" name="121 Conector recto de flecha"/>
          <p:cNvCxnSpPr/>
          <p:nvPr/>
        </p:nvCxnSpPr>
        <p:spPr>
          <a:xfrm flipH="1">
            <a:off x="2966120" y="446566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Elipse"/>
          <p:cNvSpPr/>
          <p:nvPr/>
        </p:nvSpPr>
        <p:spPr>
          <a:xfrm>
            <a:off x="2843808" y="1738029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2911861" y="2206061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 rot="16200000">
            <a:off x="3127885" y="2206061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16200000">
            <a:off x="3343909" y="2206061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>
            <a:off x="2907041" y="2026061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>
            <a:off x="4644008" y="555526"/>
            <a:ext cx="914400" cy="2880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84 Triángulo isósceles"/>
          <p:cNvSpPr/>
          <p:nvPr/>
        </p:nvSpPr>
        <p:spPr>
          <a:xfrm>
            <a:off x="4644008" y="412676"/>
            <a:ext cx="504056" cy="718914"/>
          </a:xfrm>
          <a:prstGeom prst="triangle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Triángulo isósceles"/>
          <p:cNvSpPr/>
          <p:nvPr/>
        </p:nvSpPr>
        <p:spPr>
          <a:xfrm>
            <a:off x="5076056" y="412676"/>
            <a:ext cx="504056" cy="718914"/>
          </a:xfrm>
          <a:prstGeom prst="triangle">
            <a:avLst>
              <a:gd name="adj" fmla="val 1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Triángulo isósceles"/>
          <p:cNvSpPr/>
          <p:nvPr/>
        </p:nvSpPr>
        <p:spPr>
          <a:xfrm>
            <a:off x="4860032" y="123478"/>
            <a:ext cx="540000" cy="43088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37800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3508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ADNpol  de eucariotas</a:t>
            </a:r>
          </a:p>
        </p:txBody>
      </p:sp>
      <p:sp>
        <p:nvSpPr>
          <p:cNvPr id="88" name="87 Elipse"/>
          <p:cNvSpPr/>
          <p:nvPr/>
        </p:nvSpPr>
        <p:spPr>
          <a:xfrm>
            <a:off x="7020272" y="700504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7158271" y="671666"/>
            <a:ext cx="665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δ</a:t>
            </a:r>
            <a:endParaRPr lang="es-ES" sz="6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111 Elipse"/>
          <p:cNvSpPr/>
          <p:nvPr/>
        </p:nvSpPr>
        <p:spPr>
          <a:xfrm>
            <a:off x="179512" y="127656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113" name="112 CuadroTexto"/>
          <p:cNvSpPr txBox="1"/>
          <p:nvPr/>
        </p:nvSpPr>
        <p:spPr>
          <a:xfrm>
            <a:off x="306032" y="1103714"/>
            <a:ext cx="665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β</a:t>
            </a:r>
            <a:endParaRPr lang="es-ES" sz="6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9" name="138 Elipse"/>
          <p:cNvSpPr/>
          <p:nvPr/>
        </p:nvSpPr>
        <p:spPr>
          <a:xfrm>
            <a:off x="6321896" y="280831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Elipse"/>
          <p:cNvSpPr/>
          <p:nvPr/>
        </p:nvSpPr>
        <p:spPr>
          <a:xfrm>
            <a:off x="7834064" y="280831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CuadroTexto"/>
          <p:cNvSpPr txBox="1"/>
          <p:nvPr/>
        </p:nvSpPr>
        <p:spPr>
          <a:xfrm>
            <a:off x="6444208" y="364315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</a:t>
            </a:r>
          </a:p>
        </p:txBody>
      </p:sp>
      <p:sp>
        <p:nvSpPr>
          <p:cNvPr id="142" name="141 CuadroTexto"/>
          <p:cNvSpPr txBox="1"/>
          <p:nvPr/>
        </p:nvSpPr>
        <p:spPr>
          <a:xfrm>
            <a:off x="5940152" y="295232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cxnSp>
        <p:nvCxnSpPr>
          <p:cNvPr id="143" name="142 Conector recto de flecha"/>
          <p:cNvCxnSpPr/>
          <p:nvPr/>
        </p:nvCxnSpPr>
        <p:spPr>
          <a:xfrm>
            <a:off x="6444208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 de flecha"/>
          <p:cNvCxnSpPr/>
          <p:nvPr/>
        </p:nvCxnSpPr>
        <p:spPr>
          <a:xfrm flipH="1">
            <a:off x="7956376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144 CuadroTexto"/>
          <p:cNvSpPr txBox="1"/>
          <p:nvPr/>
        </p:nvSpPr>
        <p:spPr>
          <a:xfrm>
            <a:off x="7452320" y="2952328"/>
            <a:ext cx="169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</a:t>
            </a:r>
          </a:p>
        </p:txBody>
      </p:sp>
      <p:sp>
        <p:nvSpPr>
          <p:cNvPr id="146" name="145 CuadroTexto"/>
          <p:cNvSpPr txBox="1"/>
          <p:nvPr/>
        </p:nvSpPr>
        <p:spPr>
          <a:xfrm>
            <a:off x="7956376" y="3641993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Exo</a:t>
            </a:r>
          </a:p>
        </p:txBody>
      </p:sp>
      <p:sp>
        <p:nvSpPr>
          <p:cNvPr id="147" name="146 Elipse"/>
          <p:cNvSpPr/>
          <p:nvPr/>
        </p:nvSpPr>
        <p:spPr>
          <a:xfrm>
            <a:off x="7020272" y="172935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Rectángulo"/>
          <p:cNvSpPr/>
          <p:nvPr/>
        </p:nvSpPr>
        <p:spPr>
          <a:xfrm rot="16200000">
            <a:off x="7088325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148 Rectángulo"/>
          <p:cNvSpPr/>
          <p:nvPr/>
        </p:nvSpPr>
        <p:spPr>
          <a:xfrm rot="16200000">
            <a:off x="7304349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Rectángulo"/>
          <p:cNvSpPr/>
          <p:nvPr/>
        </p:nvSpPr>
        <p:spPr>
          <a:xfrm rot="16200000">
            <a:off x="7520373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>
            <a:off x="7083505" y="201739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2" name="161 Elipse"/>
          <p:cNvSpPr/>
          <p:nvPr/>
        </p:nvSpPr>
        <p:spPr>
          <a:xfrm>
            <a:off x="179512" y="3507854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 redondeado"/>
          <p:cNvSpPr/>
          <p:nvPr/>
        </p:nvSpPr>
        <p:spPr>
          <a:xfrm rot="18868939">
            <a:off x="336811" y="4007602"/>
            <a:ext cx="432048" cy="144016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4" name="163 Circular"/>
          <p:cNvSpPr/>
          <p:nvPr/>
        </p:nvSpPr>
        <p:spPr>
          <a:xfrm rot="1811526">
            <a:off x="558708" y="3678160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5" name="164 Circular"/>
          <p:cNvSpPr/>
          <p:nvPr/>
        </p:nvSpPr>
        <p:spPr>
          <a:xfrm rot="16731082">
            <a:off x="630716" y="3751455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9" name="168 Elipse"/>
          <p:cNvSpPr/>
          <p:nvPr/>
        </p:nvSpPr>
        <p:spPr>
          <a:xfrm>
            <a:off x="201216" y="2377430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Forma libre"/>
          <p:cNvSpPr/>
          <p:nvPr/>
        </p:nvSpPr>
        <p:spPr>
          <a:xfrm rot="6012677">
            <a:off x="603409" y="2593770"/>
            <a:ext cx="365349" cy="281039"/>
          </a:xfrm>
          <a:custGeom>
            <a:avLst/>
            <a:gdLst>
              <a:gd name="connsiteX0" fmla="*/ 265113 w 350838"/>
              <a:gd name="connsiteY0" fmla="*/ 269875 h 269875"/>
              <a:gd name="connsiteX1" fmla="*/ 169863 w 350838"/>
              <a:gd name="connsiteY1" fmla="*/ 193675 h 269875"/>
              <a:gd name="connsiteX2" fmla="*/ 65088 w 350838"/>
              <a:gd name="connsiteY2" fmla="*/ 184150 h 269875"/>
              <a:gd name="connsiteX3" fmla="*/ 7938 w 350838"/>
              <a:gd name="connsiteY3" fmla="*/ 50800 h 269875"/>
              <a:gd name="connsiteX4" fmla="*/ 112713 w 350838"/>
              <a:gd name="connsiteY4" fmla="*/ 3175 h 269875"/>
              <a:gd name="connsiteX5" fmla="*/ 141288 w 350838"/>
              <a:gd name="connsiteY5" fmla="*/ 69850 h 269875"/>
              <a:gd name="connsiteX6" fmla="*/ 198438 w 350838"/>
              <a:gd name="connsiteY6" fmla="*/ 79375 h 269875"/>
              <a:gd name="connsiteX7" fmla="*/ 350838 w 350838"/>
              <a:gd name="connsiteY7" fmla="*/ 184150 h 26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0838" h="269875">
                <a:moveTo>
                  <a:pt x="265113" y="269875"/>
                </a:moveTo>
                <a:cubicBezTo>
                  <a:pt x="234156" y="238918"/>
                  <a:pt x="203200" y="207962"/>
                  <a:pt x="169863" y="193675"/>
                </a:cubicBezTo>
                <a:cubicBezTo>
                  <a:pt x="136526" y="179388"/>
                  <a:pt x="92075" y="207962"/>
                  <a:pt x="65088" y="184150"/>
                </a:cubicBezTo>
                <a:cubicBezTo>
                  <a:pt x="38101" y="160338"/>
                  <a:pt x="0" y="80963"/>
                  <a:pt x="7938" y="50800"/>
                </a:cubicBezTo>
                <a:cubicBezTo>
                  <a:pt x="15876" y="20637"/>
                  <a:pt x="90488" y="0"/>
                  <a:pt x="112713" y="3175"/>
                </a:cubicBezTo>
                <a:cubicBezTo>
                  <a:pt x="134938" y="6350"/>
                  <a:pt x="127001" y="57150"/>
                  <a:pt x="141288" y="69850"/>
                </a:cubicBezTo>
                <a:cubicBezTo>
                  <a:pt x="155576" y="82550"/>
                  <a:pt x="163513" y="60325"/>
                  <a:pt x="198438" y="79375"/>
                </a:cubicBezTo>
                <a:cubicBezTo>
                  <a:pt x="233363" y="98425"/>
                  <a:pt x="292100" y="141287"/>
                  <a:pt x="350838" y="184150"/>
                </a:cubicBezTo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Trapecio"/>
          <p:cNvSpPr/>
          <p:nvPr/>
        </p:nvSpPr>
        <p:spPr>
          <a:xfrm rot="2998724">
            <a:off x="372505" y="2703653"/>
            <a:ext cx="401445" cy="435793"/>
          </a:xfrm>
          <a:prstGeom prst="trapezoid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Elipse"/>
          <p:cNvSpPr/>
          <p:nvPr/>
        </p:nvSpPr>
        <p:spPr>
          <a:xfrm>
            <a:off x="4665712" y="700504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4792232" y="507325"/>
            <a:ext cx="665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α</a:t>
            </a:r>
            <a:endParaRPr lang="es-ES" sz="7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81 Elipse"/>
          <p:cNvSpPr/>
          <p:nvPr/>
        </p:nvSpPr>
        <p:spPr>
          <a:xfrm>
            <a:off x="4615408" y="280831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CuadroTexto"/>
          <p:cNvSpPr txBox="1"/>
          <p:nvPr/>
        </p:nvSpPr>
        <p:spPr>
          <a:xfrm>
            <a:off x="4737720" y="364315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</a:t>
            </a:r>
          </a:p>
        </p:txBody>
      </p:sp>
      <p:sp>
        <p:nvSpPr>
          <p:cNvPr id="91" name="90 CuadroTexto"/>
          <p:cNvSpPr txBox="1"/>
          <p:nvPr/>
        </p:nvSpPr>
        <p:spPr>
          <a:xfrm>
            <a:off x="4211960" y="295232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cxnSp>
        <p:nvCxnSpPr>
          <p:cNvPr id="92" name="91 Conector recto de flecha"/>
          <p:cNvCxnSpPr/>
          <p:nvPr/>
        </p:nvCxnSpPr>
        <p:spPr>
          <a:xfrm>
            <a:off x="4737720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Elipse"/>
          <p:cNvSpPr/>
          <p:nvPr/>
        </p:nvSpPr>
        <p:spPr>
          <a:xfrm>
            <a:off x="4089648" y="172935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94 Rectángulo"/>
          <p:cNvSpPr/>
          <p:nvPr/>
        </p:nvSpPr>
        <p:spPr>
          <a:xfrm rot="16200000">
            <a:off x="4373725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16200000">
            <a:off x="4589749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4152881" y="201739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Elipse"/>
          <p:cNvSpPr/>
          <p:nvPr/>
        </p:nvSpPr>
        <p:spPr>
          <a:xfrm>
            <a:off x="5241776" y="172935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5309829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5525853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16200000">
            <a:off x="5741877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>
            <a:off x="5305009" y="201739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74 Elipse"/>
          <p:cNvSpPr/>
          <p:nvPr/>
        </p:nvSpPr>
        <p:spPr>
          <a:xfrm>
            <a:off x="1497360" y="1276568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79" name="78 CuadroTexto"/>
          <p:cNvSpPr txBox="1"/>
          <p:nvPr/>
        </p:nvSpPr>
        <p:spPr>
          <a:xfrm>
            <a:off x="1623880" y="987574"/>
            <a:ext cx="665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rgbClr val="00FF99"/>
                </a:solidFill>
              </a:rPr>
              <a:t>γ</a:t>
            </a:r>
            <a:endParaRPr lang="es-ES" sz="7200" dirty="0">
              <a:solidFill>
                <a:srgbClr val="00FF99"/>
              </a:solidFill>
            </a:endParaRPr>
          </a:p>
        </p:txBody>
      </p:sp>
      <p:sp>
        <p:nvSpPr>
          <p:cNvPr id="83" name="82 Elipse"/>
          <p:cNvSpPr/>
          <p:nvPr/>
        </p:nvSpPr>
        <p:spPr>
          <a:xfrm>
            <a:off x="1497360" y="2349336"/>
            <a:ext cx="914400" cy="914400"/>
          </a:xfrm>
          <a:prstGeom prst="ellipse">
            <a:avLst/>
          </a:pr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 redondeado"/>
          <p:cNvSpPr/>
          <p:nvPr/>
        </p:nvSpPr>
        <p:spPr>
          <a:xfrm rot="19878017">
            <a:off x="1561078" y="2689806"/>
            <a:ext cx="808985" cy="288032"/>
          </a:xfrm>
          <a:prstGeom prst="roundRect">
            <a:avLst>
              <a:gd name="adj" fmla="val 50000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>
            <a:off x="7020272" y="627534"/>
            <a:ext cx="914400" cy="2880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Triángulo isósceles"/>
          <p:cNvSpPr/>
          <p:nvPr/>
        </p:nvSpPr>
        <p:spPr>
          <a:xfrm>
            <a:off x="7020272" y="411510"/>
            <a:ext cx="504056" cy="502890"/>
          </a:xfrm>
          <a:prstGeom prst="triangle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Triángulo isósceles"/>
          <p:cNvSpPr/>
          <p:nvPr/>
        </p:nvSpPr>
        <p:spPr>
          <a:xfrm>
            <a:off x="7452320" y="411510"/>
            <a:ext cx="504056" cy="502890"/>
          </a:xfrm>
          <a:prstGeom prst="triangle">
            <a:avLst>
              <a:gd name="adj" fmla="val 1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Triángulo isósceles"/>
          <p:cNvSpPr/>
          <p:nvPr/>
        </p:nvSpPr>
        <p:spPr>
          <a:xfrm>
            <a:off x="7236296" y="267494"/>
            <a:ext cx="540000" cy="43088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Elipse"/>
          <p:cNvSpPr/>
          <p:nvPr/>
        </p:nvSpPr>
        <p:spPr>
          <a:xfrm>
            <a:off x="7092280" y="4011910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ayo"/>
          <p:cNvSpPr/>
          <p:nvPr/>
        </p:nvSpPr>
        <p:spPr>
          <a:xfrm>
            <a:off x="7308304" y="4227934"/>
            <a:ext cx="504056" cy="482352"/>
          </a:xfrm>
          <a:prstGeom prst="lightningBol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Elipse"/>
          <p:cNvSpPr/>
          <p:nvPr/>
        </p:nvSpPr>
        <p:spPr>
          <a:xfrm>
            <a:off x="2843808" y="721246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109" name="108 CuadroTexto"/>
          <p:cNvSpPr txBox="1"/>
          <p:nvPr/>
        </p:nvSpPr>
        <p:spPr>
          <a:xfrm>
            <a:off x="2987824" y="339502"/>
            <a:ext cx="6655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ε</a:t>
            </a:r>
            <a:endParaRPr lang="es-ES" sz="8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0" name="109 Elipse"/>
          <p:cNvSpPr/>
          <p:nvPr/>
        </p:nvSpPr>
        <p:spPr>
          <a:xfrm>
            <a:off x="2843808" y="2787774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1" name="110 Conector recto de flecha"/>
          <p:cNvCxnSpPr/>
          <p:nvPr/>
        </p:nvCxnSpPr>
        <p:spPr>
          <a:xfrm>
            <a:off x="2966120" y="3250197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113 Elipse"/>
          <p:cNvSpPr/>
          <p:nvPr/>
        </p:nvSpPr>
        <p:spPr>
          <a:xfrm>
            <a:off x="2843808" y="4011910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5" name="114 Conector recto de flecha"/>
          <p:cNvCxnSpPr/>
          <p:nvPr/>
        </p:nvCxnSpPr>
        <p:spPr>
          <a:xfrm flipH="1">
            <a:off x="2966120" y="446566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Elipse"/>
          <p:cNvSpPr/>
          <p:nvPr/>
        </p:nvSpPr>
        <p:spPr>
          <a:xfrm>
            <a:off x="2843808" y="1738029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16200000">
            <a:off x="2911861" y="2206061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16200000">
            <a:off x="3127885" y="2206061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16200000">
            <a:off x="3343909" y="2206061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>
            <a:off x="2907041" y="2026061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 rot="16200000">
            <a:off x="4157701" y="2175734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Cruz"/>
          <p:cNvSpPr/>
          <p:nvPr/>
        </p:nvSpPr>
        <p:spPr>
          <a:xfrm>
            <a:off x="4932040" y="1995686"/>
            <a:ext cx="432048" cy="432048"/>
          </a:xfrm>
          <a:prstGeom prst="plus">
            <a:avLst>
              <a:gd name="adj" fmla="val 3537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>
            <a:off x="4644008" y="555526"/>
            <a:ext cx="914400" cy="2880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65 Triángulo isósceles"/>
          <p:cNvSpPr/>
          <p:nvPr/>
        </p:nvSpPr>
        <p:spPr>
          <a:xfrm>
            <a:off x="4644008" y="412676"/>
            <a:ext cx="504056" cy="718914"/>
          </a:xfrm>
          <a:prstGeom prst="triangle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Triángulo isósceles"/>
          <p:cNvSpPr/>
          <p:nvPr/>
        </p:nvSpPr>
        <p:spPr>
          <a:xfrm>
            <a:off x="5076056" y="412676"/>
            <a:ext cx="504056" cy="718914"/>
          </a:xfrm>
          <a:prstGeom prst="triangle">
            <a:avLst>
              <a:gd name="adj" fmla="val 1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Triángulo isósceles"/>
          <p:cNvSpPr/>
          <p:nvPr/>
        </p:nvSpPr>
        <p:spPr>
          <a:xfrm>
            <a:off x="4860032" y="123478"/>
            <a:ext cx="540000" cy="43088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37800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3508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ADNpol  de eucariotas</a:t>
            </a:r>
          </a:p>
        </p:txBody>
      </p:sp>
      <p:sp>
        <p:nvSpPr>
          <p:cNvPr id="88" name="87 Elipse"/>
          <p:cNvSpPr/>
          <p:nvPr/>
        </p:nvSpPr>
        <p:spPr>
          <a:xfrm>
            <a:off x="7020272" y="700504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7158271" y="671666"/>
            <a:ext cx="665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δ</a:t>
            </a:r>
            <a:endParaRPr lang="es-ES" sz="6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111 Elipse"/>
          <p:cNvSpPr/>
          <p:nvPr/>
        </p:nvSpPr>
        <p:spPr>
          <a:xfrm>
            <a:off x="179512" y="127656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113" name="112 CuadroTexto"/>
          <p:cNvSpPr txBox="1"/>
          <p:nvPr/>
        </p:nvSpPr>
        <p:spPr>
          <a:xfrm>
            <a:off x="306032" y="1103714"/>
            <a:ext cx="665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β</a:t>
            </a:r>
            <a:endParaRPr lang="es-ES" sz="6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4" name="113 Elipse"/>
          <p:cNvSpPr/>
          <p:nvPr/>
        </p:nvSpPr>
        <p:spPr>
          <a:xfrm>
            <a:off x="1497360" y="127656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115" name="114 CuadroTexto"/>
          <p:cNvSpPr txBox="1"/>
          <p:nvPr/>
        </p:nvSpPr>
        <p:spPr>
          <a:xfrm>
            <a:off x="1623880" y="987574"/>
            <a:ext cx="665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γ</a:t>
            </a:r>
            <a:endParaRPr lang="es-ES" sz="7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9" name="138 Elipse"/>
          <p:cNvSpPr/>
          <p:nvPr/>
        </p:nvSpPr>
        <p:spPr>
          <a:xfrm>
            <a:off x="6321896" y="280831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Elipse"/>
          <p:cNvSpPr/>
          <p:nvPr/>
        </p:nvSpPr>
        <p:spPr>
          <a:xfrm>
            <a:off x="7834064" y="280831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CuadroTexto"/>
          <p:cNvSpPr txBox="1"/>
          <p:nvPr/>
        </p:nvSpPr>
        <p:spPr>
          <a:xfrm>
            <a:off x="6444208" y="364315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</a:t>
            </a:r>
          </a:p>
        </p:txBody>
      </p:sp>
      <p:sp>
        <p:nvSpPr>
          <p:cNvPr id="142" name="141 CuadroTexto"/>
          <p:cNvSpPr txBox="1"/>
          <p:nvPr/>
        </p:nvSpPr>
        <p:spPr>
          <a:xfrm>
            <a:off x="5940152" y="295232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cxnSp>
        <p:nvCxnSpPr>
          <p:cNvPr id="143" name="142 Conector recto de flecha"/>
          <p:cNvCxnSpPr/>
          <p:nvPr/>
        </p:nvCxnSpPr>
        <p:spPr>
          <a:xfrm>
            <a:off x="6444208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 de flecha"/>
          <p:cNvCxnSpPr/>
          <p:nvPr/>
        </p:nvCxnSpPr>
        <p:spPr>
          <a:xfrm flipH="1">
            <a:off x="7956376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144 CuadroTexto"/>
          <p:cNvSpPr txBox="1"/>
          <p:nvPr/>
        </p:nvSpPr>
        <p:spPr>
          <a:xfrm>
            <a:off x="7452320" y="2952328"/>
            <a:ext cx="169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</a:t>
            </a:r>
          </a:p>
        </p:txBody>
      </p:sp>
      <p:sp>
        <p:nvSpPr>
          <p:cNvPr id="146" name="145 CuadroTexto"/>
          <p:cNvSpPr txBox="1"/>
          <p:nvPr/>
        </p:nvSpPr>
        <p:spPr>
          <a:xfrm>
            <a:off x="7956376" y="3641993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Exo</a:t>
            </a:r>
          </a:p>
        </p:txBody>
      </p:sp>
      <p:sp>
        <p:nvSpPr>
          <p:cNvPr id="147" name="146 Elipse"/>
          <p:cNvSpPr/>
          <p:nvPr/>
        </p:nvSpPr>
        <p:spPr>
          <a:xfrm>
            <a:off x="7020272" y="172935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Rectángulo"/>
          <p:cNvSpPr/>
          <p:nvPr/>
        </p:nvSpPr>
        <p:spPr>
          <a:xfrm rot="16200000">
            <a:off x="7088325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148 Rectángulo"/>
          <p:cNvSpPr/>
          <p:nvPr/>
        </p:nvSpPr>
        <p:spPr>
          <a:xfrm rot="16200000">
            <a:off x="7304349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Rectángulo"/>
          <p:cNvSpPr/>
          <p:nvPr/>
        </p:nvSpPr>
        <p:spPr>
          <a:xfrm rot="16200000">
            <a:off x="7520373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>
            <a:off x="7083505" y="201739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Elipse"/>
          <p:cNvSpPr/>
          <p:nvPr/>
        </p:nvSpPr>
        <p:spPr>
          <a:xfrm>
            <a:off x="1497360" y="2349336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 redondeado"/>
          <p:cNvSpPr/>
          <p:nvPr/>
        </p:nvSpPr>
        <p:spPr>
          <a:xfrm rot="19878017">
            <a:off x="1561078" y="2689806"/>
            <a:ext cx="808985" cy="288032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2" name="161 Elipse"/>
          <p:cNvSpPr/>
          <p:nvPr/>
        </p:nvSpPr>
        <p:spPr>
          <a:xfrm>
            <a:off x="179512" y="3507854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 redondeado"/>
          <p:cNvSpPr/>
          <p:nvPr/>
        </p:nvSpPr>
        <p:spPr>
          <a:xfrm rot="18868939">
            <a:off x="336811" y="4007602"/>
            <a:ext cx="432048" cy="144016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4" name="163 Circular"/>
          <p:cNvSpPr/>
          <p:nvPr/>
        </p:nvSpPr>
        <p:spPr>
          <a:xfrm rot="1811526">
            <a:off x="558708" y="3678160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5" name="164 Circular"/>
          <p:cNvSpPr/>
          <p:nvPr/>
        </p:nvSpPr>
        <p:spPr>
          <a:xfrm rot="16731082">
            <a:off x="630716" y="3751455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9" name="168 Elipse"/>
          <p:cNvSpPr/>
          <p:nvPr/>
        </p:nvSpPr>
        <p:spPr>
          <a:xfrm>
            <a:off x="201216" y="2377430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Forma libre"/>
          <p:cNvSpPr/>
          <p:nvPr/>
        </p:nvSpPr>
        <p:spPr>
          <a:xfrm rot="6012677">
            <a:off x="603409" y="2593770"/>
            <a:ext cx="365349" cy="281039"/>
          </a:xfrm>
          <a:custGeom>
            <a:avLst/>
            <a:gdLst>
              <a:gd name="connsiteX0" fmla="*/ 265113 w 350838"/>
              <a:gd name="connsiteY0" fmla="*/ 269875 h 269875"/>
              <a:gd name="connsiteX1" fmla="*/ 169863 w 350838"/>
              <a:gd name="connsiteY1" fmla="*/ 193675 h 269875"/>
              <a:gd name="connsiteX2" fmla="*/ 65088 w 350838"/>
              <a:gd name="connsiteY2" fmla="*/ 184150 h 269875"/>
              <a:gd name="connsiteX3" fmla="*/ 7938 w 350838"/>
              <a:gd name="connsiteY3" fmla="*/ 50800 h 269875"/>
              <a:gd name="connsiteX4" fmla="*/ 112713 w 350838"/>
              <a:gd name="connsiteY4" fmla="*/ 3175 h 269875"/>
              <a:gd name="connsiteX5" fmla="*/ 141288 w 350838"/>
              <a:gd name="connsiteY5" fmla="*/ 69850 h 269875"/>
              <a:gd name="connsiteX6" fmla="*/ 198438 w 350838"/>
              <a:gd name="connsiteY6" fmla="*/ 79375 h 269875"/>
              <a:gd name="connsiteX7" fmla="*/ 350838 w 350838"/>
              <a:gd name="connsiteY7" fmla="*/ 184150 h 26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0838" h="269875">
                <a:moveTo>
                  <a:pt x="265113" y="269875"/>
                </a:moveTo>
                <a:cubicBezTo>
                  <a:pt x="234156" y="238918"/>
                  <a:pt x="203200" y="207962"/>
                  <a:pt x="169863" y="193675"/>
                </a:cubicBezTo>
                <a:cubicBezTo>
                  <a:pt x="136526" y="179388"/>
                  <a:pt x="92075" y="207962"/>
                  <a:pt x="65088" y="184150"/>
                </a:cubicBezTo>
                <a:cubicBezTo>
                  <a:pt x="38101" y="160338"/>
                  <a:pt x="0" y="80963"/>
                  <a:pt x="7938" y="50800"/>
                </a:cubicBezTo>
                <a:cubicBezTo>
                  <a:pt x="15876" y="20637"/>
                  <a:pt x="90488" y="0"/>
                  <a:pt x="112713" y="3175"/>
                </a:cubicBezTo>
                <a:cubicBezTo>
                  <a:pt x="134938" y="6350"/>
                  <a:pt x="127001" y="57150"/>
                  <a:pt x="141288" y="69850"/>
                </a:cubicBezTo>
                <a:cubicBezTo>
                  <a:pt x="155576" y="82550"/>
                  <a:pt x="163513" y="60325"/>
                  <a:pt x="198438" y="79375"/>
                </a:cubicBezTo>
                <a:cubicBezTo>
                  <a:pt x="233363" y="98425"/>
                  <a:pt x="292100" y="141287"/>
                  <a:pt x="350838" y="184150"/>
                </a:cubicBezTo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Trapecio"/>
          <p:cNvSpPr/>
          <p:nvPr/>
        </p:nvSpPr>
        <p:spPr>
          <a:xfrm rot="2998724">
            <a:off x="372505" y="2703653"/>
            <a:ext cx="401445" cy="435793"/>
          </a:xfrm>
          <a:prstGeom prst="trapezoid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Elipse"/>
          <p:cNvSpPr/>
          <p:nvPr/>
        </p:nvSpPr>
        <p:spPr>
          <a:xfrm>
            <a:off x="4665712" y="700504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4792232" y="507325"/>
            <a:ext cx="665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α</a:t>
            </a:r>
            <a:endParaRPr lang="es-ES" sz="7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81 Elipse"/>
          <p:cNvSpPr/>
          <p:nvPr/>
        </p:nvSpPr>
        <p:spPr>
          <a:xfrm>
            <a:off x="4615408" y="2808312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CuadroTexto"/>
          <p:cNvSpPr txBox="1"/>
          <p:nvPr/>
        </p:nvSpPr>
        <p:spPr>
          <a:xfrm>
            <a:off x="4737720" y="364315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</a:t>
            </a:r>
          </a:p>
        </p:txBody>
      </p:sp>
      <p:sp>
        <p:nvSpPr>
          <p:cNvPr id="91" name="90 CuadroTexto"/>
          <p:cNvSpPr txBox="1"/>
          <p:nvPr/>
        </p:nvSpPr>
        <p:spPr>
          <a:xfrm>
            <a:off x="4211960" y="295232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5´        3´</a:t>
            </a:r>
          </a:p>
        </p:txBody>
      </p:sp>
      <p:cxnSp>
        <p:nvCxnSpPr>
          <p:cNvPr id="92" name="91 Conector recto de flecha"/>
          <p:cNvCxnSpPr/>
          <p:nvPr/>
        </p:nvCxnSpPr>
        <p:spPr>
          <a:xfrm>
            <a:off x="4737720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Elipse"/>
          <p:cNvSpPr/>
          <p:nvPr/>
        </p:nvSpPr>
        <p:spPr>
          <a:xfrm>
            <a:off x="4089648" y="172935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16200000">
            <a:off x="4157701" y="2175734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94 Rectángulo"/>
          <p:cNvSpPr/>
          <p:nvPr/>
        </p:nvSpPr>
        <p:spPr>
          <a:xfrm rot="16200000">
            <a:off x="4373725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16200000">
            <a:off x="4589749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4152881" y="201739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Elipse"/>
          <p:cNvSpPr/>
          <p:nvPr/>
        </p:nvSpPr>
        <p:spPr>
          <a:xfrm>
            <a:off x="5241776" y="1729358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5309829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5525853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16200000">
            <a:off x="5741877" y="2197390"/>
            <a:ext cx="396000" cy="10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>
            <a:off x="5305009" y="2017390"/>
            <a:ext cx="779159" cy="12628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>
            <a:off x="7020272" y="627534"/>
            <a:ext cx="914400" cy="2880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Triángulo isósceles"/>
          <p:cNvSpPr/>
          <p:nvPr/>
        </p:nvSpPr>
        <p:spPr>
          <a:xfrm>
            <a:off x="7020272" y="411510"/>
            <a:ext cx="504056" cy="502890"/>
          </a:xfrm>
          <a:prstGeom prst="triangle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Triángulo isósceles"/>
          <p:cNvSpPr/>
          <p:nvPr/>
        </p:nvSpPr>
        <p:spPr>
          <a:xfrm>
            <a:off x="7452320" y="411510"/>
            <a:ext cx="504056" cy="502890"/>
          </a:xfrm>
          <a:prstGeom prst="triangle">
            <a:avLst>
              <a:gd name="adj" fmla="val 10000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Triángulo isósceles"/>
          <p:cNvSpPr/>
          <p:nvPr/>
        </p:nvSpPr>
        <p:spPr>
          <a:xfrm>
            <a:off x="7236296" y="267494"/>
            <a:ext cx="540000" cy="43088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Elipse"/>
          <p:cNvSpPr/>
          <p:nvPr/>
        </p:nvSpPr>
        <p:spPr>
          <a:xfrm>
            <a:off x="7092280" y="4011910"/>
            <a:ext cx="914400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ayo"/>
          <p:cNvSpPr/>
          <p:nvPr/>
        </p:nvSpPr>
        <p:spPr>
          <a:xfrm>
            <a:off x="7308304" y="4227934"/>
            <a:ext cx="504056" cy="482352"/>
          </a:xfrm>
          <a:prstGeom prst="lightningBol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Elipse"/>
          <p:cNvSpPr/>
          <p:nvPr/>
        </p:nvSpPr>
        <p:spPr>
          <a:xfrm>
            <a:off x="2843808" y="721246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118" name="117 CuadroTexto"/>
          <p:cNvSpPr txBox="1"/>
          <p:nvPr/>
        </p:nvSpPr>
        <p:spPr>
          <a:xfrm>
            <a:off x="2987824" y="339502"/>
            <a:ext cx="6655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800" dirty="0">
                <a:solidFill>
                  <a:srgbClr val="00FF99"/>
                </a:solidFill>
              </a:rPr>
              <a:t>ε</a:t>
            </a:r>
            <a:endParaRPr lang="es-ES" sz="8800" dirty="0">
              <a:solidFill>
                <a:srgbClr val="00FF99"/>
              </a:solidFill>
            </a:endParaRPr>
          </a:p>
        </p:txBody>
      </p:sp>
      <p:sp>
        <p:nvSpPr>
          <p:cNvPr id="119" name="118 Elipse"/>
          <p:cNvSpPr/>
          <p:nvPr/>
        </p:nvSpPr>
        <p:spPr>
          <a:xfrm>
            <a:off x="2843808" y="2787774"/>
            <a:ext cx="914400" cy="914400"/>
          </a:xfrm>
          <a:prstGeom prst="ellipse">
            <a:avLst/>
          </a:prstGeom>
          <a:solidFill>
            <a:srgbClr val="00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0" name="119 Conector recto de flecha"/>
          <p:cNvCxnSpPr/>
          <p:nvPr/>
        </p:nvCxnSpPr>
        <p:spPr>
          <a:xfrm>
            <a:off x="2966120" y="3250197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120 Elipse"/>
          <p:cNvSpPr/>
          <p:nvPr/>
        </p:nvSpPr>
        <p:spPr>
          <a:xfrm>
            <a:off x="2843808" y="4011910"/>
            <a:ext cx="914400" cy="914400"/>
          </a:xfrm>
          <a:prstGeom prst="ellipse">
            <a:avLst/>
          </a:prstGeom>
          <a:solidFill>
            <a:srgbClr val="FF0066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2" name="121 Conector recto de flecha"/>
          <p:cNvCxnSpPr/>
          <p:nvPr/>
        </p:nvCxnSpPr>
        <p:spPr>
          <a:xfrm flipH="1">
            <a:off x="2966120" y="446566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Elipse"/>
          <p:cNvSpPr/>
          <p:nvPr/>
        </p:nvSpPr>
        <p:spPr>
          <a:xfrm>
            <a:off x="2843808" y="1738029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2911861" y="2206061"/>
            <a:ext cx="396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 rot="16200000">
            <a:off x="3127885" y="2206061"/>
            <a:ext cx="396000" cy="108000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16200000">
            <a:off x="3343909" y="2206061"/>
            <a:ext cx="396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>
            <a:off x="2907041" y="2026061"/>
            <a:ext cx="779159" cy="126283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Cruz"/>
          <p:cNvSpPr/>
          <p:nvPr/>
        </p:nvSpPr>
        <p:spPr>
          <a:xfrm>
            <a:off x="4932040" y="1995686"/>
            <a:ext cx="432048" cy="432048"/>
          </a:xfrm>
          <a:prstGeom prst="plus">
            <a:avLst>
              <a:gd name="adj" fmla="val 3537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>
            <a:off x="4644008" y="555526"/>
            <a:ext cx="914400" cy="2880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108 Triángulo isósceles"/>
          <p:cNvSpPr/>
          <p:nvPr/>
        </p:nvSpPr>
        <p:spPr>
          <a:xfrm>
            <a:off x="4644008" y="412676"/>
            <a:ext cx="504056" cy="718914"/>
          </a:xfrm>
          <a:prstGeom prst="triangle">
            <a:avLst>
              <a:gd name="adj" fmla="val 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Triángulo isósceles"/>
          <p:cNvSpPr/>
          <p:nvPr/>
        </p:nvSpPr>
        <p:spPr>
          <a:xfrm>
            <a:off x="5076056" y="412676"/>
            <a:ext cx="504056" cy="718914"/>
          </a:xfrm>
          <a:prstGeom prst="triangle">
            <a:avLst>
              <a:gd name="adj" fmla="val 10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378008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3508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ADNpol  de eucariotas</a:t>
            </a:r>
          </a:p>
        </p:txBody>
      </p:sp>
      <p:sp>
        <p:nvSpPr>
          <p:cNvPr id="79" name="78 Elipse"/>
          <p:cNvSpPr/>
          <p:nvPr/>
        </p:nvSpPr>
        <p:spPr>
          <a:xfrm>
            <a:off x="4665712" y="700504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83" name="82 CuadroTexto"/>
          <p:cNvSpPr txBox="1"/>
          <p:nvPr/>
        </p:nvSpPr>
        <p:spPr>
          <a:xfrm>
            <a:off x="4792232" y="507325"/>
            <a:ext cx="665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rgbClr val="00FF99"/>
                </a:solidFill>
              </a:rPr>
              <a:t>α</a:t>
            </a:r>
            <a:endParaRPr lang="es-ES" sz="7200" dirty="0">
              <a:solidFill>
                <a:srgbClr val="00FF99"/>
              </a:solidFill>
            </a:endParaRPr>
          </a:p>
        </p:txBody>
      </p:sp>
      <p:sp>
        <p:nvSpPr>
          <p:cNvPr id="88" name="87 Elipse"/>
          <p:cNvSpPr/>
          <p:nvPr/>
        </p:nvSpPr>
        <p:spPr>
          <a:xfrm>
            <a:off x="7020272" y="700504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7158271" y="671666"/>
            <a:ext cx="665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>
                <a:solidFill>
                  <a:srgbClr val="00FF99"/>
                </a:solidFill>
                <a:latin typeface="Arial" pitchFamily="34" charset="0"/>
                <a:cs typeface="Arial" pitchFamily="34" charset="0"/>
              </a:rPr>
              <a:t>δ</a:t>
            </a:r>
            <a:endParaRPr lang="es-ES" sz="6600" dirty="0">
              <a:solidFill>
                <a:srgbClr val="00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4644008" y="555526"/>
            <a:ext cx="91440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Triángulo isósceles"/>
          <p:cNvSpPr/>
          <p:nvPr/>
        </p:nvSpPr>
        <p:spPr>
          <a:xfrm>
            <a:off x="4860032" y="123478"/>
            <a:ext cx="540000" cy="430882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Elipse"/>
          <p:cNvSpPr/>
          <p:nvPr/>
        </p:nvSpPr>
        <p:spPr>
          <a:xfrm>
            <a:off x="179512" y="1276568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113" name="112 CuadroTexto"/>
          <p:cNvSpPr txBox="1"/>
          <p:nvPr/>
        </p:nvSpPr>
        <p:spPr>
          <a:xfrm>
            <a:off x="306032" y="1103714"/>
            <a:ext cx="665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>
                <a:solidFill>
                  <a:srgbClr val="00FF99"/>
                </a:solidFill>
              </a:rPr>
              <a:t>β</a:t>
            </a:r>
            <a:endParaRPr lang="es-ES" sz="6600" dirty="0">
              <a:solidFill>
                <a:srgbClr val="00FF99"/>
              </a:solidFill>
            </a:endParaRPr>
          </a:p>
        </p:txBody>
      </p:sp>
      <p:sp>
        <p:nvSpPr>
          <p:cNvPr id="114" name="113 Elipse"/>
          <p:cNvSpPr/>
          <p:nvPr/>
        </p:nvSpPr>
        <p:spPr>
          <a:xfrm>
            <a:off x="1497360" y="1276568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115" name="114 CuadroTexto"/>
          <p:cNvSpPr txBox="1"/>
          <p:nvPr/>
        </p:nvSpPr>
        <p:spPr>
          <a:xfrm>
            <a:off x="1623880" y="987574"/>
            <a:ext cx="665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dirty="0">
                <a:solidFill>
                  <a:srgbClr val="00FF99"/>
                </a:solidFill>
              </a:rPr>
              <a:t>γ</a:t>
            </a:r>
            <a:endParaRPr lang="es-ES" sz="7200" dirty="0">
              <a:solidFill>
                <a:srgbClr val="00FF99"/>
              </a:solidFill>
            </a:endParaRPr>
          </a:p>
        </p:txBody>
      </p:sp>
      <p:sp>
        <p:nvSpPr>
          <p:cNvPr id="118" name="117 Elipse"/>
          <p:cNvSpPr/>
          <p:nvPr/>
        </p:nvSpPr>
        <p:spPr>
          <a:xfrm>
            <a:off x="2843808" y="721246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600" dirty="0">
              <a:solidFill>
                <a:srgbClr val="00FF99"/>
              </a:solidFill>
              <a:latin typeface="Adobe Garamond Pro Bold" pitchFamily="18" charset="0"/>
            </a:endParaRPr>
          </a:p>
        </p:txBody>
      </p:sp>
      <p:sp>
        <p:nvSpPr>
          <p:cNvPr id="119" name="118 CuadroTexto"/>
          <p:cNvSpPr txBox="1"/>
          <p:nvPr/>
        </p:nvSpPr>
        <p:spPr>
          <a:xfrm>
            <a:off x="2987824" y="339502"/>
            <a:ext cx="6655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800" dirty="0">
                <a:solidFill>
                  <a:srgbClr val="00FF99"/>
                </a:solidFill>
              </a:rPr>
              <a:t>ε</a:t>
            </a:r>
            <a:endParaRPr lang="es-ES" sz="8800" dirty="0">
              <a:solidFill>
                <a:srgbClr val="00FF99"/>
              </a:solidFill>
            </a:endParaRPr>
          </a:p>
        </p:txBody>
      </p:sp>
      <p:sp>
        <p:nvSpPr>
          <p:cNvPr id="120" name="119 Elipse"/>
          <p:cNvSpPr/>
          <p:nvPr/>
        </p:nvSpPr>
        <p:spPr>
          <a:xfrm>
            <a:off x="4615408" y="2808312"/>
            <a:ext cx="914400" cy="914400"/>
          </a:xfrm>
          <a:prstGeom prst="ellipse">
            <a:avLst/>
          </a:prstGeom>
          <a:solidFill>
            <a:srgbClr val="00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CuadroTexto"/>
          <p:cNvSpPr txBox="1"/>
          <p:nvPr/>
        </p:nvSpPr>
        <p:spPr>
          <a:xfrm>
            <a:off x="4737720" y="364315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Pol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4211960" y="295232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cxnSp>
        <p:nvCxnSpPr>
          <p:cNvPr id="123" name="122 Conector recto de flecha"/>
          <p:cNvCxnSpPr/>
          <p:nvPr/>
        </p:nvCxnSpPr>
        <p:spPr>
          <a:xfrm>
            <a:off x="4737720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123 Elipse"/>
          <p:cNvSpPr/>
          <p:nvPr/>
        </p:nvSpPr>
        <p:spPr>
          <a:xfrm>
            <a:off x="4089648" y="1729358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 rot="16200000">
            <a:off x="4157701" y="2175734"/>
            <a:ext cx="396000" cy="108000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16200000">
            <a:off x="4373725" y="2197390"/>
            <a:ext cx="396000" cy="108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 rot="16200000">
            <a:off x="4589749" y="2197390"/>
            <a:ext cx="396000" cy="108000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>
            <a:off x="4152881" y="2017390"/>
            <a:ext cx="779159" cy="12628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Elipse"/>
          <p:cNvSpPr/>
          <p:nvPr/>
        </p:nvSpPr>
        <p:spPr>
          <a:xfrm>
            <a:off x="5241776" y="1729358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Rectángulo"/>
          <p:cNvSpPr/>
          <p:nvPr/>
        </p:nvSpPr>
        <p:spPr>
          <a:xfrm rot="16200000">
            <a:off x="5309829" y="2197390"/>
            <a:ext cx="396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16200000">
            <a:off x="5525853" y="2197390"/>
            <a:ext cx="396000" cy="108000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Rectángulo"/>
          <p:cNvSpPr/>
          <p:nvPr/>
        </p:nvSpPr>
        <p:spPr>
          <a:xfrm rot="16200000">
            <a:off x="5741877" y="2197390"/>
            <a:ext cx="396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>
            <a:off x="5305009" y="2017390"/>
            <a:ext cx="779159" cy="126283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138 Elipse"/>
          <p:cNvSpPr/>
          <p:nvPr/>
        </p:nvSpPr>
        <p:spPr>
          <a:xfrm>
            <a:off x="6321896" y="2808312"/>
            <a:ext cx="914400" cy="914400"/>
          </a:xfrm>
          <a:prstGeom prst="ellipse">
            <a:avLst/>
          </a:prstGeom>
          <a:solidFill>
            <a:srgbClr val="00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Elipse"/>
          <p:cNvSpPr/>
          <p:nvPr/>
        </p:nvSpPr>
        <p:spPr>
          <a:xfrm>
            <a:off x="7834064" y="2808312"/>
            <a:ext cx="914400" cy="914400"/>
          </a:xfrm>
          <a:prstGeom prst="ellipse">
            <a:avLst/>
          </a:prstGeom>
          <a:solidFill>
            <a:srgbClr val="FF0066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CuadroTexto"/>
          <p:cNvSpPr txBox="1"/>
          <p:nvPr/>
        </p:nvSpPr>
        <p:spPr>
          <a:xfrm>
            <a:off x="6444208" y="364315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Pol</a:t>
            </a:r>
          </a:p>
        </p:txBody>
      </p:sp>
      <p:sp>
        <p:nvSpPr>
          <p:cNvPr id="142" name="141 CuadroTexto"/>
          <p:cNvSpPr txBox="1"/>
          <p:nvPr/>
        </p:nvSpPr>
        <p:spPr>
          <a:xfrm>
            <a:off x="5940152" y="295232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3´</a:t>
            </a:r>
          </a:p>
        </p:txBody>
      </p:sp>
      <p:cxnSp>
        <p:nvCxnSpPr>
          <p:cNvPr id="143" name="142 Conector recto de flecha"/>
          <p:cNvCxnSpPr/>
          <p:nvPr/>
        </p:nvCxnSpPr>
        <p:spPr>
          <a:xfrm>
            <a:off x="6444208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 de flecha"/>
          <p:cNvCxnSpPr/>
          <p:nvPr/>
        </p:nvCxnSpPr>
        <p:spPr>
          <a:xfrm flipH="1">
            <a:off x="7956376" y="3240360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144 CuadroTexto"/>
          <p:cNvSpPr txBox="1"/>
          <p:nvPr/>
        </p:nvSpPr>
        <p:spPr>
          <a:xfrm>
            <a:off x="7452320" y="2952328"/>
            <a:ext cx="169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6600"/>
                </a:solidFill>
              </a:rPr>
              <a:t>5´        3</a:t>
            </a:r>
          </a:p>
        </p:txBody>
      </p:sp>
      <p:sp>
        <p:nvSpPr>
          <p:cNvPr id="146" name="145 CuadroTexto"/>
          <p:cNvSpPr txBox="1"/>
          <p:nvPr/>
        </p:nvSpPr>
        <p:spPr>
          <a:xfrm>
            <a:off x="7956376" y="3641993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6600"/>
                </a:solidFill>
              </a:rPr>
              <a:t>Exo</a:t>
            </a:r>
          </a:p>
        </p:txBody>
      </p:sp>
      <p:sp>
        <p:nvSpPr>
          <p:cNvPr id="147" name="146 Elipse"/>
          <p:cNvSpPr/>
          <p:nvPr/>
        </p:nvSpPr>
        <p:spPr>
          <a:xfrm>
            <a:off x="7020272" y="1729358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Rectángulo"/>
          <p:cNvSpPr/>
          <p:nvPr/>
        </p:nvSpPr>
        <p:spPr>
          <a:xfrm rot="16200000">
            <a:off x="7088325" y="2197390"/>
            <a:ext cx="396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148 Rectángulo"/>
          <p:cNvSpPr/>
          <p:nvPr/>
        </p:nvSpPr>
        <p:spPr>
          <a:xfrm rot="16200000">
            <a:off x="7304349" y="2197390"/>
            <a:ext cx="396000" cy="108000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Rectángulo"/>
          <p:cNvSpPr/>
          <p:nvPr/>
        </p:nvSpPr>
        <p:spPr>
          <a:xfrm rot="16200000">
            <a:off x="7520373" y="2197390"/>
            <a:ext cx="396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>
            <a:off x="7083505" y="2017390"/>
            <a:ext cx="779159" cy="126283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Elipse"/>
          <p:cNvSpPr/>
          <p:nvPr/>
        </p:nvSpPr>
        <p:spPr>
          <a:xfrm>
            <a:off x="2843808" y="2787774"/>
            <a:ext cx="914400" cy="914400"/>
          </a:xfrm>
          <a:prstGeom prst="ellipse">
            <a:avLst/>
          </a:prstGeom>
          <a:solidFill>
            <a:srgbClr val="00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5" name="154 Conector recto de flecha"/>
          <p:cNvCxnSpPr/>
          <p:nvPr/>
        </p:nvCxnSpPr>
        <p:spPr>
          <a:xfrm>
            <a:off x="2966120" y="3250197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155 Elipse"/>
          <p:cNvSpPr/>
          <p:nvPr/>
        </p:nvSpPr>
        <p:spPr>
          <a:xfrm>
            <a:off x="2843808" y="4011910"/>
            <a:ext cx="914400" cy="914400"/>
          </a:xfrm>
          <a:prstGeom prst="ellipse">
            <a:avLst/>
          </a:prstGeom>
          <a:solidFill>
            <a:srgbClr val="FF0066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7" name="156 Conector recto de flecha"/>
          <p:cNvCxnSpPr/>
          <p:nvPr/>
        </p:nvCxnSpPr>
        <p:spPr>
          <a:xfrm flipH="1">
            <a:off x="2966120" y="446566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158 Elipse"/>
          <p:cNvSpPr/>
          <p:nvPr/>
        </p:nvSpPr>
        <p:spPr>
          <a:xfrm>
            <a:off x="1497360" y="2349336"/>
            <a:ext cx="914400" cy="914400"/>
          </a:xfrm>
          <a:prstGeom prst="ellipse">
            <a:avLst/>
          </a:pr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 redondeado"/>
          <p:cNvSpPr/>
          <p:nvPr/>
        </p:nvSpPr>
        <p:spPr>
          <a:xfrm rot="19878017">
            <a:off x="1561078" y="2689806"/>
            <a:ext cx="808985" cy="288032"/>
          </a:xfrm>
          <a:prstGeom prst="roundRect">
            <a:avLst>
              <a:gd name="adj" fmla="val 50000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2" name="161 Elipse"/>
          <p:cNvSpPr/>
          <p:nvPr/>
        </p:nvSpPr>
        <p:spPr>
          <a:xfrm>
            <a:off x="179512" y="3507854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 redondeado"/>
          <p:cNvSpPr/>
          <p:nvPr/>
        </p:nvSpPr>
        <p:spPr>
          <a:xfrm rot="18868939">
            <a:off x="336811" y="4007602"/>
            <a:ext cx="432048" cy="144016"/>
          </a:xfrm>
          <a:prstGeom prst="roundRect">
            <a:avLst>
              <a:gd name="adj" fmla="val 5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4" name="163 Circular"/>
          <p:cNvSpPr/>
          <p:nvPr/>
        </p:nvSpPr>
        <p:spPr>
          <a:xfrm rot="1811526">
            <a:off x="558708" y="3678160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5" name="164 Circular"/>
          <p:cNvSpPr/>
          <p:nvPr/>
        </p:nvSpPr>
        <p:spPr>
          <a:xfrm rot="16731082">
            <a:off x="630716" y="3751455"/>
            <a:ext cx="288000" cy="288000"/>
          </a:xfrm>
          <a:prstGeom prst="pie">
            <a:avLst>
              <a:gd name="adj1" fmla="val 3011667"/>
              <a:gd name="adj2" fmla="val 16200000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9" name="168 Elipse"/>
          <p:cNvSpPr/>
          <p:nvPr/>
        </p:nvSpPr>
        <p:spPr>
          <a:xfrm>
            <a:off x="201216" y="2377430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Forma libre"/>
          <p:cNvSpPr/>
          <p:nvPr/>
        </p:nvSpPr>
        <p:spPr>
          <a:xfrm rot="6012677">
            <a:off x="603409" y="2593770"/>
            <a:ext cx="365349" cy="281039"/>
          </a:xfrm>
          <a:custGeom>
            <a:avLst/>
            <a:gdLst>
              <a:gd name="connsiteX0" fmla="*/ 265113 w 350838"/>
              <a:gd name="connsiteY0" fmla="*/ 269875 h 269875"/>
              <a:gd name="connsiteX1" fmla="*/ 169863 w 350838"/>
              <a:gd name="connsiteY1" fmla="*/ 193675 h 269875"/>
              <a:gd name="connsiteX2" fmla="*/ 65088 w 350838"/>
              <a:gd name="connsiteY2" fmla="*/ 184150 h 269875"/>
              <a:gd name="connsiteX3" fmla="*/ 7938 w 350838"/>
              <a:gd name="connsiteY3" fmla="*/ 50800 h 269875"/>
              <a:gd name="connsiteX4" fmla="*/ 112713 w 350838"/>
              <a:gd name="connsiteY4" fmla="*/ 3175 h 269875"/>
              <a:gd name="connsiteX5" fmla="*/ 141288 w 350838"/>
              <a:gd name="connsiteY5" fmla="*/ 69850 h 269875"/>
              <a:gd name="connsiteX6" fmla="*/ 198438 w 350838"/>
              <a:gd name="connsiteY6" fmla="*/ 79375 h 269875"/>
              <a:gd name="connsiteX7" fmla="*/ 350838 w 350838"/>
              <a:gd name="connsiteY7" fmla="*/ 184150 h 26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0838" h="269875">
                <a:moveTo>
                  <a:pt x="265113" y="269875"/>
                </a:moveTo>
                <a:cubicBezTo>
                  <a:pt x="234156" y="238918"/>
                  <a:pt x="203200" y="207962"/>
                  <a:pt x="169863" y="193675"/>
                </a:cubicBezTo>
                <a:cubicBezTo>
                  <a:pt x="136526" y="179388"/>
                  <a:pt x="92075" y="207962"/>
                  <a:pt x="65088" y="184150"/>
                </a:cubicBezTo>
                <a:cubicBezTo>
                  <a:pt x="38101" y="160338"/>
                  <a:pt x="0" y="80963"/>
                  <a:pt x="7938" y="50800"/>
                </a:cubicBezTo>
                <a:cubicBezTo>
                  <a:pt x="15876" y="20637"/>
                  <a:pt x="90488" y="0"/>
                  <a:pt x="112713" y="3175"/>
                </a:cubicBezTo>
                <a:cubicBezTo>
                  <a:pt x="134938" y="6350"/>
                  <a:pt x="127001" y="57150"/>
                  <a:pt x="141288" y="69850"/>
                </a:cubicBezTo>
                <a:cubicBezTo>
                  <a:pt x="155576" y="82550"/>
                  <a:pt x="163513" y="60325"/>
                  <a:pt x="198438" y="79375"/>
                </a:cubicBezTo>
                <a:cubicBezTo>
                  <a:pt x="233363" y="98425"/>
                  <a:pt x="292100" y="141287"/>
                  <a:pt x="350838" y="18415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Trapecio"/>
          <p:cNvSpPr/>
          <p:nvPr/>
        </p:nvSpPr>
        <p:spPr>
          <a:xfrm rot="2998724">
            <a:off x="372505" y="2703653"/>
            <a:ext cx="401445" cy="435793"/>
          </a:xfrm>
          <a:prstGeom prst="trapezoid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Rectángulo"/>
          <p:cNvSpPr/>
          <p:nvPr/>
        </p:nvSpPr>
        <p:spPr>
          <a:xfrm>
            <a:off x="7020272" y="627534"/>
            <a:ext cx="91440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Triángulo isósceles"/>
          <p:cNvSpPr/>
          <p:nvPr/>
        </p:nvSpPr>
        <p:spPr>
          <a:xfrm>
            <a:off x="7020272" y="411510"/>
            <a:ext cx="504056" cy="502890"/>
          </a:xfrm>
          <a:prstGeom prst="triangle">
            <a:avLst>
              <a:gd name="adj" fmla="val 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Triángulo isósceles"/>
          <p:cNvSpPr/>
          <p:nvPr/>
        </p:nvSpPr>
        <p:spPr>
          <a:xfrm>
            <a:off x="7452320" y="411510"/>
            <a:ext cx="504056" cy="502890"/>
          </a:xfrm>
          <a:prstGeom prst="triangle">
            <a:avLst>
              <a:gd name="adj" fmla="val 10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Triángulo isósceles"/>
          <p:cNvSpPr/>
          <p:nvPr/>
        </p:nvSpPr>
        <p:spPr>
          <a:xfrm>
            <a:off x="7236296" y="267494"/>
            <a:ext cx="540000" cy="430882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Elipse"/>
          <p:cNvSpPr/>
          <p:nvPr/>
        </p:nvSpPr>
        <p:spPr>
          <a:xfrm>
            <a:off x="7092280" y="4083918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ayo"/>
          <p:cNvSpPr/>
          <p:nvPr/>
        </p:nvSpPr>
        <p:spPr>
          <a:xfrm>
            <a:off x="7308304" y="4299942"/>
            <a:ext cx="504056" cy="482352"/>
          </a:xfrm>
          <a:prstGeom prst="lightningBolt">
            <a:avLst/>
          </a:prstGeom>
          <a:solidFill>
            <a:srgbClr val="FF00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Elipse"/>
          <p:cNvSpPr/>
          <p:nvPr/>
        </p:nvSpPr>
        <p:spPr>
          <a:xfrm>
            <a:off x="2843808" y="1738029"/>
            <a:ext cx="914400" cy="914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 rot="16200000">
            <a:off x="2911861" y="2206061"/>
            <a:ext cx="396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74 Rectángulo"/>
          <p:cNvSpPr/>
          <p:nvPr/>
        </p:nvSpPr>
        <p:spPr>
          <a:xfrm rot="16200000">
            <a:off x="3127885" y="2206061"/>
            <a:ext cx="396000" cy="108000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16200000">
            <a:off x="3343909" y="2206061"/>
            <a:ext cx="396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76 Rectángulo"/>
          <p:cNvSpPr/>
          <p:nvPr/>
        </p:nvSpPr>
        <p:spPr>
          <a:xfrm>
            <a:off x="2907041" y="2026061"/>
            <a:ext cx="779159" cy="126283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Cruz"/>
          <p:cNvSpPr/>
          <p:nvPr/>
        </p:nvSpPr>
        <p:spPr>
          <a:xfrm>
            <a:off x="4932040" y="1995686"/>
            <a:ext cx="432048" cy="432048"/>
          </a:xfrm>
          <a:prstGeom prst="plus">
            <a:avLst>
              <a:gd name="adj" fmla="val 35375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112 Recortar rectángulo de esquina sencilla"/>
          <p:cNvSpPr/>
          <p:nvPr/>
        </p:nvSpPr>
        <p:spPr>
          <a:xfrm rot="10800000" flipH="1">
            <a:off x="2771800" y="-2537"/>
            <a:ext cx="3528392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CuadroTexto"/>
          <p:cNvSpPr txBox="1"/>
          <p:nvPr/>
        </p:nvSpPr>
        <p:spPr>
          <a:xfrm>
            <a:off x="3034618" y="32306"/>
            <a:ext cx="326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Desenrollan cadenas</a:t>
            </a:r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35496" y="51470"/>
            <a:ext cx="299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TOPOISOMERASAS</a:t>
            </a:r>
          </a:p>
        </p:txBody>
      </p:sp>
      <p:sp>
        <p:nvSpPr>
          <p:cNvPr id="116" name="115 Rectángulo"/>
          <p:cNvSpPr/>
          <p:nvPr/>
        </p:nvSpPr>
        <p:spPr>
          <a:xfrm rot="5400000">
            <a:off x="2963866" y="1871197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16200000">
            <a:off x="2941680" y="3023397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087382">
            <a:off x="3611938" y="1871197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16405950">
            <a:off x="3589752" y="3023397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4848041">
            <a:off x="4321025" y="1871197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 rot="16678563">
            <a:off x="4346578" y="3023397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Pentágono regular"/>
          <p:cNvSpPr/>
          <p:nvPr/>
        </p:nvSpPr>
        <p:spPr>
          <a:xfrm rot="16200000" flipH="1">
            <a:off x="4705117" y="115167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5 Grupo"/>
          <p:cNvGrpSpPr/>
          <p:nvPr/>
        </p:nvGrpSpPr>
        <p:grpSpPr>
          <a:xfrm rot="16200000" flipH="1">
            <a:off x="4535364" y="925417"/>
            <a:ext cx="288032" cy="429768"/>
            <a:chOff x="1799760" y="2168928"/>
            <a:chExt cx="612000" cy="841317"/>
          </a:xfrm>
        </p:grpSpPr>
        <p:cxnSp>
          <p:nvCxnSpPr>
            <p:cNvPr id="214" name="21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21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4" name="123 Pentágono regular"/>
          <p:cNvSpPr/>
          <p:nvPr/>
        </p:nvSpPr>
        <p:spPr>
          <a:xfrm rot="16200000" flipH="1">
            <a:off x="4057045" y="115167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92 Grupo"/>
          <p:cNvGrpSpPr/>
          <p:nvPr/>
        </p:nvGrpSpPr>
        <p:grpSpPr>
          <a:xfrm rot="16200000" flipH="1">
            <a:off x="3887292" y="925417"/>
            <a:ext cx="288032" cy="429768"/>
            <a:chOff x="1799760" y="2168928"/>
            <a:chExt cx="612000" cy="841317"/>
          </a:xfrm>
        </p:grpSpPr>
        <p:cxnSp>
          <p:nvCxnSpPr>
            <p:cNvPr id="212" name="21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21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6" name="125 Pentágono regular"/>
          <p:cNvSpPr/>
          <p:nvPr/>
        </p:nvSpPr>
        <p:spPr>
          <a:xfrm rot="16200000" flipH="1">
            <a:off x="3408973" y="115167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15 Grupo"/>
          <p:cNvGrpSpPr/>
          <p:nvPr/>
        </p:nvGrpSpPr>
        <p:grpSpPr>
          <a:xfrm rot="16200000" flipH="1">
            <a:off x="3239220" y="925417"/>
            <a:ext cx="288032" cy="429768"/>
            <a:chOff x="1799760" y="2168928"/>
            <a:chExt cx="612000" cy="841317"/>
          </a:xfrm>
        </p:grpSpPr>
        <p:cxnSp>
          <p:nvCxnSpPr>
            <p:cNvPr id="210" name="2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2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8" name="127 Rectángulo"/>
          <p:cNvSpPr/>
          <p:nvPr/>
        </p:nvSpPr>
        <p:spPr>
          <a:xfrm rot="4327539">
            <a:off x="5123483" y="1758025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Rectángulo"/>
          <p:cNvSpPr/>
          <p:nvPr/>
        </p:nvSpPr>
        <p:spPr>
          <a:xfrm rot="4327539">
            <a:off x="5740273" y="1559112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4327539">
            <a:off x="6357064" y="1360199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Rectángulo"/>
          <p:cNvSpPr/>
          <p:nvPr/>
        </p:nvSpPr>
        <p:spPr>
          <a:xfrm rot="4327539">
            <a:off x="6973008" y="1161559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4327539">
            <a:off x="7589799" y="962646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Pentágono regular"/>
          <p:cNvSpPr/>
          <p:nvPr/>
        </p:nvSpPr>
        <p:spPr>
          <a:xfrm rot="14205658" flipH="1">
            <a:off x="8416853" y="157556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15 Grupo"/>
          <p:cNvGrpSpPr/>
          <p:nvPr/>
        </p:nvGrpSpPr>
        <p:grpSpPr>
          <a:xfrm rot="15846782" flipH="1">
            <a:off x="8200460" y="103337"/>
            <a:ext cx="288032" cy="429768"/>
            <a:chOff x="1799760" y="2168928"/>
            <a:chExt cx="612000" cy="841317"/>
          </a:xfrm>
        </p:grpSpPr>
        <p:cxnSp>
          <p:nvCxnSpPr>
            <p:cNvPr id="208" name="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9" name="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5" name="134 Pentágono regular"/>
          <p:cNvSpPr/>
          <p:nvPr/>
        </p:nvSpPr>
        <p:spPr>
          <a:xfrm rot="15127539" flipH="1">
            <a:off x="7800062" y="23824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5 Grupo"/>
          <p:cNvGrpSpPr/>
          <p:nvPr/>
        </p:nvGrpSpPr>
        <p:grpSpPr>
          <a:xfrm rot="15127539" flipH="1">
            <a:off x="7583670" y="99091"/>
            <a:ext cx="288032" cy="429768"/>
            <a:chOff x="1799760" y="2168928"/>
            <a:chExt cx="612000" cy="841317"/>
          </a:xfrm>
        </p:grpSpPr>
        <p:cxnSp>
          <p:nvCxnSpPr>
            <p:cNvPr id="206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20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7" name="136 Pentágono regular"/>
          <p:cNvSpPr/>
          <p:nvPr/>
        </p:nvSpPr>
        <p:spPr>
          <a:xfrm rot="15127539" flipH="1">
            <a:off x="7183271" y="43715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5 Grupo"/>
          <p:cNvGrpSpPr/>
          <p:nvPr/>
        </p:nvGrpSpPr>
        <p:grpSpPr>
          <a:xfrm rot="15127539" flipH="1">
            <a:off x="6966879" y="298004"/>
            <a:ext cx="288032" cy="429768"/>
            <a:chOff x="1799760" y="2168928"/>
            <a:chExt cx="612000" cy="841317"/>
          </a:xfrm>
        </p:grpSpPr>
        <p:cxnSp>
          <p:nvCxnSpPr>
            <p:cNvPr id="204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9" name="138 Pentágono regular"/>
          <p:cNvSpPr/>
          <p:nvPr/>
        </p:nvSpPr>
        <p:spPr>
          <a:xfrm rot="15127539" flipH="1">
            <a:off x="6566481" y="636071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15 Grupo"/>
          <p:cNvGrpSpPr/>
          <p:nvPr/>
        </p:nvGrpSpPr>
        <p:grpSpPr>
          <a:xfrm rot="15127539" flipH="1">
            <a:off x="6350089" y="496917"/>
            <a:ext cx="288032" cy="429768"/>
            <a:chOff x="1799760" y="2168928"/>
            <a:chExt cx="612000" cy="841317"/>
          </a:xfrm>
        </p:grpSpPr>
        <p:cxnSp>
          <p:nvCxnSpPr>
            <p:cNvPr id="202" name="46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3" name="47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41" name="140 Pentágono regular"/>
          <p:cNvSpPr/>
          <p:nvPr/>
        </p:nvSpPr>
        <p:spPr>
          <a:xfrm rot="15127539" flipH="1">
            <a:off x="5949690" y="834984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15 Grupo"/>
          <p:cNvGrpSpPr/>
          <p:nvPr/>
        </p:nvGrpSpPr>
        <p:grpSpPr>
          <a:xfrm rot="15127539" flipH="1">
            <a:off x="5733298" y="695831"/>
            <a:ext cx="288032" cy="429768"/>
            <a:chOff x="1799760" y="2168928"/>
            <a:chExt cx="612000" cy="841317"/>
          </a:xfrm>
        </p:grpSpPr>
        <p:cxnSp>
          <p:nvCxnSpPr>
            <p:cNvPr id="200" name="19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20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43" name="142 Pentágono regular"/>
          <p:cNvSpPr/>
          <p:nvPr/>
        </p:nvSpPr>
        <p:spPr>
          <a:xfrm rot="15127539" flipH="1">
            <a:off x="5332899" y="103389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15 Grupo"/>
          <p:cNvGrpSpPr/>
          <p:nvPr/>
        </p:nvGrpSpPr>
        <p:grpSpPr>
          <a:xfrm rot="15127539" flipH="1">
            <a:off x="5116507" y="894744"/>
            <a:ext cx="288032" cy="429768"/>
            <a:chOff x="1799760" y="2168928"/>
            <a:chExt cx="612000" cy="841317"/>
          </a:xfrm>
        </p:grpSpPr>
        <p:cxnSp>
          <p:nvCxnSpPr>
            <p:cNvPr id="198" name="197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19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45" name="144 Rectángulo"/>
          <p:cNvSpPr/>
          <p:nvPr/>
        </p:nvSpPr>
        <p:spPr>
          <a:xfrm rot="5230384">
            <a:off x="8229382" y="880952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6" name="145 Pentágono regular"/>
          <p:cNvSpPr/>
          <p:nvPr/>
        </p:nvSpPr>
        <p:spPr>
          <a:xfrm rot="5400000" flipH="1">
            <a:off x="4417085" y="3792336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5400000" flipH="1">
            <a:off x="4754558" y="3949753"/>
            <a:ext cx="288032" cy="429768"/>
            <a:chOff x="1799760" y="2168928"/>
            <a:chExt cx="612000" cy="841317"/>
          </a:xfrm>
        </p:grpSpPr>
        <p:cxnSp>
          <p:nvCxnSpPr>
            <p:cNvPr id="196" name="19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19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48" name="147 Pentágono regular"/>
          <p:cNvSpPr/>
          <p:nvPr/>
        </p:nvSpPr>
        <p:spPr>
          <a:xfrm rot="5400000" flipH="1">
            <a:off x="3769013" y="3792336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15 Grupo"/>
          <p:cNvGrpSpPr/>
          <p:nvPr/>
        </p:nvGrpSpPr>
        <p:grpSpPr>
          <a:xfrm rot="5400000" flipH="1">
            <a:off x="4106486" y="3949753"/>
            <a:ext cx="288032" cy="429768"/>
            <a:chOff x="1799760" y="2168928"/>
            <a:chExt cx="612000" cy="841317"/>
          </a:xfrm>
        </p:grpSpPr>
        <p:cxnSp>
          <p:nvCxnSpPr>
            <p:cNvPr id="194" name="193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19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50" name="149 Pentágono regular"/>
          <p:cNvSpPr/>
          <p:nvPr/>
        </p:nvSpPr>
        <p:spPr>
          <a:xfrm rot="5400000" flipH="1">
            <a:off x="3120941" y="3792336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" name="15 Grupo"/>
          <p:cNvGrpSpPr/>
          <p:nvPr/>
        </p:nvGrpSpPr>
        <p:grpSpPr>
          <a:xfrm rot="5400000" flipH="1">
            <a:off x="3458414" y="3949753"/>
            <a:ext cx="288032" cy="429768"/>
            <a:chOff x="1799760" y="2168928"/>
            <a:chExt cx="612000" cy="841317"/>
          </a:xfrm>
        </p:grpSpPr>
        <p:cxnSp>
          <p:nvCxnSpPr>
            <p:cNvPr id="192" name="19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19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52" name="151 Rectángulo"/>
          <p:cNvSpPr/>
          <p:nvPr/>
        </p:nvSpPr>
        <p:spPr>
          <a:xfrm rot="17017136">
            <a:off x="5082727" y="3190190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17017136">
            <a:off x="5712577" y="3342787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Rectángulo"/>
          <p:cNvSpPr/>
          <p:nvPr/>
        </p:nvSpPr>
        <p:spPr>
          <a:xfrm rot="17017136">
            <a:off x="6342428" y="3495384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17017136">
            <a:off x="6971412" y="3647771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6" name="155 Rectángulo"/>
          <p:cNvSpPr/>
          <p:nvPr/>
        </p:nvSpPr>
        <p:spPr>
          <a:xfrm rot="17017136">
            <a:off x="7601263" y="3800369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3 Pentágono regular"/>
          <p:cNvSpPr/>
          <p:nvPr/>
        </p:nvSpPr>
        <p:spPr>
          <a:xfrm rot="5138161" flipH="1">
            <a:off x="8287810" y="459475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157 Pentágono regular"/>
          <p:cNvSpPr/>
          <p:nvPr/>
        </p:nvSpPr>
        <p:spPr>
          <a:xfrm rot="6217136" flipH="1">
            <a:off x="7609022" y="4517084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5138161" flipH="1">
            <a:off x="7943131" y="4653899"/>
            <a:ext cx="288032" cy="429768"/>
            <a:chOff x="1799760" y="2168928"/>
            <a:chExt cx="612000" cy="841317"/>
          </a:xfrm>
        </p:grpSpPr>
        <p:cxnSp>
          <p:nvCxnSpPr>
            <p:cNvPr id="190" name="2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19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0" name="37 Pentágono regular"/>
          <p:cNvSpPr/>
          <p:nvPr/>
        </p:nvSpPr>
        <p:spPr>
          <a:xfrm rot="6217136" flipH="1">
            <a:off x="6979172" y="4364487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 rot="6217136" flipH="1">
            <a:off x="7264344" y="4576226"/>
            <a:ext cx="288032" cy="429768"/>
            <a:chOff x="1799760" y="2168928"/>
            <a:chExt cx="612000" cy="841317"/>
          </a:xfrm>
        </p:grpSpPr>
        <p:cxnSp>
          <p:nvCxnSpPr>
            <p:cNvPr id="188" name="187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188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2" name="161 Pentágono regular"/>
          <p:cNvSpPr/>
          <p:nvPr/>
        </p:nvSpPr>
        <p:spPr>
          <a:xfrm rot="6217136" flipH="1">
            <a:off x="6349322" y="4211889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5 Grupo"/>
          <p:cNvGrpSpPr/>
          <p:nvPr/>
        </p:nvGrpSpPr>
        <p:grpSpPr>
          <a:xfrm rot="6217136" flipH="1">
            <a:off x="6634494" y="4423629"/>
            <a:ext cx="288032" cy="429768"/>
            <a:chOff x="1799760" y="2168928"/>
            <a:chExt cx="612000" cy="841317"/>
          </a:xfrm>
        </p:grpSpPr>
        <p:cxnSp>
          <p:nvCxnSpPr>
            <p:cNvPr id="186" name="5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5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4" name="163 Pentágono regular"/>
          <p:cNvSpPr/>
          <p:nvPr/>
        </p:nvSpPr>
        <p:spPr>
          <a:xfrm rot="6217136" flipH="1">
            <a:off x="5719471" y="4059292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" name="15 Grupo"/>
          <p:cNvGrpSpPr/>
          <p:nvPr/>
        </p:nvGrpSpPr>
        <p:grpSpPr>
          <a:xfrm rot="6217136" flipH="1">
            <a:off x="6004643" y="4271032"/>
            <a:ext cx="288032" cy="429768"/>
            <a:chOff x="1799760" y="2168928"/>
            <a:chExt cx="612000" cy="841317"/>
          </a:xfrm>
        </p:grpSpPr>
        <p:cxnSp>
          <p:nvCxnSpPr>
            <p:cNvPr id="184" name="6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184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6" name="165 Pentágono regular"/>
          <p:cNvSpPr/>
          <p:nvPr/>
        </p:nvSpPr>
        <p:spPr>
          <a:xfrm rot="6217136" flipH="1">
            <a:off x="5089621" y="3906695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15 Grupo"/>
          <p:cNvGrpSpPr/>
          <p:nvPr/>
        </p:nvGrpSpPr>
        <p:grpSpPr>
          <a:xfrm rot="6217136" flipH="1">
            <a:off x="5374793" y="4118435"/>
            <a:ext cx="288032" cy="429768"/>
            <a:chOff x="1799760" y="2168928"/>
            <a:chExt cx="612000" cy="841317"/>
          </a:xfrm>
        </p:grpSpPr>
        <p:cxnSp>
          <p:nvCxnSpPr>
            <p:cNvPr id="182" name="18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18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8" name="167 Rectángulo"/>
          <p:cNvSpPr/>
          <p:nvPr/>
        </p:nvSpPr>
        <p:spPr>
          <a:xfrm rot="16200000">
            <a:off x="8255768" y="3851454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CuadroTexto"/>
          <p:cNvSpPr txBox="1"/>
          <p:nvPr/>
        </p:nvSpPr>
        <p:spPr>
          <a:xfrm>
            <a:off x="8496944" y="42759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70" name="169 Flecha abajo"/>
          <p:cNvSpPr/>
          <p:nvPr/>
        </p:nvSpPr>
        <p:spPr>
          <a:xfrm rot="11939956">
            <a:off x="2949275" y="4145865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CuadroTexto"/>
          <p:cNvSpPr txBox="1"/>
          <p:nvPr/>
        </p:nvSpPr>
        <p:spPr>
          <a:xfrm>
            <a:off x="2808312" y="4392855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3'</a:t>
            </a:r>
          </a:p>
        </p:txBody>
      </p:sp>
      <p:sp>
        <p:nvSpPr>
          <p:cNvPr id="172" name="171 CuadroTexto"/>
          <p:cNvSpPr txBox="1"/>
          <p:nvPr/>
        </p:nvSpPr>
        <p:spPr>
          <a:xfrm>
            <a:off x="8568952" y="4515966"/>
            <a:ext cx="53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6600"/>
                </a:solidFill>
              </a:rPr>
              <a:t>5'</a:t>
            </a:r>
          </a:p>
        </p:txBody>
      </p:sp>
      <p:sp>
        <p:nvSpPr>
          <p:cNvPr id="173" name="172 Flecha abajo"/>
          <p:cNvSpPr/>
          <p:nvPr/>
        </p:nvSpPr>
        <p:spPr>
          <a:xfrm rot="2275430">
            <a:off x="3595985" y="685767"/>
            <a:ext cx="292367" cy="335032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CuadroTexto"/>
          <p:cNvSpPr txBox="1"/>
          <p:nvPr/>
        </p:nvSpPr>
        <p:spPr>
          <a:xfrm>
            <a:off x="3888432" y="28839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6600"/>
                </a:solidFill>
              </a:rPr>
              <a:t>5'</a:t>
            </a:r>
          </a:p>
        </p:txBody>
      </p:sp>
      <p:grpSp>
        <p:nvGrpSpPr>
          <p:cNvPr id="107" name="106 Grupo"/>
          <p:cNvGrpSpPr/>
          <p:nvPr/>
        </p:nvGrpSpPr>
        <p:grpSpPr>
          <a:xfrm rot="16200000">
            <a:off x="3150665" y="1832845"/>
            <a:ext cx="969520" cy="1583234"/>
            <a:chOff x="5940256" y="1124744"/>
            <a:chExt cx="969520" cy="1583234"/>
          </a:xfrm>
        </p:grpSpPr>
        <p:grpSp>
          <p:nvGrpSpPr>
            <p:cNvPr id="108" name="36 Grupo"/>
            <p:cNvGrpSpPr/>
            <p:nvPr/>
          </p:nvGrpSpPr>
          <p:grpSpPr>
            <a:xfrm rot="19390666">
              <a:off x="6023951" y="1804090"/>
              <a:ext cx="885825" cy="903888"/>
              <a:chOff x="6228184" y="1910479"/>
              <a:chExt cx="885825" cy="903888"/>
            </a:xfrm>
          </p:grpSpPr>
          <p:sp>
            <p:nvSpPr>
              <p:cNvPr id="123" name="122 Forma libre"/>
              <p:cNvSpPr/>
              <p:nvPr/>
            </p:nvSpPr>
            <p:spPr>
              <a:xfrm>
                <a:off x="6591994" y="1910479"/>
                <a:ext cx="132259" cy="903888"/>
              </a:xfrm>
              <a:custGeom>
                <a:avLst/>
                <a:gdLst>
                  <a:gd name="connsiteX0" fmla="*/ 0 w 114300"/>
                  <a:gd name="connsiteY0" fmla="*/ 0 h 742950"/>
                  <a:gd name="connsiteX1" fmla="*/ 47625 w 114300"/>
                  <a:gd name="connsiteY1" fmla="*/ 742950 h 742950"/>
                  <a:gd name="connsiteX2" fmla="*/ 114300 w 114300"/>
                  <a:gd name="connsiteY2" fmla="*/ 600075 h 742950"/>
                  <a:gd name="connsiteX3" fmla="*/ 104775 w 114300"/>
                  <a:gd name="connsiteY3" fmla="*/ 9525 h 742950"/>
                  <a:gd name="connsiteX4" fmla="*/ 0 w 114300"/>
                  <a:gd name="connsiteY4" fmla="*/ 0 h 74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4300" h="742950">
                    <a:moveTo>
                      <a:pt x="0" y="0"/>
                    </a:moveTo>
                    <a:lnTo>
                      <a:pt x="47625" y="742950"/>
                    </a:lnTo>
                    <a:lnTo>
                      <a:pt x="114300" y="600075"/>
                    </a:lnTo>
                    <a:lnTo>
                      <a:pt x="104775" y="95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5" name="124 Forma libre"/>
              <p:cNvSpPr/>
              <p:nvPr/>
            </p:nvSpPr>
            <p:spPr>
              <a:xfrm>
                <a:off x="6228184" y="2143425"/>
                <a:ext cx="885825" cy="371475"/>
              </a:xfrm>
              <a:custGeom>
                <a:avLst/>
                <a:gdLst>
                  <a:gd name="connsiteX0" fmla="*/ 847725 w 885825"/>
                  <a:gd name="connsiteY0" fmla="*/ 0 h 371475"/>
                  <a:gd name="connsiteX1" fmla="*/ 95250 w 885825"/>
                  <a:gd name="connsiteY1" fmla="*/ 247650 h 371475"/>
                  <a:gd name="connsiteX2" fmla="*/ 0 w 885825"/>
                  <a:gd name="connsiteY2" fmla="*/ 371475 h 371475"/>
                  <a:gd name="connsiteX3" fmla="*/ 885825 w 885825"/>
                  <a:gd name="connsiteY3" fmla="*/ 95250 h 371475"/>
                  <a:gd name="connsiteX4" fmla="*/ 847725 w 885825"/>
                  <a:gd name="connsiteY4" fmla="*/ 0 h 371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5825" h="371475">
                    <a:moveTo>
                      <a:pt x="847725" y="0"/>
                    </a:moveTo>
                    <a:lnTo>
                      <a:pt x="95250" y="247650"/>
                    </a:lnTo>
                    <a:lnTo>
                      <a:pt x="0" y="371475"/>
                    </a:lnTo>
                    <a:lnTo>
                      <a:pt x="885825" y="95250"/>
                    </a:lnTo>
                    <a:lnTo>
                      <a:pt x="847725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109" name="23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0" name="109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1" name="110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>
                    <a:solidFill>
                      <a:sysClr val="windowText" lastClr="000000"/>
                    </a:solidFill>
                  </a:rPr>
                  <a:t>T</a:t>
                </a:r>
              </a:p>
            </p:txBody>
          </p:sp>
          <p:cxnSp>
            <p:nvCxnSpPr>
              <p:cNvPr id="112" name="111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114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7" name="98 Grupo"/>
          <p:cNvGrpSpPr/>
          <p:nvPr/>
        </p:nvGrpSpPr>
        <p:grpSpPr>
          <a:xfrm rot="5150308">
            <a:off x="6332816" y="1917423"/>
            <a:ext cx="936000" cy="1440160"/>
            <a:chOff x="5940256" y="1124744"/>
            <a:chExt cx="936000" cy="1440160"/>
          </a:xfrm>
        </p:grpSpPr>
        <p:sp>
          <p:nvSpPr>
            <p:cNvPr id="134" name="133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36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38" name="137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0" name="139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>
                    <a:solidFill>
                      <a:sysClr val="windowText" lastClr="000000"/>
                    </a:solidFill>
                  </a:rPr>
                  <a:t>H</a:t>
                </a:r>
              </a:p>
            </p:txBody>
          </p:sp>
          <p:cxnSp>
            <p:nvCxnSpPr>
              <p:cNvPr id="142" name="141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143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7114" y="16030"/>
            <a:ext cx="6911390" cy="50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" name="112 Recortar rectángulo de esquina sencilla"/>
          <p:cNvSpPr/>
          <p:nvPr/>
        </p:nvSpPr>
        <p:spPr>
          <a:xfrm rot="10800000" flipH="1">
            <a:off x="2771800" y="-2537"/>
            <a:ext cx="3096344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6433" y="51470"/>
            <a:ext cx="2587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PROTEÍNAS  SSB</a:t>
            </a:r>
          </a:p>
        </p:txBody>
      </p:sp>
      <p:grpSp>
        <p:nvGrpSpPr>
          <p:cNvPr id="19" name="106 Grupo"/>
          <p:cNvGrpSpPr/>
          <p:nvPr/>
        </p:nvGrpSpPr>
        <p:grpSpPr>
          <a:xfrm rot="16200000">
            <a:off x="3150665" y="1832845"/>
            <a:ext cx="969520" cy="1583234"/>
            <a:chOff x="5940256" y="1124744"/>
            <a:chExt cx="969520" cy="1583234"/>
          </a:xfrm>
        </p:grpSpPr>
        <p:grpSp>
          <p:nvGrpSpPr>
            <p:cNvPr id="20" name="36 Grupo"/>
            <p:cNvGrpSpPr/>
            <p:nvPr/>
          </p:nvGrpSpPr>
          <p:grpSpPr>
            <a:xfrm rot="19390666">
              <a:off x="6023951" y="1804090"/>
              <a:ext cx="885825" cy="903888"/>
              <a:chOff x="6228184" y="1910479"/>
              <a:chExt cx="885825" cy="903888"/>
            </a:xfrm>
          </p:grpSpPr>
          <p:sp>
            <p:nvSpPr>
              <p:cNvPr id="123" name="122 Forma libre"/>
              <p:cNvSpPr/>
              <p:nvPr/>
            </p:nvSpPr>
            <p:spPr>
              <a:xfrm>
                <a:off x="6591994" y="1910479"/>
                <a:ext cx="132259" cy="903888"/>
              </a:xfrm>
              <a:custGeom>
                <a:avLst/>
                <a:gdLst>
                  <a:gd name="connsiteX0" fmla="*/ 0 w 114300"/>
                  <a:gd name="connsiteY0" fmla="*/ 0 h 742950"/>
                  <a:gd name="connsiteX1" fmla="*/ 47625 w 114300"/>
                  <a:gd name="connsiteY1" fmla="*/ 742950 h 742950"/>
                  <a:gd name="connsiteX2" fmla="*/ 114300 w 114300"/>
                  <a:gd name="connsiteY2" fmla="*/ 600075 h 742950"/>
                  <a:gd name="connsiteX3" fmla="*/ 104775 w 114300"/>
                  <a:gd name="connsiteY3" fmla="*/ 9525 h 742950"/>
                  <a:gd name="connsiteX4" fmla="*/ 0 w 114300"/>
                  <a:gd name="connsiteY4" fmla="*/ 0 h 74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4300" h="742950">
                    <a:moveTo>
                      <a:pt x="0" y="0"/>
                    </a:moveTo>
                    <a:lnTo>
                      <a:pt x="47625" y="742950"/>
                    </a:lnTo>
                    <a:lnTo>
                      <a:pt x="114300" y="600075"/>
                    </a:lnTo>
                    <a:lnTo>
                      <a:pt x="104775" y="95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5" name="124 Forma libre"/>
              <p:cNvSpPr/>
              <p:nvPr/>
            </p:nvSpPr>
            <p:spPr>
              <a:xfrm>
                <a:off x="6228184" y="2143425"/>
                <a:ext cx="885825" cy="371475"/>
              </a:xfrm>
              <a:custGeom>
                <a:avLst/>
                <a:gdLst>
                  <a:gd name="connsiteX0" fmla="*/ 847725 w 885825"/>
                  <a:gd name="connsiteY0" fmla="*/ 0 h 371475"/>
                  <a:gd name="connsiteX1" fmla="*/ 95250 w 885825"/>
                  <a:gd name="connsiteY1" fmla="*/ 247650 h 371475"/>
                  <a:gd name="connsiteX2" fmla="*/ 0 w 885825"/>
                  <a:gd name="connsiteY2" fmla="*/ 371475 h 371475"/>
                  <a:gd name="connsiteX3" fmla="*/ 885825 w 885825"/>
                  <a:gd name="connsiteY3" fmla="*/ 95250 h 371475"/>
                  <a:gd name="connsiteX4" fmla="*/ 847725 w 885825"/>
                  <a:gd name="connsiteY4" fmla="*/ 0 h 371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5825" h="371475">
                    <a:moveTo>
                      <a:pt x="847725" y="0"/>
                    </a:moveTo>
                    <a:lnTo>
                      <a:pt x="95250" y="247650"/>
                    </a:lnTo>
                    <a:lnTo>
                      <a:pt x="0" y="371475"/>
                    </a:lnTo>
                    <a:lnTo>
                      <a:pt x="885825" y="95250"/>
                    </a:lnTo>
                    <a:lnTo>
                      <a:pt x="847725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21" name="23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0" name="109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1" name="110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>
                    <a:solidFill>
                      <a:sysClr val="windowText" lastClr="000000"/>
                    </a:solidFill>
                  </a:rPr>
                  <a:t>T</a:t>
                </a:r>
              </a:p>
            </p:txBody>
          </p:sp>
          <p:cxnSp>
            <p:nvCxnSpPr>
              <p:cNvPr id="112" name="111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114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6" name="135 CuadroTexto"/>
          <p:cNvSpPr txBox="1"/>
          <p:nvPr/>
        </p:nvSpPr>
        <p:spPr>
          <a:xfrm>
            <a:off x="3120595" y="32306"/>
            <a:ext cx="2603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Sujetan cadenas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6433" y="51470"/>
            <a:ext cx="2587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PROTEÍNAS  SSB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364743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>
            <a:off x="429550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>
            <a:off x="494357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>
            <a:off x="559165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>
            <a:off x="623972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5400000">
            <a:off x="688690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5400000">
            <a:off x="753497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1" name="66 Grupo"/>
          <p:cNvGrpSpPr/>
          <p:nvPr/>
        </p:nvGrpSpPr>
        <p:grpSpPr>
          <a:xfrm flipH="1">
            <a:off x="3203848" y="771551"/>
            <a:ext cx="5832648" cy="563728"/>
            <a:chOff x="3131840" y="1772816"/>
            <a:chExt cx="5832648" cy="563728"/>
          </a:xfrm>
        </p:grpSpPr>
        <p:sp>
          <p:nvSpPr>
            <p:cNvPr id="42" name="41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8" name="7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6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7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6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8" name="47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9" name="48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4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0" name="49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1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2" name="7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7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2" name="51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3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0" name="6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7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4" name="53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5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8" name="6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6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7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6" name="65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6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8" name="5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9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4" name="63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6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0" name="5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1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2" name="6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80" name="79 Rectángulo"/>
          <p:cNvSpPr/>
          <p:nvPr/>
        </p:nvSpPr>
        <p:spPr>
          <a:xfrm rot="5400000">
            <a:off x="818304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>
            <a:off x="-240998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40707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>
            <a:off x="105514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>
            <a:off x="170321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 rot="5400000">
            <a:off x="235129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>
            <a:off x="364654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>
            <a:off x="429461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Pentágono regular"/>
          <p:cNvSpPr/>
          <p:nvPr/>
        </p:nvSpPr>
        <p:spPr>
          <a:xfrm rot="16200000" flipH="1">
            <a:off x="538779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0" name="15 Grupo"/>
          <p:cNvGrpSpPr/>
          <p:nvPr/>
        </p:nvGrpSpPr>
        <p:grpSpPr>
          <a:xfrm rot="16200000" flipH="1">
            <a:off x="5218042" y="700683"/>
            <a:ext cx="288032" cy="429768"/>
            <a:chOff x="1799760" y="2168928"/>
            <a:chExt cx="612000" cy="841317"/>
          </a:xfrm>
        </p:grpSpPr>
        <p:cxnSp>
          <p:nvCxnSpPr>
            <p:cNvPr id="91" name="9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9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93" name="15 Grupo"/>
          <p:cNvGrpSpPr/>
          <p:nvPr/>
        </p:nvGrpSpPr>
        <p:grpSpPr>
          <a:xfrm rot="16200000" flipH="1">
            <a:off x="4569970" y="700683"/>
            <a:ext cx="288032" cy="429768"/>
            <a:chOff x="1799760" y="2168928"/>
            <a:chExt cx="612000" cy="841317"/>
          </a:xfrm>
        </p:grpSpPr>
        <p:cxnSp>
          <p:nvCxnSpPr>
            <p:cNvPr id="94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6" name="95 Pentágono regular"/>
          <p:cNvSpPr/>
          <p:nvPr/>
        </p:nvSpPr>
        <p:spPr>
          <a:xfrm rot="16200000" flipH="1">
            <a:off x="409165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7" name="15 Grupo"/>
          <p:cNvGrpSpPr/>
          <p:nvPr/>
        </p:nvGrpSpPr>
        <p:grpSpPr>
          <a:xfrm rot="16200000" flipH="1">
            <a:off x="3921898" y="700683"/>
            <a:ext cx="288032" cy="429768"/>
            <a:chOff x="1799760" y="2168928"/>
            <a:chExt cx="612000" cy="841317"/>
          </a:xfrm>
        </p:grpSpPr>
        <p:cxnSp>
          <p:nvCxnSpPr>
            <p:cNvPr id="98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0" name="99 Pentágono regular"/>
          <p:cNvSpPr/>
          <p:nvPr/>
        </p:nvSpPr>
        <p:spPr>
          <a:xfrm rot="16200000" flipH="1">
            <a:off x="344357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1" name="15 Grupo"/>
          <p:cNvGrpSpPr/>
          <p:nvPr/>
        </p:nvGrpSpPr>
        <p:grpSpPr>
          <a:xfrm rot="16200000" flipH="1">
            <a:off x="3273826" y="700683"/>
            <a:ext cx="288032" cy="429768"/>
            <a:chOff x="1799760" y="2168928"/>
            <a:chExt cx="612000" cy="841317"/>
          </a:xfrm>
        </p:grpSpPr>
        <p:cxnSp>
          <p:nvCxnSpPr>
            <p:cNvPr id="102" name="10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10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2795507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5" name="15 Grupo"/>
          <p:cNvGrpSpPr/>
          <p:nvPr/>
        </p:nvGrpSpPr>
        <p:grpSpPr>
          <a:xfrm rot="16200000" flipH="1">
            <a:off x="2625754" y="700683"/>
            <a:ext cx="288032" cy="429768"/>
            <a:chOff x="1799760" y="2168928"/>
            <a:chExt cx="612000" cy="841317"/>
          </a:xfrm>
        </p:grpSpPr>
        <p:cxnSp>
          <p:nvCxnSpPr>
            <p:cNvPr id="106" name="10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10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8" name="107 Pentágono regular"/>
          <p:cNvSpPr/>
          <p:nvPr/>
        </p:nvSpPr>
        <p:spPr>
          <a:xfrm rot="16200000" flipH="1">
            <a:off x="214743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9" name="15 Grupo"/>
          <p:cNvGrpSpPr/>
          <p:nvPr/>
        </p:nvGrpSpPr>
        <p:grpSpPr>
          <a:xfrm rot="16200000" flipH="1">
            <a:off x="1977682" y="700683"/>
            <a:ext cx="288032" cy="429768"/>
            <a:chOff x="1799760" y="2168928"/>
            <a:chExt cx="612000" cy="841317"/>
          </a:xfrm>
        </p:grpSpPr>
        <p:cxnSp>
          <p:nvCxnSpPr>
            <p:cNvPr id="110" name="1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1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Pentágono regular"/>
          <p:cNvSpPr/>
          <p:nvPr/>
        </p:nvSpPr>
        <p:spPr>
          <a:xfrm rot="16200000" flipH="1">
            <a:off x="150025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4" name="15 Grupo"/>
          <p:cNvGrpSpPr/>
          <p:nvPr/>
        </p:nvGrpSpPr>
        <p:grpSpPr>
          <a:xfrm rot="16200000" flipH="1">
            <a:off x="1330500" y="700683"/>
            <a:ext cx="288032" cy="429768"/>
            <a:chOff x="1799760" y="2168928"/>
            <a:chExt cx="612000" cy="841317"/>
          </a:xfrm>
        </p:grpSpPr>
        <p:cxnSp>
          <p:nvCxnSpPr>
            <p:cNvPr id="115" name="11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11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7" name="116 Pentágono regular"/>
          <p:cNvSpPr/>
          <p:nvPr/>
        </p:nvSpPr>
        <p:spPr>
          <a:xfrm rot="16200000" flipH="1">
            <a:off x="85218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8" name="92 Grupo"/>
          <p:cNvGrpSpPr/>
          <p:nvPr/>
        </p:nvGrpSpPr>
        <p:grpSpPr>
          <a:xfrm rot="16200000" flipH="1">
            <a:off x="682428" y="700683"/>
            <a:ext cx="288032" cy="429768"/>
            <a:chOff x="1799760" y="2168928"/>
            <a:chExt cx="612000" cy="841317"/>
          </a:xfrm>
        </p:grpSpPr>
        <p:cxnSp>
          <p:nvCxnSpPr>
            <p:cNvPr id="119" name="1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1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1" name="120 Pentágono regular"/>
          <p:cNvSpPr/>
          <p:nvPr/>
        </p:nvSpPr>
        <p:spPr>
          <a:xfrm rot="16200000" flipH="1">
            <a:off x="20410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2" name="121 Conector recto"/>
          <p:cNvCxnSpPr/>
          <p:nvPr/>
        </p:nvCxnSpPr>
        <p:spPr>
          <a:xfrm rot="16200000" flipH="1" flipV="1">
            <a:off x="286319" y="808630"/>
            <a:ext cx="131" cy="21374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Rectángulo"/>
          <p:cNvSpPr/>
          <p:nvPr/>
        </p:nvSpPr>
        <p:spPr>
          <a:xfrm rot="5400000">
            <a:off x="494268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9 Pentágono regular"/>
          <p:cNvSpPr/>
          <p:nvPr/>
        </p:nvSpPr>
        <p:spPr>
          <a:xfrm rot="16200000" flipH="1">
            <a:off x="473972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7" name="166 Grupo"/>
          <p:cNvGrpSpPr/>
          <p:nvPr/>
        </p:nvGrpSpPr>
        <p:grpSpPr>
          <a:xfrm>
            <a:off x="6156176" y="2067894"/>
            <a:ext cx="2232000" cy="1800000"/>
            <a:chOff x="6547613" y="2022759"/>
            <a:chExt cx="2011408" cy="1582048"/>
          </a:xfrm>
        </p:grpSpPr>
        <p:cxnSp>
          <p:nvCxnSpPr>
            <p:cNvPr id="141" name="140 Conector recto"/>
            <p:cNvCxnSpPr>
              <a:stCxn id="154" idx="5"/>
            </p:cNvCxnSpPr>
            <p:nvPr/>
          </p:nvCxnSpPr>
          <p:spPr>
            <a:xfrm rot="20423058" flipH="1">
              <a:off x="8183250" y="2817312"/>
              <a:ext cx="271228" cy="392000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141 Conector recto"/>
            <p:cNvCxnSpPr/>
            <p:nvPr/>
          </p:nvCxnSpPr>
          <p:spPr>
            <a:xfrm rot="20423058" flipH="1">
              <a:off x="7931501" y="3299720"/>
              <a:ext cx="360040" cy="14401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142 Forma libre"/>
            <p:cNvSpPr/>
            <p:nvPr/>
          </p:nvSpPr>
          <p:spPr>
            <a:xfrm rot="20423058">
              <a:off x="7786365" y="3474632"/>
              <a:ext cx="177800" cy="130175"/>
            </a:xfrm>
            <a:custGeom>
              <a:avLst/>
              <a:gdLst>
                <a:gd name="connsiteX0" fmla="*/ 0 w 177800"/>
                <a:gd name="connsiteY0" fmla="*/ 44450 h 130175"/>
                <a:gd name="connsiteX1" fmla="*/ 142875 w 177800"/>
                <a:gd name="connsiteY1" fmla="*/ 6350 h 130175"/>
                <a:gd name="connsiteX2" fmla="*/ 161925 w 177800"/>
                <a:gd name="connsiteY2" fmla="*/ 82550 h 130175"/>
                <a:gd name="connsiteX3" fmla="*/ 47625 w 177800"/>
                <a:gd name="connsiteY3" fmla="*/ 130175 h 13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800" h="130175">
                  <a:moveTo>
                    <a:pt x="0" y="44450"/>
                  </a:moveTo>
                  <a:cubicBezTo>
                    <a:pt x="57944" y="22225"/>
                    <a:pt x="115888" y="0"/>
                    <a:pt x="142875" y="6350"/>
                  </a:cubicBezTo>
                  <a:cubicBezTo>
                    <a:pt x="169862" y="12700"/>
                    <a:pt x="177800" y="61913"/>
                    <a:pt x="161925" y="82550"/>
                  </a:cubicBezTo>
                  <a:cubicBezTo>
                    <a:pt x="146050" y="103188"/>
                    <a:pt x="71438" y="122238"/>
                    <a:pt x="47625" y="130175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44" name="143 Conector recto"/>
            <p:cNvCxnSpPr/>
            <p:nvPr/>
          </p:nvCxnSpPr>
          <p:spPr>
            <a:xfrm rot="20423058" flipH="1">
              <a:off x="7407217" y="2439815"/>
              <a:ext cx="271228" cy="392000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144 Conector recto"/>
            <p:cNvCxnSpPr/>
            <p:nvPr/>
          </p:nvCxnSpPr>
          <p:spPr>
            <a:xfrm rot="20423058" flipH="1">
              <a:off x="7155467" y="2922222"/>
              <a:ext cx="360040" cy="14401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145 Forma libre"/>
            <p:cNvSpPr/>
            <p:nvPr/>
          </p:nvSpPr>
          <p:spPr>
            <a:xfrm rot="20423058">
              <a:off x="7010332" y="3097134"/>
              <a:ext cx="177800" cy="130175"/>
            </a:xfrm>
            <a:custGeom>
              <a:avLst/>
              <a:gdLst>
                <a:gd name="connsiteX0" fmla="*/ 0 w 177800"/>
                <a:gd name="connsiteY0" fmla="*/ 44450 h 130175"/>
                <a:gd name="connsiteX1" fmla="*/ 142875 w 177800"/>
                <a:gd name="connsiteY1" fmla="*/ 6350 h 130175"/>
                <a:gd name="connsiteX2" fmla="*/ 161925 w 177800"/>
                <a:gd name="connsiteY2" fmla="*/ 82550 h 130175"/>
                <a:gd name="connsiteX3" fmla="*/ 47625 w 177800"/>
                <a:gd name="connsiteY3" fmla="*/ 130175 h 13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800" h="130175">
                  <a:moveTo>
                    <a:pt x="0" y="44450"/>
                  </a:moveTo>
                  <a:cubicBezTo>
                    <a:pt x="57944" y="22225"/>
                    <a:pt x="115888" y="0"/>
                    <a:pt x="142875" y="6350"/>
                  </a:cubicBezTo>
                  <a:cubicBezTo>
                    <a:pt x="169862" y="12700"/>
                    <a:pt x="177800" y="61913"/>
                    <a:pt x="161925" y="82550"/>
                  </a:cubicBezTo>
                  <a:cubicBezTo>
                    <a:pt x="146050" y="103188"/>
                    <a:pt x="71438" y="122238"/>
                    <a:pt x="47625" y="130175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7" name="146 Forma libre"/>
            <p:cNvSpPr/>
            <p:nvPr/>
          </p:nvSpPr>
          <p:spPr>
            <a:xfrm rot="20423058">
              <a:off x="7577946" y="2481282"/>
              <a:ext cx="981075" cy="638175"/>
            </a:xfrm>
            <a:custGeom>
              <a:avLst/>
              <a:gdLst>
                <a:gd name="connsiteX0" fmla="*/ 19050 w 981075"/>
                <a:gd name="connsiteY0" fmla="*/ 0 h 638175"/>
                <a:gd name="connsiteX1" fmla="*/ 47625 w 981075"/>
                <a:gd name="connsiteY1" fmla="*/ 400050 h 638175"/>
                <a:gd name="connsiteX2" fmla="*/ 304800 w 981075"/>
                <a:gd name="connsiteY2" fmla="*/ 609600 h 638175"/>
                <a:gd name="connsiteX3" fmla="*/ 552450 w 981075"/>
                <a:gd name="connsiteY3" fmla="*/ 571500 h 638175"/>
                <a:gd name="connsiteX4" fmla="*/ 800100 w 981075"/>
                <a:gd name="connsiteY4" fmla="*/ 514350 h 638175"/>
                <a:gd name="connsiteX5" fmla="*/ 981075 w 981075"/>
                <a:gd name="connsiteY5" fmla="*/ 228600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1075" h="638175">
                  <a:moveTo>
                    <a:pt x="19050" y="0"/>
                  </a:moveTo>
                  <a:cubicBezTo>
                    <a:pt x="9525" y="149225"/>
                    <a:pt x="0" y="298450"/>
                    <a:pt x="47625" y="400050"/>
                  </a:cubicBezTo>
                  <a:cubicBezTo>
                    <a:pt x="95250" y="501650"/>
                    <a:pt x="220663" y="581025"/>
                    <a:pt x="304800" y="609600"/>
                  </a:cubicBezTo>
                  <a:cubicBezTo>
                    <a:pt x="388937" y="638175"/>
                    <a:pt x="469900" y="587375"/>
                    <a:pt x="552450" y="571500"/>
                  </a:cubicBezTo>
                  <a:cubicBezTo>
                    <a:pt x="635000" y="555625"/>
                    <a:pt x="728663" y="571500"/>
                    <a:pt x="800100" y="514350"/>
                  </a:cubicBezTo>
                  <a:cubicBezTo>
                    <a:pt x="871537" y="457200"/>
                    <a:pt x="926306" y="342900"/>
                    <a:pt x="981075" y="228600"/>
                  </a:cubicBezTo>
                </a:path>
              </a:pathLst>
            </a:custGeom>
            <a:solidFill>
              <a:srgbClr val="00FF99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8" name="147 Elipse"/>
            <p:cNvSpPr/>
            <p:nvPr/>
          </p:nvSpPr>
          <p:spPr>
            <a:xfrm rot="19169795">
              <a:off x="7577280" y="2798444"/>
              <a:ext cx="160243" cy="248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9" name="148 Elipse"/>
            <p:cNvSpPr/>
            <p:nvPr/>
          </p:nvSpPr>
          <p:spPr>
            <a:xfrm rot="4620000" flipH="1">
              <a:off x="7931384" y="2888725"/>
              <a:ext cx="160243" cy="248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50" name="149 Grupo"/>
            <p:cNvGrpSpPr/>
            <p:nvPr/>
          </p:nvGrpSpPr>
          <p:grpSpPr>
            <a:xfrm rot="19518259" flipV="1">
              <a:off x="7080101" y="2172607"/>
              <a:ext cx="693325" cy="534034"/>
              <a:chOff x="2677561" y="3463152"/>
              <a:chExt cx="693325" cy="534034"/>
            </a:xfrm>
          </p:grpSpPr>
          <p:cxnSp>
            <p:nvCxnSpPr>
              <p:cNvPr id="151" name="150 Conector recto"/>
              <p:cNvCxnSpPr/>
              <p:nvPr/>
            </p:nvCxnSpPr>
            <p:spPr>
              <a:xfrm rot="20423058" flipH="1">
                <a:off x="3099658" y="3463152"/>
                <a:ext cx="271228" cy="392000"/>
              </a:xfrm>
              <a:prstGeom prst="line">
                <a:avLst/>
              </a:prstGeom>
              <a:ln w="7620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151 Conector recto"/>
              <p:cNvCxnSpPr/>
              <p:nvPr/>
            </p:nvCxnSpPr>
            <p:spPr>
              <a:xfrm rot="19518259" flipH="1" flipV="1">
                <a:off x="2827981" y="3758659"/>
                <a:ext cx="304535" cy="238527"/>
              </a:xfrm>
              <a:prstGeom prst="line">
                <a:avLst/>
              </a:prstGeom>
              <a:ln w="7620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152 Forma libre"/>
              <p:cNvSpPr/>
              <p:nvPr/>
            </p:nvSpPr>
            <p:spPr>
              <a:xfrm rot="4223058">
                <a:off x="2653749" y="3761681"/>
                <a:ext cx="177800" cy="130175"/>
              </a:xfrm>
              <a:custGeom>
                <a:avLst/>
                <a:gdLst>
                  <a:gd name="connsiteX0" fmla="*/ 0 w 177800"/>
                  <a:gd name="connsiteY0" fmla="*/ 44450 h 130175"/>
                  <a:gd name="connsiteX1" fmla="*/ 142875 w 177800"/>
                  <a:gd name="connsiteY1" fmla="*/ 6350 h 130175"/>
                  <a:gd name="connsiteX2" fmla="*/ 161925 w 177800"/>
                  <a:gd name="connsiteY2" fmla="*/ 82550 h 130175"/>
                  <a:gd name="connsiteX3" fmla="*/ 47625 w 177800"/>
                  <a:gd name="connsiteY3" fmla="*/ 130175 h 130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7800" h="130175">
                    <a:moveTo>
                      <a:pt x="0" y="44450"/>
                    </a:moveTo>
                    <a:cubicBezTo>
                      <a:pt x="57944" y="22225"/>
                      <a:pt x="115888" y="0"/>
                      <a:pt x="142875" y="6350"/>
                    </a:cubicBezTo>
                    <a:cubicBezTo>
                      <a:pt x="169862" y="12700"/>
                      <a:pt x="177800" y="61913"/>
                      <a:pt x="161925" y="82550"/>
                    </a:cubicBezTo>
                    <a:cubicBezTo>
                      <a:pt x="146050" y="103188"/>
                      <a:pt x="71438" y="122238"/>
                      <a:pt x="47625" y="130175"/>
                    </a:cubicBezTo>
                  </a:path>
                </a:pathLst>
              </a:custGeom>
              <a:noFill/>
              <a:ln w="571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54" name="153 Elipse"/>
            <p:cNvSpPr/>
            <p:nvPr/>
          </p:nvSpPr>
          <p:spPr>
            <a:xfrm rot="21414207">
              <a:off x="7487235" y="2022759"/>
              <a:ext cx="1027048" cy="914400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5" name="154 Forma libre"/>
            <p:cNvSpPr/>
            <p:nvPr/>
          </p:nvSpPr>
          <p:spPr>
            <a:xfrm rot="20423058">
              <a:off x="7515493" y="2063045"/>
              <a:ext cx="504056" cy="686916"/>
            </a:xfrm>
            <a:custGeom>
              <a:avLst/>
              <a:gdLst>
                <a:gd name="connsiteX0" fmla="*/ 0 w 457200"/>
                <a:gd name="connsiteY0" fmla="*/ 619125 h 619125"/>
                <a:gd name="connsiteX1" fmla="*/ 152400 w 457200"/>
                <a:gd name="connsiteY1" fmla="*/ 276225 h 619125"/>
                <a:gd name="connsiteX2" fmla="*/ 457200 w 457200"/>
                <a:gd name="connsiteY2" fmla="*/ 0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0" h="619125">
                  <a:moveTo>
                    <a:pt x="0" y="619125"/>
                  </a:moveTo>
                  <a:cubicBezTo>
                    <a:pt x="38100" y="499268"/>
                    <a:pt x="76200" y="379412"/>
                    <a:pt x="152400" y="276225"/>
                  </a:cubicBezTo>
                  <a:cubicBezTo>
                    <a:pt x="228600" y="173038"/>
                    <a:pt x="342900" y="86519"/>
                    <a:pt x="457200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rgbClr val="FF0066"/>
                </a:solidFill>
              </a:endParaRPr>
            </a:p>
          </p:txBody>
        </p:sp>
        <p:sp>
          <p:nvSpPr>
            <p:cNvPr id="156" name="155 Forma libre"/>
            <p:cNvSpPr/>
            <p:nvPr/>
          </p:nvSpPr>
          <p:spPr>
            <a:xfrm rot="20423058">
              <a:off x="7938293" y="2176901"/>
              <a:ext cx="504056" cy="686916"/>
            </a:xfrm>
            <a:custGeom>
              <a:avLst/>
              <a:gdLst>
                <a:gd name="connsiteX0" fmla="*/ 0 w 457200"/>
                <a:gd name="connsiteY0" fmla="*/ 619125 h 619125"/>
                <a:gd name="connsiteX1" fmla="*/ 152400 w 457200"/>
                <a:gd name="connsiteY1" fmla="*/ 276225 h 619125"/>
                <a:gd name="connsiteX2" fmla="*/ 457200 w 457200"/>
                <a:gd name="connsiteY2" fmla="*/ 0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0" h="619125">
                  <a:moveTo>
                    <a:pt x="0" y="619125"/>
                  </a:moveTo>
                  <a:cubicBezTo>
                    <a:pt x="38100" y="499268"/>
                    <a:pt x="76200" y="379412"/>
                    <a:pt x="152400" y="276225"/>
                  </a:cubicBezTo>
                  <a:cubicBezTo>
                    <a:pt x="228600" y="173038"/>
                    <a:pt x="342900" y="86519"/>
                    <a:pt x="457200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rgbClr val="FF0066"/>
                </a:solidFill>
              </a:endParaRPr>
            </a:p>
          </p:txBody>
        </p:sp>
        <p:sp>
          <p:nvSpPr>
            <p:cNvPr id="157" name="156 Elipse"/>
            <p:cNvSpPr/>
            <p:nvPr/>
          </p:nvSpPr>
          <p:spPr>
            <a:xfrm rot="974924">
              <a:off x="7692821" y="2229366"/>
              <a:ext cx="432048" cy="432048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4400" b="1" dirty="0">
                  <a:solidFill>
                    <a:sysClr val="windowText" lastClr="000000"/>
                  </a:solidFill>
                </a:rPr>
                <a:t>P</a:t>
              </a:r>
            </a:p>
          </p:txBody>
        </p:sp>
        <p:grpSp>
          <p:nvGrpSpPr>
            <p:cNvPr id="158" name="173 Grupo"/>
            <p:cNvGrpSpPr/>
            <p:nvPr/>
          </p:nvGrpSpPr>
          <p:grpSpPr>
            <a:xfrm rot="20743441" flipV="1">
              <a:off x="6547613" y="2337164"/>
              <a:ext cx="924726" cy="954468"/>
              <a:chOff x="6922219" y="2639011"/>
              <a:chExt cx="2077677" cy="2144519"/>
            </a:xfrm>
          </p:grpSpPr>
          <p:sp>
            <p:nvSpPr>
              <p:cNvPr id="159" name="158 Pentágono regular"/>
              <p:cNvSpPr/>
              <p:nvPr/>
            </p:nvSpPr>
            <p:spPr>
              <a:xfrm flipH="1" flipV="1">
                <a:off x="7752056" y="2639011"/>
                <a:ext cx="960120" cy="721106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160" name="15 Grupo"/>
              <p:cNvGrpSpPr/>
              <p:nvPr/>
            </p:nvGrpSpPr>
            <p:grpSpPr>
              <a:xfrm flipH="1" flipV="1">
                <a:off x="8387896" y="3084680"/>
                <a:ext cx="612000" cy="1030427"/>
                <a:chOff x="1799760" y="2168928"/>
                <a:chExt cx="612000" cy="1030427"/>
              </a:xfrm>
            </p:grpSpPr>
            <p:sp>
              <p:nvSpPr>
                <p:cNvPr id="165" name="164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cxnSp>
              <p:nvCxnSpPr>
                <p:cNvPr id="166" name="165 Conector recto"/>
                <p:cNvCxnSpPr>
                  <a:endCxn id="165" idx="4"/>
                </p:cNvCxnSpPr>
                <p:nvPr/>
              </p:nvCxnSpPr>
              <p:spPr>
                <a:xfrm flipV="1">
                  <a:off x="2105481" y="2780928"/>
                  <a:ext cx="279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1" name="160 Conector recto"/>
              <p:cNvCxnSpPr/>
              <p:nvPr/>
            </p:nvCxnSpPr>
            <p:spPr>
              <a:xfrm flipH="1">
                <a:off x="7775793" y="3107083"/>
                <a:ext cx="279" cy="180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161 Hexágono"/>
              <p:cNvSpPr/>
              <p:nvPr/>
            </p:nvSpPr>
            <p:spPr>
              <a:xfrm rot="1897366" flipH="1" flipV="1">
                <a:off x="7172151" y="3331359"/>
                <a:ext cx="1180789" cy="1017880"/>
              </a:xfrm>
              <a:prstGeom prst="hexagon">
                <a:avLst>
                  <a:gd name="adj" fmla="val 30021"/>
                  <a:gd name="vf" fmla="val 115470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63" name="162 Proceso alternativo"/>
              <p:cNvSpPr/>
              <p:nvPr/>
            </p:nvSpPr>
            <p:spPr>
              <a:xfrm rot="16200000" flipH="1" flipV="1">
                <a:off x="7236012" y="4171462"/>
                <a:ext cx="1008112" cy="216024"/>
              </a:xfrm>
              <a:prstGeom prst="flowChartAlternateProcess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64" name="163 Proceso alternativo"/>
              <p:cNvSpPr/>
              <p:nvPr/>
            </p:nvSpPr>
            <p:spPr>
              <a:xfrm rot="12839257" flipH="1" flipV="1">
                <a:off x="6922219" y="3478398"/>
                <a:ext cx="1008112" cy="216024"/>
              </a:xfrm>
              <a:prstGeom prst="flowChartAlternateProcess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68" name="167 Recortar rectángulo de esquina sencilla"/>
          <p:cNvSpPr/>
          <p:nvPr/>
        </p:nvSpPr>
        <p:spPr>
          <a:xfrm rot="10800000" flipH="1">
            <a:off x="2771800" y="-2537"/>
            <a:ext cx="511256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0" name="169 CuadroTexto"/>
          <p:cNvSpPr txBox="1"/>
          <p:nvPr/>
        </p:nvSpPr>
        <p:spPr>
          <a:xfrm>
            <a:off x="40481" y="51470"/>
            <a:ext cx="292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 POLIMERASA</a:t>
            </a:r>
          </a:p>
        </p:txBody>
      </p:sp>
      <p:sp>
        <p:nvSpPr>
          <p:cNvPr id="171" name="170 CuadroTexto"/>
          <p:cNvSpPr txBox="1"/>
          <p:nvPr/>
        </p:nvSpPr>
        <p:spPr>
          <a:xfrm>
            <a:off x="3120595" y="32306"/>
            <a:ext cx="4725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Añade nucleótidos a la cadena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364743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>
            <a:off x="429550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>
            <a:off x="494357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>
            <a:off x="559165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>
            <a:off x="623972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5400000">
            <a:off x="688690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5400000">
            <a:off x="753497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66 Grupo"/>
          <p:cNvGrpSpPr/>
          <p:nvPr/>
        </p:nvGrpSpPr>
        <p:grpSpPr>
          <a:xfrm flipH="1">
            <a:off x="3203848" y="771551"/>
            <a:ext cx="5832648" cy="563728"/>
            <a:chOff x="3131840" y="1772816"/>
            <a:chExt cx="5832648" cy="563728"/>
          </a:xfrm>
        </p:grpSpPr>
        <p:sp>
          <p:nvSpPr>
            <p:cNvPr id="42" name="41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8" name="7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6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6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8" name="47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" name="48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4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0" name="49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2" name="7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7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2" name="51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0" name="6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7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4" name="53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8" name="6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6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6" name="65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6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8" name="5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4" name="63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6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0" name="5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2" name="6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80" name="79 Rectángulo"/>
          <p:cNvSpPr/>
          <p:nvPr/>
        </p:nvSpPr>
        <p:spPr>
          <a:xfrm rot="5400000">
            <a:off x="818304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>
            <a:off x="-240998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40707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>
            <a:off x="105514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>
            <a:off x="170321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 rot="5400000">
            <a:off x="235129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>
            <a:off x="364654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>
            <a:off x="429461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Pentágono regular"/>
          <p:cNvSpPr/>
          <p:nvPr/>
        </p:nvSpPr>
        <p:spPr>
          <a:xfrm rot="16200000" flipH="1">
            <a:off x="538779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16200000" flipH="1">
            <a:off x="5218042" y="700683"/>
            <a:ext cx="288032" cy="429768"/>
            <a:chOff x="1799760" y="2168928"/>
            <a:chExt cx="612000" cy="841317"/>
          </a:xfrm>
        </p:grpSpPr>
        <p:cxnSp>
          <p:nvCxnSpPr>
            <p:cNvPr id="91" name="9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9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15 Grupo"/>
          <p:cNvGrpSpPr/>
          <p:nvPr/>
        </p:nvGrpSpPr>
        <p:grpSpPr>
          <a:xfrm rot="16200000" flipH="1">
            <a:off x="4569970" y="700683"/>
            <a:ext cx="288032" cy="429768"/>
            <a:chOff x="1799760" y="2168928"/>
            <a:chExt cx="612000" cy="841317"/>
          </a:xfrm>
        </p:grpSpPr>
        <p:cxnSp>
          <p:nvCxnSpPr>
            <p:cNvPr id="94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6" name="95 Pentágono regular"/>
          <p:cNvSpPr/>
          <p:nvPr/>
        </p:nvSpPr>
        <p:spPr>
          <a:xfrm rot="16200000" flipH="1">
            <a:off x="409165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" name="15 Grupo"/>
          <p:cNvGrpSpPr/>
          <p:nvPr/>
        </p:nvGrpSpPr>
        <p:grpSpPr>
          <a:xfrm rot="16200000" flipH="1">
            <a:off x="3921898" y="700683"/>
            <a:ext cx="288032" cy="429768"/>
            <a:chOff x="1799760" y="2168928"/>
            <a:chExt cx="612000" cy="841317"/>
          </a:xfrm>
        </p:grpSpPr>
        <p:cxnSp>
          <p:nvCxnSpPr>
            <p:cNvPr id="98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0" name="99 Pentágono regular"/>
          <p:cNvSpPr/>
          <p:nvPr/>
        </p:nvSpPr>
        <p:spPr>
          <a:xfrm rot="16200000" flipH="1">
            <a:off x="344357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6200000" flipH="1">
            <a:off x="3273826" y="700683"/>
            <a:ext cx="288032" cy="429768"/>
            <a:chOff x="1799760" y="2168928"/>
            <a:chExt cx="612000" cy="841317"/>
          </a:xfrm>
        </p:grpSpPr>
        <p:cxnSp>
          <p:nvCxnSpPr>
            <p:cNvPr id="102" name="10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10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2795507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 rot="16200000" flipH="1">
            <a:off x="2625754" y="700683"/>
            <a:ext cx="288032" cy="429768"/>
            <a:chOff x="1799760" y="2168928"/>
            <a:chExt cx="612000" cy="841317"/>
          </a:xfrm>
        </p:grpSpPr>
        <p:cxnSp>
          <p:nvCxnSpPr>
            <p:cNvPr id="106" name="10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10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8" name="107 Pentágono regular"/>
          <p:cNvSpPr/>
          <p:nvPr/>
        </p:nvSpPr>
        <p:spPr>
          <a:xfrm rot="16200000" flipH="1">
            <a:off x="214743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5 Grupo"/>
          <p:cNvGrpSpPr/>
          <p:nvPr/>
        </p:nvGrpSpPr>
        <p:grpSpPr>
          <a:xfrm rot="16200000" flipH="1">
            <a:off x="1977682" y="700683"/>
            <a:ext cx="288032" cy="429768"/>
            <a:chOff x="1799760" y="2168928"/>
            <a:chExt cx="612000" cy="841317"/>
          </a:xfrm>
        </p:grpSpPr>
        <p:cxnSp>
          <p:nvCxnSpPr>
            <p:cNvPr id="110" name="1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1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Pentágono regular"/>
          <p:cNvSpPr/>
          <p:nvPr/>
        </p:nvSpPr>
        <p:spPr>
          <a:xfrm rot="16200000" flipH="1">
            <a:off x="150025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" name="15 Grupo"/>
          <p:cNvGrpSpPr/>
          <p:nvPr/>
        </p:nvGrpSpPr>
        <p:grpSpPr>
          <a:xfrm rot="16200000" flipH="1">
            <a:off x="1330500" y="700683"/>
            <a:ext cx="288032" cy="429768"/>
            <a:chOff x="1799760" y="2168928"/>
            <a:chExt cx="612000" cy="841317"/>
          </a:xfrm>
        </p:grpSpPr>
        <p:cxnSp>
          <p:nvCxnSpPr>
            <p:cNvPr id="115" name="11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11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7" name="116 Pentágono regular"/>
          <p:cNvSpPr/>
          <p:nvPr/>
        </p:nvSpPr>
        <p:spPr>
          <a:xfrm rot="16200000" flipH="1">
            <a:off x="85218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92 Grupo"/>
          <p:cNvGrpSpPr/>
          <p:nvPr/>
        </p:nvGrpSpPr>
        <p:grpSpPr>
          <a:xfrm rot="16200000" flipH="1">
            <a:off x="682428" y="700683"/>
            <a:ext cx="288032" cy="429768"/>
            <a:chOff x="1799760" y="2168928"/>
            <a:chExt cx="612000" cy="841317"/>
          </a:xfrm>
        </p:grpSpPr>
        <p:cxnSp>
          <p:nvCxnSpPr>
            <p:cNvPr id="119" name="1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1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1" name="120 Pentágono regular"/>
          <p:cNvSpPr/>
          <p:nvPr/>
        </p:nvSpPr>
        <p:spPr>
          <a:xfrm rot="16200000" flipH="1">
            <a:off x="20410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2" name="121 Conector recto"/>
          <p:cNvCxnSpPr/>
          <p:nvPr/>
        </p:nvCxnSpPr>
        <p:spPr>
          <a:xfrm rot="16200000" flipH="1" flipV="1">
            <a:off x="286319" y="808630"/>
            <a:ext cx="131" cy="21374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Rectángulo"/>
          <p:cNvSpPr/>
          <p:nvPr/>
        </p:nvSpPr>
        <p:spPr>
          <a:xfrm rot="5400000">
            <a:off x="494268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9 Pentágono regular"/>
          <p:cNvSpPr/>
          <p:nvPr/>
        </p:nvSpPr>
        <p:spPr>
          <a:xfrm rot="16200000" flipH="1">
            <a:off x="473972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166 Grupo"/>
          <p:cNvGrpSpPr/>
          <p:nvPr/>
        </p:nvGrpSpPr>
        <p:grpSpPr>
          <a:xfrm rot="3838087">
            <a:off x="3890380" y="2650248"/>
            <a:ext cx="2232000" cy="1800000"/>
            <a:chOff x="6547613" y="2022759"/>
            <a:chExt cx="2011408" cy="1582048"/>
          </a:xfrm>
        </p:grpSpPr>
        <p:cxnSp>
          <p:nvCxnSpPr>
            <p:cNvPr id="141" name="140 Conector recto"/>
            <p:cNvCxnSpPr>
              <a:stCxn id="154" idx="5"/>
            </p:cNvCxnSpPr>
            <p:nvPr/>
          </p:nvCxnSpPr>
          <p:spPr>
            <a:xfrm rot="20423058" flipH="1">
              <a:off x="8183250" y="2817312"/>
              <a:ext cx="271228" cy="392000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141 Conector recto"/>
            <p:cNvCxnSpPr/>
            <p:nvPr/>
          </p:nvCxnSpPr>
          <p:spPr>
            <a:xfrm rot="20423058" flipH="1">
              <a:off x="7931501" y="3299720"/>
              <a:ext cx="360040" cy="14401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142 Forma libre"/>
            <p:cNvSpPr/>
            <p:nvPr/>
          </p:nvSpPr>
          <p:spPr>
            <a:xfrm rot="20423058">
              <a:off x="7786365" y="3474632"/>
              <a:ext cx="177800" cy="130175"/>
            </a:xfrm>
            <a:custGeom>
              <a:avLst/>
              <a:gdLst>
                <a:gd name="connsiteX0" fmla="*/ 0 w 177800"/>
                <a:gd name="connsiteY0" fmla="*/ 44450 h 130175"/>
                <a:gd name="connsiteX1" fmla="*/ 142875 w 177800"/>
                <a:gd name="connsiteY1" fmla="*/ 6350 h 130175"/>
                <a:gd name="connsiteX2" fmla="*/ 161925 w 177800"/>
                <a:gd name="connsiteY2" fmla="*/ 82550 h 130175"/>
                <a:gd name="connsiteX3" fmla="*/ 47625 w 177800"/>
                <a:gd name="connsiteY3" fmla="*/ 130175 h 13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800" h="130175">
                  <a:moveTo>
                    <a:pt x="0" y="44450"/>
                  </a:moveTo>
                  <a:cubicBezTo>
                    <a:pt x="57944" y="22225"/>
                    <a:pt x="115888" y="0"/>
                    <a:pt x="142875" y="6350"/>
                  </a:cubicBezTo>
                  <a:cubicBezTo>
                    <a:pt x="169862" y="12700"/>
                    <a:pt x="177800" y="61913"/>
                    <a:pt x="161925" y="82550"/>
                  </a:cubicBezTo>
                  <a:cubicBezTo>
                    <a:pt x="146050" y="103188"/>
                    <a:pt x="71438" y="122238"/>
                    <a:pt x="47625" y="130175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44" name="143 Conector recto"/>
            <p:cNvCxnSpPr/>
            <p:nvPr/>
          </p:nvCxnSpPr>
          <p:spPr>
            <a:xfrm rot="20423058" flipH="1">
              <a:off x="7407217" y="2439815"/>
              <a:ext cx="271228" cy="392000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144 Conector recto"/>
            <p:cNvCxnSpPr/>
            <p:nvPr/>
          </p:nvCxnSpPr>
          <p:spPr>
            <a:xfrm rot="20423058" flipH="1">
              <a:off x="7155467" y="2922222"/>
              <a:ext cx="360040" cy="14401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145 Forma libre"/>
            <p:cNvSpPr/>
            <p:nvPr/>
          </p:nvSpPr>
          <p:spPr>
            <a:xfrm rot="20423058">
              <a:off x="7010332" y="3097134"/>
              <a:ext cx="177800" cy="130175"/>
            </a:xfrm>
            <a:custGeom>
              <a:avLst/>
              <a:gdLst>
                <a:gd name="connsiteX0" fmla="*/ 0 w 177800"/>
                <a:gd name="connsiteY0" fmla="*/ 44450 h 130175"/>
                <a:gd name="connsiteX1" fmla="*/ 142875 w 177800"/>
                <a:gd name="connsiteY1" fmla="*/ 6350 h 130175"/>
                <a:gd name="connsiteX2" fmla="*/ 161925 w 177800"/>
                <a:gd name="connsiteY2" fmla="*/ 82550 h 130175"/>
                <a:gd name="connsiteX3" fmla="*/ 47625 w 177800"/>
                <a:gd name="connsiteY3" fmla="*/ 130175 h 13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800" h="130175">
                  <a:moveTo>
                    <a:pt x="0" y="44450"/>
                  </a:moveTo>
                  <a:cubicBezTo>
                    <a:pt x="57944" y="22225"/>
                    <a:pt x="115888" y="0"/>
                    <a:pt x="142875" y="6350"/>
                  </a:cubicBezTo>
                  <a:cubicBezTo>
                    <a:pt x="169862" y="12700"/>
                    <a:pt x="177800" y="61913"/>
                    <a:pt x="161925" y="82550"/>
                  </a:cubicBezTo>
                  <a:cubicBezTo>
                    <a:pt x="146050" y="103188"/>
                    <a:pt x="71438" y="122238"/>
                    <a:pt x="47625" y="130175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7" name="146 Forma libre"/>
            <p:cNvSpPr/>
            <p:nvPr/>
          </p:nvSpPr>
          <p:spPr>
            <a:xfrm rot="20423058">
              <a:off x="7577946" y="2481282"/>
              <a:ext cx="981075" cy="638175"/>
            </a:xfrm>
            <a:custGeom>
              <a:avLst/>
              <a:gdLst>
                <a:gd name="connsiteX0" fmla="*/ 19050 w 981075"/>
                <a:gd name="connsiteY0" fmla="*/ 0 h 638175"/>
                <a:gd name="connsiteX1" fmla="*/ 47625 w 981075"/>
                <a:gd name="connsiteY1" fmla="*/ 400050 h 638175"/>
                <a:gd name="connsiteX2" fmla="*/ 304800 w 981075"/>
                <a:gd name="connsiteY2" fmla="*/ 609600 h 638175"/>
                <a:gd name="connsiteX3" fmla="*/ 552450 w 981075"/>
                <a:gd name="connsiteY3" fmla="*/ 571500 h 638175"/>
                <a:gd name="connsiteX4" fmla="*/ 800100 w 981075"/>
                <a:gd name="connsiteY4" fmla="*/ 514350 h 638175"/>
                <a:gd name="connsiteX5" fmla="*/ 981075 w 981075"/>
                <a:gd name="connsiteY5" fmla="*/ 228600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1075" h="638175">
                  <a:moveTo>
                    <a:pt x="19050" y="0"/>
                  </a:moveTo>
                  <a:cubicBezTo>
                    <a:pt x="9525" y="149225"/>
                    <a:pt x="0" y="298450"/>
                    <a:pt x="47625" y="400050"/>
                  </a:cubicBezTo>
                  <a:cubicBezTo>
                    <a:pt x="95250" y="501650"/>
                    <a:pt x="220663" y="581025"/>
                    <a:pt x="304800" y="609600"/>
                  </a:cubicBezTo>
                  <a:cubicBezTo>
                    <a:pt x="388937" y="638175"/>
                    <a:pt x="469900" y="587375"/>
                    <a:pt x="552450" y="571500"/>
                  </a:cubicBezTo>
                  <a:cubicBezTo>
                    <a:pt x="635000" y="555625"/>
                    <a:pt x="728663" y="571500"/>
                    <a:pt x="800100" y="514350"/>
                  </a:cubicBezTo>
                  <a:cubicBezTo>
                    <a:pt x="871537" y="457200"/>
                    <a:pt x="926306" y="342900"/>
                    <a:pt x="981075" y="228600"/>
                  </a:cubicBezTo>
                </a:path>
              </a:pathLst>
            </a:custGeom>
            <a:solidFill>
              <a:srgbClr val="00FF99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8" name="147 Elipse"/>
            <p:cNvSpPr/>
            <p:nvPr/>
          </p:nvSpPr>
          <p:spPr>
            <a:xfrm rot="19169795">
              <a:off x="7577280" y="2798444"/>
              <a:ext cx="160243" cy="248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9" name="148 Elipse"/>
            <p:cNvSpPr/>
            <p:nvPr/>
          </p:nvSpPr>
          <p:spPr>
            <a:xfrm rot="4620000" flipH="1">
              <a:off x="7931384" y="2888725"/>
              <a:ext cx="160243" cy="248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1" name="149 Grupo"/>
            <p:cNvGrpSpPr/>
            <p:nvPr/>
          </p:nvGrpSpPr>
          <p:grpSpPr>
            <a:xfrm rot="19518259" flipV="1">
              <a:off x="7080101" y="2172607"/>
              <a:ext cx="693325" cy="534034"/>
              <a:chOff x="2677561" y="3463152"/>
              <a:chExt cx="693325" cy="534034"/>
            </a:xfrm>
          </p:grpSpPr>
          <p:cxnSp>
            <p:nvCxnSpPr>
              <p:cNvPr id="151" name="150 Conector recto"/>
              <p:cNvCxnSpPr/>
              <p:nvPr/>
            </p:nvCxnSpPr>
            <p:spPr>
              <a:xfrm rot="20423058" flipH="1">
                <a:off x="3099658" y="3463152"/>
                <a:ext cx="271228" cy="392000"/>
              </a:xfrm>
              <a:prstGeom prst="line">
                <a:avLst/>
              </a:prstGeom>
              <a:ln w="7620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151 Conector recto"/>
              <p:cNvCxnSpPr/>
              <p:nvPr/>
            </p:nvCxnSpPr>
            <p:spPr>
              <a:xfrm rot="19518259" flipH="1" flipV="1">
                <a:off x="2827981" y="3758659"/>
                <a:ext cx="304535" cy="238527"/>
              </a:xfrm>
              <a:prstGeom prst="line">
                <a:avLst/>
              </a:prstGeom>
              <a:ln w="7620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152 Forma libre"/>
              <p:cNvSpPr/>
              <p:nvPr/>
            </p:nvSpPr>
            <p:spPr>
              <a:xfrm rot="4223058">
                <a:off x="2653749" y="3761681"/>
                <a:ext cx="177800" cy="130175"/>
              </a:xfrm>
              <a:custGeom>
                <a:avLst/>
                <a:gdLst>
                  <a:gd name="connsiteX0" fmla="*/ 0 w 177800"/>
                  <a:gd name="connsiteY0" fmla="*/ 44450 h 130175"/>
                  <a:gd name="connsiteX1" fmla="*/ 142875 w 177800"/>
                  <a:gd name="connsiteY1" fmla="*/ 6350 h 130175"/>
                  <a:gd name="connsiteX2" fmla="*/ 161925 w 177800"/>
                  <a:gd name="connsiteY2" fmla="*/ 82550 h 130175"/>
                  <a:gd name="connsiteX3" fmla="*/ 47625 w 177800"/>
                  <a:gd name="connsiteY3" fmla="*/ 130175 h 130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7800" h="130175">
                    <a:moveTo>
                      <a:pt x="0" y="44450"/>
                    </a:moveTo>
                    <a:cubicBezTo>
                      <a:pt x="57944" y="22225"/>
                      <a:pt x="115888" y="0"/>
                      <a:pt x="142875" y="6350"/>
                    </a:cubicBezTo>
                    <a:cubicBezTo>
                      <a:pt x="169862" y="12700"/>
                      <a:pt x="177800" y="61913"/>
                      <a:pt x="161925" y="82550"/>
                    </a:cubicBezTo>
                    <a:cubicBezTo>
                      <a:pt x="146050" y="103188"/>
                      <a:pt x="71438" y="122238"/>
                      <a:pt x="47625" y="130175"/>
                    </a:cubicBezTo>
                  </a:path>
                </a:pathLst>
              </a:custGeom>
              <a:noFill/>
              <a:ln w="571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54" name="153 Elipse"/>
            <p:cNvSpPr/>
            <p:nvPr/>
          </p:nvSpPr>
          <p:spPr>
            <a:xfrm rot="21414207">
              <a:off x="7487235" y="2022759"/>
              <a:ext cx="1027048" cy="914400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5" name="154 Forma libre"/>
            <p:cNvSpPr/>
            <p:nvPr/>
          </p:nvSpPr>
          <p:spPr>
            <a:xfrm rot="20423058">
              <a:off x="7515493" y="2063045"/>
              <a:ext cx="504056" cy="686916"/>
            </a:xfrm>
            <a:custGeom>
              <a:avLst/>
              <a:gdLst>
                <a:gd name="connsiteX0" fmla="*/ 0 w 457200"/>
                <a:gd name="connsiteY0" fmla="*/ 619125 h 619125"/>
                <a:gd name="connsiteX1" fmla="*/ 152400 w 457200"/>
                <a:gd name="connsiteY1" fmla="*/ 276225 h 619125"/>
                <a:gd name="connsiteX2" fmla="*/ 457200 w 457200"/>
                <a:gd name="connsiteY2" fmla="*/ 0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0" h="619125">
                  <a:moveTo>
                    <a:pt x="0" y="619125"/>
                  </a:moveTo>
                  <a:cubicBezTo>
                    <a:pt x="38100" y="499268"/>
                    <a:pt x="76200" y="379412"/>
                    <a:pt x="152400" y="276225"/>
                  </a:cubicBezTo>
                  <a:cubicBezTo>
                    <a:pt x="228600" y="173038"/>
                    <a:pt x="342900" y="86519"/>
                    <a:pt x="457200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rgbClr val="FF0066"/>
                </a:solidFill>
              </a:endParaRPr>
            </a:p>
          </p:txBody>
        </p:sp>
        <p:sp>
          <p:nvSpPr>
            <p:cNvPr id="156" name="155 Forma libre"/>
            <p:cNvSpPr/>
            <p:nvPr/>
          </p:nvSpPr>
          <p:spPr>
            <a:xfrm rot="20423058">
              <a:off x="7938293" y="2176901"/>
              <a:ext cx="504056" cy="686916"/>
            </a:xfrm>
            <a:custGeom>
              <a:avLst/>
              <a:gdLst>
                <a:gd name="connsiteX0" fmla="*/ 0 w 457200"/>
                <a:gd name="connsiteY0" fmla="*/ 619125 h 619125"/>
                <a:gd name="connsiteX1" fmla="*/ 152400 w 457200"/>
                <a:gd name="connsiteY1" fmla="*/ 276225 h 619125"/>
                <a:gd name="connsiteX2" fmla="*/ 457200 w 457200"/>
                <a:gd name="connsiteY2" fmla="*/ 0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0" h="619125">
                  <a:moveTo>
                    <a:pt x="0" y="619125"/>
                  </a:moveTo>
                  <a:cubicBezTo>
                    <a:pt x="38100" y="499268"/>
                    <a:pt x="76200" y="379412"/>
                    <a:pt x="152400" y="276225"/>
                  </a:cubicBezTo>
                  <a:cubicBezTo>
                    <a:pt x="228600" y="173038"/>
                    <a:pt x="342900" y="86519"/>
                    <a:pt x="457200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rgbClr val="FF0066"/>
                </a:solidFill>
              </a:endParaRPr>
            </a:p>
          </p:txBody>
        </p:sp>
        <p:sp>
          <p:nvSpPr>
            <p:cNvPr id="157" name="156 Elipse"/>
            <p:cNvSpPr/>
            <p:nvPr/>
          </p:nvSpPr>
          <p:spPr>
            <a:xfrm rot="974924">
              <a:off x="7692821" y="2229366"/>
              <a:ext cx="432048" cy="432048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4400" b="1" dirty="0">
                  <a:solidFill>
                    <a:sysClr val="windowText" lastClr="000000"/>
                  </a:solidFill>
                </a:rPr>
                <a:t>P</a:t>
              </a:r>
            </a:p>
          </p:txBody>
        </p:sp>
        <p:grpSp>
          <p:nvGrpSpPr>
            <p:cNvPr id="22" name="173 Grupo"/>
            <p:cNvGrpSpPr/>
            <p:nvPr/>
          </p:nvGrpSpPr>
          <p:grpSpPr>
            <a:xfrm rot="20743441" flipV="1">
              <a:off x="6547613" y="2337164"/>
              <a:ext cx="924726" cy="954468"/>
              <a:chOff x="6922219" y="2639011"/>
              <a:chExt cx="2077677" cy="2144519"/>
            </a:xfrm>
          </p:grpSpPr>
          <p:sp>
            <p:nvSpPr>
              <p:cNvPr id="159" name="158 Pentágono regular"/>
              <p:cNvSpPr/>
              <p:nvPr/>
            </p:nvSpPr>
            <p:spPr>
              <a:xfrm flipH="1" flipV="1">
                <a:off x="7752056" y="2639011"/>
                <a:ext cx="960120" cy="721106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23" name="15 Grupo"/>
              <p:cNvGrpSpPr/>
              <p:nvPr/>
            </p:nvGrpSpPr>
            <p:grpSpPr>
              <a:xfrm flipH="1" flipV="1">
                <a:off x="8387896" y="3084680"/>
                <a:ext cx="612000" cy="1030427"/>
                <a:chOff x="1799760" y="2168928"/>
                <a:chExt cx="612000" cy="1030427"/>
              </a:xfrm>
            </p:grpSpPr>
            <p:sp>
              <p:nvSpPr>
                <p:cNvPr id="165" name="164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cxnSp>
              <p:nvCxnSpPr>
                <p:cNvPr id="166" name="165 Conector recto"/>
                <p:cNvCxnSpPr>
                  <a:endCxn id="165" idx="4"/>
                </p:cNvCxnSpPr>
                <p:nvPr/>
              </p:nvCxnSpPr>
              <p:spPr>
                <a:xfrm flipV="1">
                  <a:off x="2105481" y="2780928"/>
                  <a:ext cx="279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1" name="160 Conector recto"/>
              <p:cNvCxnSpPr/>
              <p:nvPr/>
            </p:nvCxnSpPr>
            <p:spPr>
              <a:xfrm flipH="1">
                <a:off x="7775793" y="3107083"/>
                <a:ext cx="279" cy="180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161 Hexágono"/>
              <p:cNvSpPr/>
              <p:nvPr/>
            </p:nvSpPr>
            <p:spPr>
              <a:xfrm rot="1897366" flipH="1" flipV="1">
                <a:off x="7172151" y="3331359"/>
                <a:ext cx="1180789" cy="1017880"/>
              </a:xfrm>
              <a:prstGeom prst="hexagon">
                <a:avLst>
                  <a:gd name="adj" fmla="val 30021"/>
                  <a:gd name="vf" fmla="val 115470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63" name="162 Proceso alternativo"/>
              <p:cNvSpPr/>
              <p:nvPr/>
            </p:nvSpPr>
            <p:spPr>
              <a:xfrm rot="16200000" flipH="1" flipV="1">
                <a:off x="7236012" y="4171462"/>
                <a:ext cx="1008112" cy="216024"/>
              </a:xfrm>
              <a:prstGeom prst="flowChartAlternateProcess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64" name="163 Proceso alternativo"/>
              <p:cNvSpPr/>
              <p:nvPr/>
            </p:nvSpPr>
            <p:spPr>
              <a:xfrm rot="12839257" flipH="1" flipV="1">
                <a:off x="6922219" y="3478398"/>
                <a:ext cx="1008112" cy="216024"/>
              </a:xfrm>
              <a:prstGeom prst="flowChartAlternateProcess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25" name="124 Recortar rectángulo de esquina sencilla"/>
          <p:cNvSpPr/>
          <p:nvPr/>
        </p:nvSpPr>
        <p:spPr>
          <a:xfrm rot="10800000" flipH="1">
            <a:off x="2771800" y="-2537"/>
            <a:ext cx="511256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7" name="126 CuadroTexto"/>
          <p:cNvSpPr txBox="1"/>
          <p:nvPr/>
        </p:nvSpPr>
        <p:spPr>
          <a:xfrm>
            <a:off x="40481" y="51470"/>
            <a:ext cx="292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 POLIMERASA</a:t>
            </a:r>
          </a:p>
        </p:txBody>
      </p:sp>
      <p:sp>
        <p:nvSpPr>
          <p:cNvPr id="128" name="127 CuadroTexto"/>
          <p:cNvSpPr txBox="1"/>
          <p:nvPr/>
        </p:nvSpPr>
        <p:spPr>
          <a:xfrm>
            <a:off x="3120595" y="32306"/>
            <a:ext cx="4725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Añade nucleótidos a la cadena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>
            <a:off x="364743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>
            <a:off x="429550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>
            <a:off x="494357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>
            <a:off x="559165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>
            <a:off x="623972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5400000">
            <a:off x="688690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 rot="5400000">
            <a:off x="753497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66 Grupo"/>
          <p:cNvGrpSpPr/>
          <p:nvPr/>
        </p:nvGrpSpPr>
        <p:grpSpPr>
          <a:xfrm flipH="1">
            <a:off x="3203848" y="771551"/>
            <a:ext cx="5832648" cy="563728"/>
            <a:chOff x="3131840" y="1772816"/>
            <a:chExt cx="5832648" cy="563728"/>
          </a:xfrm>
        </p:grpSpPr>
        <p:sp>
          <p:nvSpPr>
            <p:cNvPr id="42" name="41 Pentágono regular"/>
            <p:cNvSpPr/>
            <p:nvPr/>
          </p:nvSpPr>
          <p:spPr>
            <a:xfrm rot="5400000">
              <a:off x="308442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5 Grupo"/>
            <p:cNvGrpSpPr/>
            <p:nvPr/>
          </p:nvGrpSpPr>
          <p:grpSpPr>
            <a:xfrm rot="5400000">
              <a:off x="342190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8" name="7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6" name="19 Pentágono regular"/>
            <p:cNvSpPr/>
            <p:nvPr/>
          </p:nvSpPr>
          <p:spPr>
            <a:xfrm rot="5400000">
              <a:off x="373250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" name="15 Grupo"/>
            <p:cNvGrpSpPr/>
            <p:nvPr/>
          </p:nvGrpSpPr>
          <p:grpSpPr>
            <a:xfrm rot="5400000">
              <a:off x="406997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6" name="22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23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48" name="47 Pentágono regular"/>
            <p:cNvSpPr/>
            <p:nvPr/>
          </p:nvSpPr>
          <p:spPr>
            <a:xfrm rot="5400000">
              <a:off x="438057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5" name="48 Grupo"/>
            <p:cNvGrpSpPr/>
            <p:nvPr/>
          </p:nvGrpSpPr>
          <p:grpSpPr>
            <a:xfrm rot="5400000">
              <a:off x="471804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4" name="34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35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0" name="49 Pentágono regular"/>
            <p:cNvSpPr/>
            <p:nvPr/>
          </p:nvSpPr>
          <p:spPr>
            <a:xfrm rot="5400000">
              <a:off x="502864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" name="15 Grupo"/>
            <p:cNvGrpSpPr/>
            <p:nvPr/>
          </p:nvGrpSpPr>
          <p:grpSpPr>
            <a:xfrm rot="5400000">
              <a:off x="536611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2" name="7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7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2" name="51 Pentágono regular"/>
            <p:cNvSpPr/>
            <p:nvPr/>
          </p:nvSpPr>
          <p:spPr>
            <a:xfrm rot="5400000">
              <a:off x="5676717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15 Grupo"/>
            <p:cNvGrpSpPr/>
            <p:nvPr/>
          </p:nvGrpSpPr>
          <p:grpSpPr>
            <a:xfrm rot="5400000">
              <a:off x="6014190" y="1701948"/>
              <a:ext cx="288032" cy="429768"/>
              <a:chOff x="1799760" y="2168928"/>
              <a:chExt cx="612000" cy="841317"/>
            </a:xfrm>
          </p:grpSpPr>
          <p:cxnSp>
            <p:nvCxnSpPr>
              <p:cNvPr id="70" name="69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70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4" name="53 Pentágono regular"/>
            <p:cNvSpPr/>
            <p:nvPr/>
          </p:nvSpPr>
          <p:spPr>
            <a:xfrm rot="5400000">
              <a:off x="6324789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5 Grupo"/>
            <p:cNvGrpSpPr/>
            <p:nvPr/>
          </p:nvGrpSpPr>
          <p:grpSpPr>
            <a:xfrm rot="5400000">
              <a:off x="6662262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8" name="67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68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6" name="55 Pentágono regular"/>
            <p:cNvSpPr/>
            <p:nvPr/>
          </p:nvSpPr>
          <p:spPr>
            <a:xfrm rot="5400000">
              <a:off x="6971971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15 Grupo"/>
            <p:cNvGrpSpPr/>
            <p:nvPr/>
          </p:nvGrpSpPr>
          <p:grpSpPr>
            <a:xfrm rot="5400000">
              <a:off x="7309444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6" name="65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66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8" name="57 Pentágono regular"/>
            <p:cNvSpPr/>
            <p:nvPr/>
          </p:nvSpPr>
          <p:spPr>
            <a:xfrm rot="5400000">
              <a:off x="7620043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92 Grupo"/>
            <p:cNvGrpSpPr/>
            <p:nvPr/>
          </p:nvGrpSpPr>
          <p:grpSpPr>
            <a:xfrm rot="5400000">
              <a:off x="7957516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4" name="63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64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60" name="59 Pentágono regular"/>
            <p:cNvSpPr/>
            <p:nvPr/>
          </p:nvSpPr>
          <p:spPr>
            <a:xfrm rot="5400000">
              <a:off x="8268115" y="1928203"/>
              <a:ext cx="455752" cy="360930"/>
            </a:xfrm>
            <a:prstGeom prst="pentagon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5 Grupo"/>
            <p:cNvGrpSpPr/>
            <p:nvPr/>
          </p:nvGrpSpPr>
          <p:grpSpPr>
            <a:xfrm rot="5400000">
              <a:off x="8605588" y="1701948"/>
              <a:ext cx="288032" cy="429768"/>
              <a:chOff x="1799760" y="2168928"/>
              <a:chExt cx="612000" cy="841317"/>
            </a:xfrm>
          </p:grpSpPr>
          <p:cxnSp>
            <p:nvCxnSpPr>
              <p:cNvPr id="62" name="61 Conector recto"/>
              <p:cNvCxnSpPr/>
              <p:nvPr/>
            </p:nvCxnSpPr>
            <p:spPr>
              <a:xfrm flipV="1">
                <a:off x="2105482" y="2591818"/>
                <a:ext cx="278" cy="418427"/>
              </a:xfrm>
              <a:prstGeom prst="line">
                <a:avLst/>
              </a:prstGeom>
              <a:ln w="38100">
                <a:solidFill>
                  <a:srgbClr val="00CC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Elipse"/>
              <p:cNvSpPr/>
              <p:nvPr/>
            </p:nvSpPr>
            <p:spPr>
              <a:xfrm>
                <a:off x="1799760" y="2168928"/>
                <a:ext cx="612000" cy="612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80" name="79 Rectángulo"/>
          <p:cNvSpPr/>
          <p:nvPr/>
        </p:nvSpPr>
        <p:spPr>
          <a:xfrm rot="5400000">
            <a:off x="818304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>
            <a:off x="-240998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>
            <a:off x="407074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>
            <a:off x="105514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>
            <a:off x="1703218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 rot="5400000">
            <a:off x="2351290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 rot="5400000">
            <a:off x="2999362" y="1646463"/>
            <a:ext cx="1080120" cy="4103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>
            <a:off x="3646544" y="1646463"/>
            <a:ext cx="1080120" cy="41034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>
            <a:off x="4294616" y="1646463"/>
            <a:ext cx="1080120" cy="410344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Pentágono regular"/>
          <p:cNvSpPr/>
          <p:nvPr/>
        </p:nvSpPr>
        <p:spPr>
          <a:xfrm rot="16200000" flipH="1">
            <a:off x="538779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15 Grupo"/>
          <p:cNvGrpSpPr/>
          <p:nvPr/>
        </p:nvGrpSpPr>
        <p:grpSpPr>
          <a:xfrm rot="16200000" flipH="1">
            <a:off x="5218042" y="700683"/>
            <a:ext cx="288032" cy="429768"/>
            <a:chOff x="1799760" y="2168928"/>
            <a:chExt cx="612000" cy="841317"/>
          </a:xfrm>
        </p:grpSpPr>
        <p:cxnSp>
          <p:nvCxnSpPr>
            <p:cNvPr id="91" name="90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91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15 Grupo"/>
          <p:cNvGrpSpPr/>
          <p:nvPr/>
        </p:nvGrpSpPr>
        <p:grpSpPr>
          <a:xfrm rot="16200000" flipH="1">
            <a:off x="4569970" y="700683"/>
            <a:ext cx="288032" cy="429768"/>
            <a:chOff x="1799760" y="2168928"/>
            <a:chExt cx="612000" cy="841317"/>
          </a:xfrm>
        </p:grpSpPr>
        <p:cxnSp>
          <p:nvCxnSpPr>
            <p:cNvPr id="94" name="22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23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6" name="95 Pentágono regular"/>
          <p:cNvSpPr/>
          <p:nvPr/>
        </p:nvSpPr>
        <p:spPr>
          <a:xfrm rot="16200000" flipH="1">
            <a:off x="409165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" name="15 Grupo"/>
          <p:cNvGrpSpPr/>
          <p:nvPr/>
        </p:nvGrpSpPr>
        <p:grpSpPr>
          <a:xfrm rot="16200000" flipH="1">
            <a:off x="3921898" y="700683"/>
            <a:ext cx="288032" cy="429768"/>
            <a:chOff x="1799760" y="2168928"/>
            <a:chExt cx="612000" cy="841317"/>
          </a:xfrm>
        </p:grpSpPr>
        <p:cxnSp>
          <p:nvCxnSpPr>
            <p:cNvPr id="98" name="3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3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0" name="99 Pentágono regular"/>
          <p:cNvSpPr/>
          <p:nvPr/>
        </p:nvSpPr>
        <p:spPr>
          <a:xfrm rot="16200000" flipH="1">
            <a:off x="344357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5 Grupo"/>
          <p:cNvGrpSpPr/>
          <p:nvPr/>
        </p:nvGrpSpPr>
        <p:grpSpPr>
          <a:xfrm rot="16200000" flipH="1">
            <a:off x="3273826" y="700683"/>
            <a:ext cx="288032" cy="429768"/>
            <a:chOff x="1799760" y="2168928"/>
            <a:chExt cx="612000" cy="841317"/>
          </a:xfrm>
        </p:grpSpPr>
        <p:cxnSp>
          <p:nvCxnSpPr>
            <p:cNvPr id="102" name="101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102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4" name="103 Pentágono regular"/>
          <p:cNvSpPr/>
          <p:nvPr/>
        </p:nvSpPr>
        <p:spPr>
          <a:xfrm rot="16200000" flipH="1">
            <a:off x="2795507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 rot="16200000" flipH="1">
            <a:off x="2625754" y="700683"/>
            <a:ext cx="288032" cy="429768"/>
            <a:chOff x="1799760" y="2168928"/>
            <a:chExt cx="612000" cy="841317"/>
          </a:xfrm>
        </p:grpSpPr>
        <p:cxnSp>
          <p:nvCxnSpPr>
            <p:cNvPr id="106" name="105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106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8" name="107 Pentágono regular"/>
          <p:cNvSpPr/>
          <p:nvPr/>
        </p:nvSpPr>
        <p:spPr>
          <a:xfrm rot="16200000" flipH="1">
            <a:off x="2147435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5 Grupo"/>
          <p:cNvGrpSpPr/>
          <p:nvPr/>
        </p:nvGrpSpPr>
        <p:grpSpPr>
          <a:xfrm rot="16200000" flipH="1">
            <a:off x="1977682" y="700683"/>
            <a:ext cx="288032" cy="429768"/>
            <a:chOff x="1799760" y="2168928"/>
            <a:chExt cx="612000" cy="841317"/>
          </a:xfrm>
        </p:grpSpPr>
        <p:cxnSp>
          <p:nvCxnSpPr>
            <p:cNvPr id="110" name="109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110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2" name="111 Pentágono regular"/>
          <p:cNvSpPr/>
          <p:nvPr/>
        </p:nvSpPr>
        <p:spPr>
          <a:xfrm rot="16200000" flipH="1">
            <a:off x="150025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" name="15 Grupo"/>
          <p:cNvGrpSpPr/>
          <p:nvPr/>
        </p:nvGrpSpPr>
        <p:grpSpPr>
          <a:xfrm rot="16200000" flipH="1">
            <a:off x="1330500" y="700683"/>
            <a:ext cx="288032" cy="429768"/>
            <a:chOff x="1799760" y="2168928"/>
            <a:chExt cx="612000" cy="841317"/>
          </a:xfrm>
        </p:grpSpPr>
        <p:cxnSp>
          <p:nvCxnSpPr>
            <p:cNvPr id="115" name="114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115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7" name="116 Pentágono regular"/>
          <p:cNvSpPr/>
          <p:nvPr/>
        </p:nvSpPr>
        <p:spPr>
          <a:xfrm rot="16200000" flipH="1">
            <a:off x="852181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92 Grupo"/>
          <p:cNvGrpSpPr/>
          <p:nvPr/>
        </p:nvGrpSpPr>
        <p:grpSpPr>
          <a:xfrm rot="16200000" flipH="1">
            <a:off x="682428" y="700683"/>
            <a:ext cx="288032" cy="429768"/>
            <a:chOff x="1799760" y="2168928"/>
            <a:chExt cx="612000" cy="841317"/>
          </a:xfrm>
        </p:grpSpPr>
        <p:cxnSp>
          <p:nvCxnSpPr>
            <p:cNvPr id="119" name="118 Conector recto"/>
            <p:cNvCxnSpPr/>
            <p:nvPr/>
          </p:nvCxnSpPr>
          <p:spPr>
            <a:xfrm flipV="1">
              <a:off x="2105482" y="2591818"/>
              <a:ext cx="278" cy="418427"/>
            </a:xfrm>
            <a:prstGeom prst="line">
              <a:avLst/>
            </a:prstGeom>
            <a:ln w="38100">
              <a:solidFill>
                <a:srgbClr val="00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119 Elipse"/>
            <p:cNvSpPr/>
            <p:nvPr/>
          </p:nvSpPr>
          <p:spPr>
            <a:xfrm>
              <a:off x="1799760" y="2168928"/>
              <a:ext cx="612000" cy="61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21" name="120 Pentágono regular"/>
          <p:cNvSpPr/>
          <p:nvPr/>
        </p:nvSpPr>
        <p:spPr>
          <a:xfrm rot="16200000" flipH="1">
            <a:off x="204109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2" name="121 Conector recto"/>
          <p:cNvCxnSpPr/>
          <p:nvPr/>
        </p:nvCxnSpPr>
        <p:spPr>
          <a:xfrm rot="16200000" flipH="1" flipV="1">
            <a:off x="286319" y="808630"/>
            <a:ext cx="131" cy="213744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Rectángulo"/>
          <p:cNvSpPr/>
          <p:nvPr/>
        </p:nvSpPr>
        <p:spPr>
          <a:xfrm rot="5400000">
            <a:off x="4942688" y="1646463"/>
            <a:ext cx="1080120" cy="4103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9 Pentágono regular"/>
          <p:cNvSpPr/>
          <p:nvPr/>
        </p:nvSpPr>
        <p:spPr>
          <a:xfrm rot="16200000" flipH="1">
            <a:off x="4739723" y="926938"/>
            <a:ext cx="455752" cy="360930"/>
          </a:xfrm>
          <a:prstGeom prst="pentagon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166 Grupo"/>
          <p:cNvGrpSpPr/>
          <p:nvPr/>
        </p:nvGrpSpPr>
        <p:grpSpPr>
          <a:xfrm rot="651511" flipH="1">
            <a:off x="1615512" y="2062860"/>
            <a:ext cx="2232000" cy="1800000"/>
            <a:chOff x="6547613" y="2022759"/>
            <a:chExt cx="2011408" cy="1582048"/>
          </a:xfrm>
        </p:grpSpPr>
        <p:cxnSp>
          <p:nvCxnSpPr>
            <p:cNvPr id="141" name="140 Conector recto"/>
            <p:cNvCxnSpPr>
              <a:stCxn id="154" idx="5"/>
            </p:cNvCxnSpPr>
            <p:nvPr/>
          </p:nvCxnSpPr>
          <p:spPr>
            <a:xfrm rot="20423058" flipH="1">
              <a:off x="8183250" y="2817312"/>
              <a:ext cx="271228" cy="392000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141 Conector recto"/>
            <p:cNvCxnSpPr/>
            <p:nvPr/>
          </p:nvCxnSpPr>
          <p:spPr>
            <a:xfrm rot="20423058" flipH="1">
              <a:off x="7931501" y="3299720"/>
              <a:ext cx="360040" cy="14401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142 Forma libre"/>
            <p:cNvSpPr/>
            <p:nvPr/>
          </p:nvSpPr>
          <p:spPr>
            <a:xfrm rot="20423058">
              <a:off x="7786365" y="3474632"/>
              <a:ext cx="177800" cy="130175"/>
            </a:xfrm>
            <a:custGeom>
              <a:avLst/>
              <a:gdLst>
                <a:gd name="connsiteX0" fmla="*/ 0 w 177800"/>
                <a:gd name="connsiteY0" fmla="*/ 44450 h 130175"/>
                <a:gd name="connsiteX1" fmla="*/ 142875 w 177800"/>
                <a:gd name="connsiteY1" fmla="*/ 6350 h 130175"/>
                <a:gd name="connsiteX2" fmla="*/ 161925 w 177800"/>
                <a:gd name="connsiteY2" fmla="*/ 82550 h 130175"/>
                <a:gd name="connsiteX3" fmla="*/ 47625 w 177800"/>
                <a:gd name="connsiteY3" fmla="*/ 130175 h 13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800" h="130175">
                  <a:moveTo>
                    <a:pt x="0" y="44450"/>
                  </a:moveTo>
                  <a:cubicBezTo>
                    <a:pt x="57944" y="22225"/>
                    <a:pt x="115888" y="0"/>
                    <a:pt x="142875" y="6350"/>
                  </a:cubicBezTo>
                  <a:cubicBezTo>
                    <a:pt x="169862" y="12700"/>
                    <a:pt x="177800" y="61913"/>
                    <a:pt x="161925" y="82550"/>
                  </a:cubicBezTo>
                  <a:cubicBezTo>
                    <a:pt x="146050" y="103188"/>
                    <a:pt x="71438" y="122238"/>
                    <a:pt x="47625" y="130175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44" name="143 Conector recto"/>
            <p:cNvCxnSpPr/>
            <p:nvPr/>
          </p:nvCxnSpPr>
          <p:spPr>
            <a:xfrm rot="20423058" flipH="1">
              <a:off x="7407217" y="2439815"/>
              <a:ext cx="271228" cy="392000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144 Conector recto"/>
            <p:cNvCxnSpPr/>
            <p:nvPr/>
          </p:nvCxnSpPr>
          <p:spPr>
            <a:xfrm rot="20423058" flipH="1">
              <a:off x="7155467" y="2922222"/>
              <a:ext cx="360040" cy="14401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145 Forma libre"/>
            <p:cNvSpPr/>
            <p:nvPr/>
          </p:nvSpPr>
          <p:spPr>
            <a:xfrm rot="20423058">
              <a:off x="7010332" y="3097134"/>
              <a:ext cx="177800" cy="130175"/>
            </a:xfrm>
            <a:custGeom>
              <a:avLst/>
              <a:gdLst>
                <a:gd name="connsiteX0" fmla="*/ 0 w 177800"/>
                <a:gd name="connsiteY0" fmla="*/ 44450 h 130175"/>
                <a:gd name="connsiteX1" fmla="*/ 142875 w 177800"/>
                <a:gd name="connsiteY1" fmla="*/ 6350 h 130175"/>
                <a:gd name="connsiteX2" fmla="*/ 161925 w 177800"/>
                <a:gd name="connsiteY2" fmla="*/ 82550 h 130175"/>
                <a:gd name="connsiteX3" fmla="*/ 47625 w 177800"/>
                <a:gd name="connsiteY3" fmla="*/ 130175 h 13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800" h="130175">
                  <a:moveTo>
                    <a:pt x="0" y="44450"/>
                  </a:moveTo>
                  <a:cubicBezTo>
                    <a:pt x="57944" y="22225"/>
                    <a:pt x="115888" y="0"/>
                    <a:pt x="142875" y="6350"/>
                  </a:cubicBezTo>
                  <a:cubicBezTo>
                    <a:pt x="169862" y="12700"/>
                    <a:pt x="177800" y="61913"/>
                    <a:pt x="161925" y="82550"/>
                  </a:cubicBezTo>
                  <a:cubicBezTo>
                    <a:pt x="146050" y="103188"/>
                    <a:pt x="71438" y="122238"/>
                    <a:pt x="47625" y="130175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7" name="146 Forma libre"/>
            <p:cNvSpPr/>
            <p:nvPr/>
          </p:nvSpPr>
          <p:spPr>
            <a:xfrm rot="20423058">
              <a:off x="7577946" y="2481282"/>
              <a:ext cx="981075" cy="638175"/>
            </a:xfrm>
            <a:custGeom>
              <a:avLst/>
              <a:gdLst>
                <a:gd name="connsiteX0" fmla="*/ 19050 w 981075"/>
                <a:gd name="connsiteY0" fmla="*/ 0 h 638175"/>
                <a:gd name="connsiteX1" fmla="*/ 47625 w 981075"/>
                <a:gd name="connsiteY1" fmla="*/ 400050 h 638175"/>
                <a:gd name="connsiteX2" fmla="*/ 304800 w 981075"/>
                <a:gd name="connsiteY2" fmla="*/ 609600 h 638175"/>
                <a:gd name="connsiteX3" fmla="*/ 552450 w 981075"/>
                <a:gd name="connsiteY3" fmla="*/ 571500 h 638175"/>
                <a:gd name="connsiteX4" fmla="*/ 800100 w 981075"/>
                <a:gd name="connsiteY4" fmla="*/ 514350 h 638175"/>
                <a:gd name="connsiteX5" fmla="*/ 981075 w 981075"/>
                <a:gd name="connsiteY5" fmla="*/ 228600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1075" h="638175">
                  <a:moveTo>
                    <a:pt x="19050" y="0"/>
                  </a:moveTo>
                  <a:cubicBezTo>
                    <a:pt x="9525" y="149225"/>
                    <a:pt x="0" y="298450"/>
                    <a:pt x="47625" y="400050"/>
                  </a:cubicBezTo>
                  <a:cubicBezTo>
                    <a:pt x="95250" y="501650"/>
                    <a:pt x="220663" y="581025"/>
                    <a:pt x="304800" y="609600"/>
                  </a:cubicBezTo>
                  <a:cubicBezTo>
                    <a:pt x="388937" y="638175"/>
                    <a:pt x="469900" y="587375"/>
                    <a:pt x="552450" y="571500"/>
                  </a:cubicBezTo>
                  <a:cubicBezTo>
                    <a:pt x="635000" y="555625"/>
                    <a:pt x="728663" y="571500"/>
                    <a:pt x="800100" y="514350"/>
                  </a:cubicBezTo>
                  <a:cubicBezTo>
                    <a:pt x="871537" y="457200"/>
                    <a:pt x="926306" y="342900"/>
                    <a:pt x="981075" y="228600"/>
                  </a:cubicBezTo>
                </a:path>
              </a:pathLst>
            </a:custGeom>
            <a:solidFill>
              <a:srgbClr val="00FF99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8" name="147 Elipse"/>
            <p:cNvSpPr/>
            <p:nvPr/>
          </p:nvSpPr>
          <p:spPr>
            <a:xfrm rot="19169795">
              <a:off x="7577280" y="2798444"/>
              <a:ext cx="160243" cy="248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9" name="148 Elipse"/>
            <p:cNvSpPr/>
            <p:nvPr/>
          </p:nvSpPr>
          <p:spPr>
            <a:xfrm rot="4620000" flipH="1">
              <a:off x="7931384" y="2888725"/>
              <a:ext cx="160243" cy="248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1" name="149 Grupo"/>
            <p:cNvGrpSpPr/>
            <p:nvPr/>
          </p:nvGrpSpPr>
          <p:grpSpPr>
            <a:xfrm rot="19518259" flipV="1">
              <a:off x="7080101" y="2172607"/>
              <a:ext cx="693325" cy="534034"/>
              <a:chOff x="2677561" y="3463152"/>
              <a:chExt cx="693325" cy="534034"/>
            </a:xfrm>
          </p:grpSpPr>
          <p:cxnSp>
            <p:nvCxnSpPr>
              <p:cNvPr id="151" name="150 Conector recto"/>
              <p:cNvCxnSpPr/>
              <p:nvPr/>
            </p:nvCxnSpPr>
            <p:spPr>
              <a:xfrm rot="20423058" flipH="1">
                <a:off x="3099658" y="3463152"/>
                <a:ext cx="271228" cy="392000"/>
              </a:xfrm>
              <a:prstGeom prst="line">
                <a:avLst/>
              </a:prstGeom>
              <a:ln w="7620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151 Conector recto"/>
              <p:cNvCxnSpPr/>
              <p:nvPr/>
            </p:nvCxnSpPr>
            <p:spPr>
              <a:xfrm rot="19518259" flipH="1" flipV="1">
                <a:off x="2827981" y="3758659"/>
                <a:ext cx="304535" cy="238527"/>
              </a:xfrm>
              <a:prstGeom prst="line">
                <a:avLst/>
              </a:prstGeom>
              <a:ln w="7620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152 Forma libre"/>
              <p:cNvSpPr/>
              <p:nvPr/>
            </p:nvSpPr>
            <p:spPr>
              <a:xfrm rot="4223058">
                <a:off x="2653749" y="3761681"/>
                <a:ext cx="177800" cy="130175"/>
              </a:xfrm>
              <a:custGeom>
                <a:avLst/>
                <a:gdLst>
                  <a:gd name="connsiteX0" fmla="*/ 0 w 177800"/>
                  <a:gd name="connsiteY0" fmla="*/ 44450 h 130175"/>
                  <a:gd name="connsiteX1" fmla="*/ 142875 w 177800"/>
                  <a:gd name="connsiteY1" fmla="*/ 6350 h 130175"/>
                  <a:gd name="connsiteX2" fmla="*/ 161925 w 177800"/>
                  <a:gd name="connsiteY2" fmla="*/ 82550 h 130175"/>
                  <a:gd name="connsiteX3" fmla="*/ 47625 w 177800"/>
                  <a:gd name="connsiteY3" fmla="*/ 130175 h 130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7800" h="130175">
                    <a:moveTo>
                      <a:pt x="0" y="44450"/>
                    </a:moveTo>
                    <a:cubicBezTo>
                      <a:pt x="57944" y="22225"/>
                      <a:pt x="115888" y="0"/>
                      <a:pt x="142875" y="6350"/>
                    </a:cubicBezTo>
                    <a:cubicBezTo>
                      <a:pt x="169862" y="12700"/>
                      <a:pt x="177800" y="61913"/>
                      <a:pt x="161925" y="82550"/>
                    </a:cubicBezTo>
                    <a:cubicBezTo>
                      <a:pt x="146050" y="103188"/>
                      <a:pt x="71438" y="122238"/>
                      <a:pt x="47625" y="130175"/>
                    </a:cubicBezTo>
                  </a:path>
                </a:pathLst>
              </a:custGeom>
              <a:noFill/>
              <a:ln w="571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54" name="153 Elipse"/>
            <p:cNvSpPr/>
            <p:nvPr/>
          </p:nvSpPr>
          <p:spPr>
            <a:xfrm rot="21414207">
              <a:off x="7487235" y="2022759"/>
              <a:ext cx="1027048" cy="914400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5" name="154 Forma libre"/>
            <p:cNvSpPr/>
            <p:nvPr/>
          </p:nvSpPr>
          <p:spPr>
            <a:xfrm rot="20423058">
              <a:off x="7515493" y="2063045"/>
              <a:ext cx="504056" cy="686916"/>
            </a:xfrm>
            <a:custGeom>
              <a:avLst/>
              <a:gdLst>
                <a:gd name="connsiteX0" fmla="*/ 0 w 457200"/>
                <a:gd name="connsiteY0" fmla="*/ 619125 h 619125"/>
                <a:gd name="connsiteX1" fmla="*/ 152400 w 457200"/>
                <a:gd name="connsiteY1" fmla="*/ 276225 h 619125"/>
                <a:gd name="connsiteX2" fmla="*/ 457200 w 457200"/>
                <a:gd name="connsiteY2" fmla="*/ 0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0" h="619125">
                  <a:moveTo>
                    <a:pt x="0" y="619125"/>
                  </a:moveTo>
                  <a:cubicBezTo>
                    <a:pt x="38100" y="499268"/>
                    <a:pt x="76200" y="379412"/>
                    <a:pt x="152400" y="276225"/>
                  </a:cubicBezTo>
                  <a:cubicBezTo>
                    <a:pt x="228600" y="173038"/>
                    <a:pt x="342900" y="86519"/>
                    <a:pt x="457200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rgbClr val="FF0066"/>
                </a:solidFill>
              </a:endParaRPr>
            </a:p>
          </p:txBody>
        </p:sp>
        <p:sp>
          <p:nvSpPr>
            <p:cNvPr id="156" name="155 Forma libre"/>
            <p:cNvSpPr/>
            <p:nvPr/>
          </p:nvSpPr>
          <p:spPr>
            <a:xfrm rot="20423058">
              <a:off x="7938293" y="2176901"/>
              <a:ext cx="504056" cy="686916"/>
            </a:xfrm>
            <a:custGeom>
              <a:avLst/>
              <a:gdLst>
                <a:gd name="connsiteX0" fmla="*/ 0 w 457200"/>
                <a:gd name="connsiteY0" fmla="*/ 619125 h 619125"/>
                <a:gd name="connsiteX1" fmla="*/ 152400 w 457200"/>
                <a:gd name="connsiteY1" fmla="*/ 276225 h 619125"/>
                <a:gd name="connsiteX2" fmla="*/ 457200 w 457200"/>
                <a:gd name="connsiteY2" fmla="*/ 0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0" h="619125">
                  <a:moveTo>
                    <a:pt x="0" y="619125"/>
                  </a:moveTo>
                  <a:cubicBezTo>
                    <a:pt x="38100" y="499268"/>
                    <a:pt x="76200" y="379412"/>
                    <a:pt x="152400" y="276225"/>
                  </a:cubicBezTo>
                  <a:cubicBezTo>
                    <a:pt x="228600" y="173038"/>
                    <a:pt x="342900" y="86519"/>
                    <a:pt x="457200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rgbClr val="FF0066"/>
                </a:solidFill>
              </a:endParaRPr>
            </a:p>
          </p:txBody>
        </p:sp>
        <p:sp>
          <p:nvSpPr>
            <p:cNvPr id="157" name="156 Elipse"/>
            <p:cNvSpPr/>
            <p:nvPr/>
          </p:nvSpPr>
          <p:spPr>
            <a:xfrm rot="974924">
              <a:off x="7692821" y="2229366"/>
              <a:ext cx="432048" cy="432048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4400" b="1" dirty="0">
                  <a:solidFill>
                    <a:sysClr val="windowText" lastClr="000000"/>
                  </a:solidFill>
                </a:rPr>
                <a:t>P</a:t>
              </a:r>
            </a:p>
          </p:txBody>
        </p:sp>
        <p:grpSp>
          <p:nvGrpSpPr>
            <p:cNvPr id="22" name="173 Grupo"/>
            <p:cNvGrpSpPr/>
            <p:nvPr/>
          </p:nvGrpSpPr>
          <p:grpSpPr>
            <a:xfrm rot="20743441" flipV="1">
              <a:off x="6547613" y="2337164"/>
              <a:ext cx="924726" cy="954468"/>
              <a:chOff x="6922219" y="2639011"/>
              <a:chExt cx="2077677" cy="2144519"/>
            </a:xfrm>
          </p:grpSpPr>
          <p:sp>
            <p:nvSpPr>
              <p:cNvPr id="159" name="158 Pentágono regular"/>
              <p:cNvSpPr/>
              <p:nvPr/>
            </p:nvSpPr>
            <p:spPr>
              <a:xfrm flipH="1" flipV="1">
                <a:off x="7752056" y="2639011"/>
                <a:ext cx="960120" cy="721106"/>
              </a:xfrm>
              <a:prstGeom prst="pentagon">
                <a:avLst/>
              </a:prstGeom>
              <a:solidFill>
                <a:srgbClr val="00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23" name="15 Grupo"/>
              <p:cNvGrpSpPr/>
              <p:nvPr/>
            </p:nvGrpSpPr>
            <p:grpSpPr>
              <a:xfrm flipH="1" flipV="1">
                <a:off x="8387896" y="3084680"/>
                <a:ext cx="612000" cy="1030427"/>
                <a:chOff x="1799760" y="2168928"/>
                <a:chExt cx="612000" cy="1030427"/>
              </a:xfrm>
            </p:grpSpPr>
            <p:sp>
              <p:nvSpPr>
                <p:cNvPr id="165" name="164 Elipse"/>
                <p:cNvSpPr/>
                <p:nvPr/>
              </p:nvSpPr>
              <p:spPr>
                <a:xfrm>
                  <a:off x="1799760" y="2168928"/>
                  <a:ext cx="612000" cy="612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cxnSp>
              <p:nvCxnSpPr>
                <p:cNvPr id="166" name="165 Conector recto"/>
                <p:cNvCxnSpPr>
                  <a:endCxn id="165" idx="4"/>
                </p:cNvCxnSpPr>
                <p:nvPr/>
              </p:nvCxnSpPr>
              <p:spPr>
                <a:xfrm flipV="1">
                  <a:off x="2105481" y="2780928"/>
                  <a:ext cx="279" cy="418427"/>
                </a:xfrm>
                <a:prstGeom prst="line">
                  <a:avLst/>
                </a:prstGeom>
                <a:ln w="38100">
                  <a:solidFill>
                    <a:srgbClr val="00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1" name="160 Conector recto"/>
              <p:cNvCxnSpPr/>
              <p:nvPr/>
            </p:nvCxnSpPr>
            <p:spPr>
              <a:xfrm flipH="1">
                <a:off x="7775793" y="3107083"/>
                <a:ext cx="279" cy="180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161 Hexágono"/>
              <p:cNvSpPr/>
              <p:nvPr/>
            </p:nvSpPr>
            <p:spPr>
              <a:xfrm rot="1897366" flipH="1" flipV="1">
                <a:off x="7172151" y="3331359"/>
                <a:ext cx="1180789" cy="1017880"/>
              </a:xfrm>
              <a:prstGeom prst="hexagon">
                <a:avLst>
                  <a:gd name="adj" fmla="val 30021"/>
                  <a:gd name="vf" fmla="val 115470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63" name="162 Proceso alternativo"/>
              <p:cNvSpPr/>
              <p:nvPr/>
            </p:nvSpPr>
            <p:spPr>
              <a:xfrm rot="16200000" flipH="1" flipV="1">
                <a:off x="7236012" y="4171462"/>
                <a:ext cx="1008112" cy="216024"/>
              </a:xfrm>
              <a:prstGeom prst="flowChartAlternateProcess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64" name="163 Proceso alternativo"/>
              <p:cNvSpPr/>
              <p:nvPr/>
            </p:nvSpPr>
            <p:spPr>
              <a:xfrm rot="12839257" flipH="1" flipV="1">
                <a:off x="6922219" y="3478398"/>
                <a:ext cx="1008112" cy="216024"/>
              </a:xfrm>
              <a:prstGeom prst="flowChartAlternateProcess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b="1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25" name="124 Recortar rectángulo de esquina sencilla"/>
          <p:cNvSpPr/>
          <p:nvPr/>
        </p:nvSpPr>
        <p:spPr>
          <a:xfrm rot="10800000" flipH="1">
            <a:off x="2771800" y="-2537"/>
            <a:ext cx="5112568" cy="594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ortar rectángulo de esquina sencilla"/>
          <p:cNvSpPr/>
          <p:nvPr/>
        </p:nvSpPr>
        <p:spPr>
          <a:xfrm rot="10800000" flipH="1">
            <a:off x="-176" y="0"/>
            <a:ext cx="306000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7" name="126 CuadroTexto"/>
          <p:cNvSpPr txBox="1"/>
          <p:nvPr/>
        </p:nvSpPr>
        <p:spPr>
          <a:xfrm>
            <a:off x="40481" y="51470"/>
            <a:ext cx="292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ADN POLIMERASA</a:t>
            </a:r>
          </a:p>
        </p:txBody>
      </p:sp>
      <p:sp>
        <p:nvSpPr>
          <p:cNvPr id="128" name="127 CuadroTexto"/>
          <p:cNvSpPr txBox="1"/>
          <p:nvPr/>
        </p:nvSpPr>
        <p:spPr>
          <a:xfrm>
            <a:off x="3120595" y="32306"/>
            <a:ext cx="4725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Añade nucleótidos a la cadena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511</Words>
  <Application>Microsoft Office PowerPoint</Application>
  <PresentationFormat>Presentación en pantalla (16:9)</PresentationFormat>
  <Paragraphs>268</Paragraphs>
  <Slides>37</Slides>
  <Notes>33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1" baseType="lpstr">
      <vt:lpstr>Adobe Garamond Pro Bold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Leonel Virosta Gutiérrez</cp:lastModifiedBy>
  <cp:revision>123</cp:revision>
  <dcterms:modified xsi:type="dcterms:W3CDTF">2016-10-08T16:08:56Z</dcterms:modified>
</cp:coreProperties>
</file>