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24" r:id="rId2"/>
    <p:sldId id="314" r:id="rId3"/>
    <p:sldId id="326" r:id="rId4"/>
    <p:sldId id="325" r:id="rId5"/>
    <p:sldId id="329" r:id="rId6"/>
    <p:sldId id="327" r:id="rId7"/>
    <p:sldId id="330" r:id="rId8"/>
    <p:sldId id="328" r:id="rId9"/>
    <p:sldId id="313" r:id="rId10"/>
    <p:sldId id="316" r:id="rId11"/>
    <p:sldId id="317" r:id="rId12"/>
    <p:sldId id="318" r:id="rId13"/>
    <p:sldId id="319" r:id="rId14"/>
    <p:sldId id="320" r:id="rId15"/>
    <p:sldId id="331" r:id="rId16"/>
    <p:sldId id="321" r:id="rId17"/>
    <p:sldId id="323" r:id="rId18"/>
    <p:sldId id="322" r:id="rId19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CC00CC"/>
    <a:srgbClr val="00FF99"/>
    <a:srgbClr val="00CCFF"/>
    <a:srgbClr val="FF0066"/>
    <a:srgbClr val="FF6600"/>
    <a:srgbClr val="008080"/>
    <a:srgbClr val="9933FF"/>
    <a:srgbClr val="00CC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8" autoAdjust="0"/>
  </p:normalViewPr>
  <p:slideViewPr>
    <p:cSldViewPr>
      <p:cViewPr>
        <p:scale>
          <a:sx n="106" d="100"/>
          <a:sy n="106" d="100"/>
        </p:scale>
        <p:origin x="-84" y="-3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E527C-DBFA-4369-9C1F-9A103F0575C7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6ED8A-BF94-4312-A80A-358645DE7F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27/01/2016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131" name="130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>
            <a:off x="251520" y="2139702"/>
            <a:ext cx="2304256" cy="432048"/>
          </a:xfrm>
          <a:prstGeom prst="rect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RUT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2616930" y="2859782"/>
            <a:ext cx="914400" cy="9144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 smtClean="0">
                <a:solidFill>
                  <a:srgbClr val="FFFF00"/>
                </a:solidFill>
                <a:latin typeface="Adobe Garamond Pro Bold" pitchFamily="18" charset="0"/>
              </a:rPr>
              <a:t>I</a:t>
            </a:r>
            <a:endParaRPr lang="es-ES" sz="6600" dirty="0">
              <a:solidFill>
                <a:srgbClr val="FFFF00"/>
              </a:solidFill>
              <a:latin typeface="Adobe Garamond Pro Bold" pitchFamily="18" charset="0"/>
            </a:endParaRPr>
          </a:p>
        </p:txBody>
      </p:sp>
      <p:grpSp>
        <p:nvGrpSpPr>
          <p:cNvPr id="3" name="68 Grupo"/>
          <p:cNvGrpSpPr/>
          <p:nvPr/>
        </p:nvGrpSpPr>
        <p:grpSpPr>
          <a:xfrm>
            <a:off x="3819362" y="2787774"/>
            <a:ext cx="914400" cy="1107996"/>
            <a:chOff x="6681936" y="4056042"/>
            <a:chExt cx="914400" cy="1107996"/>
          </a:xfrm>
        </p:grpSpPr>
        <p:sp>
          <p:nvSpPr>
            <p:cNvPr id="38" name="37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6746197" y="4056042"/>
              <a:ext cx="81304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" name="69 Grupo"/>
          <p:cNvGrpSpPr/>
          <p:nvPr/>
        </p:nvGrpSpPr>
        <p:grpSpPr>
          <a:xfrm>
            <a:off x="4971490" y="2852231"/>
            <a:ext cx="1040670" cy="1015663"/>
            <a:chOff x="6300192" y="4055080"/>
            <a:chExt cx="1040670" cy="1015663"/>
          </a:xfrm>
        </p:grpSpPr>
        <p:sp>
          <p:nvSpPr>
            <p:cNvPr id="40" name="39 Elipse"/>
            <p:cNvSpPr/>
            <p:nvPr/>
          </p:nvSpPr>
          <p:spPr>
            <a:xfrm>
              <a:off x="6349744" y="4083918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6300192" y="4055080"/>
              <a:ext cx="104067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III</a:t>
              </a:r>
              <a:endParaRPr lang="es-ES" sz="60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sp>
        <p:nvSpPr>
          <p:cNvPr id="43" name="42 Retraso"/>
          <p:cNvSpPr/>
          <p:nvPr/>
        </p:nvSpPr>
        <p:spPr>
          <a:xfrm flipH="1">
            <a:off x="251520" y="3075806"/>
            <a:ext cx="1044696" cy="612648"/>
          </a:xfrm>
          <a:prstGeom prst="flowChartDelay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CAP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45" name="44 Pentágono"/>
          <p:cNvSpPr/>
          <p:nvPr/>
        </p:nvSpPr>
        <p:spPr>
          <a:xfrm>
            <a:off x="251520" y="4083918"/>
            <a:ext cx="1440160" cy="576064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Poli-A</a:t>
            </a:r>
            <a:endParaRPr lang="es-ES" sz="3200" dirty="0">
              <a:solidFill>
                <a:schemeClr val="tx1"/>
              </a:solidFill>
            </a:endParaRPr>
          </a:p>
        </p:txBody>
      </p:sp>
      <p:grpSp>
        <p:nvGrpSpPr>
          <p:cNvPr id="5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104" name="103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5" name="104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6" name="105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34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7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138" name="137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39" name="138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0" name="139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1" name="140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37" name="136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2" name="141 Elipse"/>
          <p:cNvSpPr/>
          <p:nvPr/>
        </p:nvSpPr>
        <p:spPr>
          <a:xfrm>
            <a:off x="3780024" y="1635646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CuadroTexto"/>
          <p:cNvSpPr txBox="1"/>
          <p:nvPr/>
        </p:nvSpPr>
        <p:spPr>
          <a:xfrm>
            <a:off x="3996048" y="146375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ρ</a:t>
            </a:r>
            <a:endParaRPr lang="es-ES" sz="6600" dirty="0"/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7" name="66 Forma libre"/>
          <p:cNvSpPr/>
          <p:nvPr/>
        </p:nvSpPr>
        <p:spPr>
          <a:xfrm>
            <a:off x="6399343" y="4197967"/>
            <a:ext cx="404905" cy="750047"/>
          </a:xfrm>
          <a:custGeom>
            <a:avLst/>
            <a:gdLst>
              <a:gd name="connsiteX0" fmla="*/ 221129 w 404905"/>
              <a:gd name="connsiteY0" fmla="*/ 584200 h 750047"/>
              <a:gd name="connsiteX1" fmla="*/ 14941 w 404905"/>
              <a:gd name="connsiteY1" fmla="*/ 315259 h 750047"/>
              <a:gd name="connsiteX2" fmla="*/ 310776 w 404905"/>
              <a:gd name="connsiteY2" fmla="*/ 1494 h 750047"/>
              <a:gd name="connsiteX3" fmla="*/ 400423 w 404905"/>
              <a:gd name="connsiteY3" fmla="*/ 306294 h 750047"/>
              <a:gd name="connsiteX4" fmla="*/ 283882 w 404905"/>
              <a:gd name="connsiteY4" fmla="*/ 449729 h 750047"/>
              <a:gd name="connsiteX5" fmla="*/ 364565 w 404905"/>
              <a:gd name="connsiteY5" fmla="*/ 727635 h 750047"/>
              <a:gd name="connsiteX6" fmla="*/ 221129 w 404905"/>
              <a:gd name="connsiteY6" fmla="*/ 584200 h 75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905" h="750047">
                <a:moveTo>
                  <a:pt x="221129" y="584200"/>
                </a:moveTo>
                <a:cubicBezTo>
                  <a:pt x="162858" y="515471"/>
                  <a:pt x="0" y="412377"/>
                  <a:pt x="14941" y="315259"/>
                </a:cubicBezTo>
                <a:cubicBezTo>
                  <a:pt x="29882" y="218141"/>
                  <a:pt x="246529" y="2988"/>
                  <a:pt x="310776" y="1494"/>
                </a:cubicBezTo>
                <a:cubicBezTo>
                  <a:pt x="375023" y="0"/>
                  <a:pt x="404905" y="231588"/>
                  <a:pt x="400423" y="306294"/>
                </a:cubicBezTo>
                <a:cubicBezTo>
                  <a:pt x="395941" y="381000"/>
                  <a:pt x="289858" y="379506"/>
                  <a:pt x="283882" y="449729"/>
                </a:cubicBezTo>
                <a:cubicBezTo>
                  <a:pt x="277906" y="519952"/>
                  <a:pt x="376518" y="705223"/>
                  <a:pt x="364565" y="727635"/>
                </a:cubicBezTo>
                <a:cubicBezTo>
                  <a:pt x="352612" y="750047"/>
                  <a:pt x="279400" y="652929"/>
                  <a:pt x="221129" y="58420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Forma libre"/>
          <p:cNvSpPr/>
          <p:nvPr/>
        </p:nvSpPr>
        <p:spPr>
          <a:xfrm>
            <a:off x="7380312" y="4371950"/>
            <a:ext cx="890495" cy="494552"/>
          </a:xfrm>
          <a:custGeom>
            <a:avLst/>
            <a:gdLst>
              <a:gd name="connsiteX0" fmla="*/ 271930 w 890495"/>
              <a:gd name="connsiteY0" fmla="*/ 454211 h 494552"/>
              <a:gd name="connsiteX1" fmla="*/ 47812 w 890495"/>
              <a:gd name="connsiteY1" fmla="*/ 59764 h 494552"/>
              <a:gd name="connsiteX2" fmla="*/ 558801 w 890495"/>
              <a:gd name="connsiteY2" fmla="*/ 104588 h 494552"/>
              <a:gd name="connsiteX3" fmla="*/ 729130 w 890495"/>
              <a:gd name="connsiteY3" fmla="*/ 32870 h 494552"/>
              <a:gd name="connsiteX4" fmla="*/ 818777 w 890495"/>
              <a:gd name="connsiteY4" fmla="*/ 301811 h 494552"/>
              <a:gd name="connsiteX5" fmla="*/ 271930 w 890495"/>
              <a:gd name="connsiteY5" fmla="*/ 454211 h 494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0495" h="494552">
                <a:moveTo>
                  <a:pt x="271930" y="454211"/>
                </a:moveTo>
                <a:cubicBezTo>
                  <a:pt x="143436" y="413870"/>
                  <a:pt x="0" y="118034"/>
                  <a:pt x="47812" y="59764"/>
                </a:cubicBezTo>
                <a:cubicBezTo>
                  <a:pt x="95624" y="1494"/>
                  <a:pt x="445248" y="109070"/>
                  <a:pt x="558801" y="104588"/>
                </a:cubicBezTo>
                <a:cubicBezTo>
                  <a:pt x="672354" y="100106"/>
                  <a:pt x="685801" y="0"/>
                  <a:pt x="729130" y="32870"/>
                </a:cubicBezTo>
                <a:cubicBezTo>
                  <a:pt x="772459" y="65741"/>
                  <a:pt x="890495" y="233082"/>
                  <a:pt x="818777" y="301811"/>
                </a:cubicBezTo>
                <a:cubicBezTo>
                  <a:pt x="747059" y="370540"/>
                  <a:pt x="400424" y="494552"/>
                  <a:pt x="271930" y="45421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Forma libre"/>
          <p:cNvSpPr/>
          <p:nvPr/>
        </p:nvSpPr>
        <p:spPr>
          <a:xfrm>
            <a:off x="6556473" y="3818504"/>
            <a:ext cx="679823" cy="769470"/>
          </a:xfrm>
          <a:custGeom>
            <a:avLst/>
            <a:gdLst>
              <a:gd name="connsiteX0" fmla="*/ 524435 w 679823"/>
              <a:gd name="connsiteY0" fmla="*/ 569259 h 769470"/>
              <a:gd name="connsiteX1" fmla="*/ 452718 w 679823"/>
              <a:gd name="connsiteY1" fmla="*/ 345141 h 769470"/>
              <a:gd name="connsiteX2" fmla="*/ 49306 w 679823"/>
              <a:gd name="connsiteY2" fmla="*/ 246529 h 769470"/>
              <a:gd name="connsiteX3" fmla="*/ 156882 w 679823"/>
              <a:gd name="connsiteY3" fmla="*/ 13447 h 769470"/>
              <a:gd name="connsiteX4" fmla="*/ 524435 w 679823"/>
              <a:gd name="connsiteY4" fmla="*/ 165847 h 769470"/>
              <a:gd name="connsiteX5" fmla="*/ 676835 w 679823"/>
              <a:gd name="connsiteY5" fmla="*/ 703729 h 769470"/>
              <a:gd name="connsiteX6" fmla="*/ 524435 w 679823"/>
              <a:gd name="connsiteY6" fmla="*/ 569259 h 76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9823" h="769470">
                <a:moveTo>
                  <a:pt x="524435" y="569259"/>
                </a:moveTo>
                <a:cubicBezTo>
                  <a:pt x="487082" y="509494"/>
                  <a:pt x="531906" y="398929"/>
                  <a:pt x="452718" y="345141"/>
                </a:cubicBezTo>
                <a:cubicBezTo>
                  <a:pt x="373530" y="291353"/>
                  <a:pt x="98612" y="301811"/>
                  <a:pt x="49306" y="246529"/>
                </a:cubicBezTo>
                <a:cubicBezTo>
                  <a:pt x="0" y="191247"/>
                  <a:pt x="77694" y="26894"/>
                  <a:pt x="156882" y="13447"/>
                </a:cubicBezTo>
                <a:cubicBezTo>
                  <a:pt x="236070" y="0"/>
                  <a:pt x="437776" y="50800"/>
                  <a:pt x="524435" y="165847"/>
                </a:cubicBezTo>
                <a:cubicBezTo>
                  <a:pt x="611094" y="280894"/>
                  <a:pt x="673847" y="637988"/>
                  <a:pt x="676835" y="703729"/>
                </a:cubicBezTo>
                <a:cubicBezTo>
                  <a:pt x="679823" y="769470"/>
                  <a:pt x="561788" y="629024"/>
                  <a:pt x="524435" y="56925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Forma libre"/>
          <p:cNvSpPr/>
          <p:nvPr/>
        </p:nvSpPr>
        <p:spPr>
          <a:xfrm>
            <a:off x="6949092" y="4587974"/>
            <a:ext cx="575236" cy="403412"/>
          </a:xfrm>
          <a:custGeom>
            <a:avLst/>
            <a:gdLst>
              <a:gd name="connsiteX0" fmla="*/ 575236 w 575236"/>
              <a:gd name="connsiteY0" fmla="*/ 394447 h 403412"/>
              <a:gd name="connsiteX1" fmla="*/ 73212 w 575236"/>
              <a:gd name="connsiteY1" fmla="*/ 304800 h 403412"/>
              <a:gd name="connsiteX2" fmla="*/ 135965 w 575236"/>
              <a:gd name="connsiteY2" fmla="*/ 80682 h 403412"/>
              <a:gd name="connsiteX3" fmla="*/ 395942 w 575236"/>
              <a:gd name="connsiteY3" fmla="*/ 53788 h 403412"/>
              <a:gd name="connsiteX4" fmla="*/ 521448 w 575236"/>
              <a:gd name="connsiteY4" fmla="*/ 403412 h 40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236" h="403412">
                <a:moveTo>
                  <a:pt x="575236" y="394447"/>
                </a:moveTo>
                <a:cubicBezTo>
                  <a:pt x="360830" y="375770"/>
                  <a:pt x="146424" y="357094"/>
                  <a:pt x="73212" y="304800"/>
                </a:cubicBezTo>
                <a:cubicBezTo>
                  <a:pt x="0" y="252506"/>
                  <a:pt x="82177" y="122517"/>
                  <a:pt x="135965" y="80682"/>
                </a:cubicBezTo>
                <a:cubicBezTo>
                  <a:pt x="189753" y="38847"/>
                  <a:pt x="331695" y="0"/>
                  <a:pt x="395942" y="53788"/>
                </a:cubicBezTo>
                <a:cubicBezTo>
                  <a:pt x="460189" y="107576"/>
                  <a:pt x="521448" y="403412"/>
                  <a:pt x="521448" y="403412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28" name="27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grpSp>
        <p:nvGrpSpPr>
          <p:cNvPr id="28" name="27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29" name="28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30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39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40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" name="41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29" name="28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1" name="30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0" name="39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40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2" name="41 Elipse"/>
          <p:cNvSpPr/>
          <p:nvPr/>
        </p:nvSpPr>
        <p:spPr>
          <a:xfrm>
            <a:off x="2616930" y="2859782"/>
            <a:ext cx="914400" cy="9144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 smtClean="0">
                <a:solidFill>
                  <a:srgbClr val="FFFF00"/>
                </a:solidFill>
                <a:latin typeface="Adobe Garamond Pro Bold" pitchFamily="18" charset="0"/>
              </a:rPr>
              <a:t>I</a:t>
            </a:r>
            <a:endParaRPr lang="es-ES" sz="6600" dirty="0">
              <a:solidFill>
                <a:srgbClr val="FFFF00"/>
              </a:solidFill>
              <a:latin typeface="Adobe Garamond Pro Bold" pitchFamily="18" charset="0"/>
            </a:endParaRPr>
          </a:p>
        </p:txBody>
      </p:sp>
      <p:grpSp>
        <p:nvGrpSpPr>
          <p:cNvPr id="43" name="42 Grupo"/>
          <p:cNvGrpSpPr/>
          <p:nvPr/>
        </p:nvGrpSpPr>
        <p:grpSpPr>
          <a:xfrm>
            <a:off x="3819362" y="2787774"/>
            <a:ext cx="914400" cy="1107996"/>
            <a:chOff x="6681936" y="4056042"/>
            <a:chExt cx="914400" cy="1107996"/>
          </a:xfrm>
        </p:grpSpPr>
        <p:sp>
          <p:nvSpPr>
            <p:cNvPr id="44" name="43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6746197" y="4056042"/>
              <a:ext cx="81304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4971490" y="2852231"/>
            <a:ext cx="1040670" cy="1015663"/>
            <a:chOff x="6300192" y="4055080"/>
            <a:chExt cx="1040670" cy="1015663"/>
          </a:xfrm>
        </p:grpSpPr>
        <p:sp>
          <p:nvSpPr>
            <p:cNvPr id="47" name="46 Elipse"/>
            <p:cNvSpPr/>
            <p:nvPr/>
          </p:nvSpPr>
          <p:spPr>
            <a:xfrm>
              <a:off x="6349744" y="4083918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6300192" y="4055080"/>
              <a:ext cx="104067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III</a:t>
              </a:r>
              <a:endParaRPr lang="es-ES" sz="60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9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50" name="49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1" name="50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52" name="51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6" name="55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57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59" name="58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0" name="59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1" name="60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8" name="57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3" name="62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grpSp>
        <p:nvGrpSpPr>
          <p:cNvPr id="3" name="68 Grupo"/>
          <p:cNvGrpSpPr/>
          <p:nvPr/>
        </p:nvGrpSpPr>
        <p:grpSpPr>
          <a:xfrm>
            <a:off x="3819362" y="2831906"/>
            <a:ext cx="914400" cy="1107996"/>
            <a:chOff x="6681936" y="4100174"/>
            <a:chExt cx="914400" cy="1107996"/>
          </a:xfrm>
        </p:grpSpPr>
        <p:sp>
          <p:nvSpPr>
            <p:cNvPr id="38" name="37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6858511" y="4100174"/>
              <a:ext cx="57606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104" name="103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5" name="104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6" name="105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34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6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138" name="137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39" name="138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0" name="139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1" name="140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37" name="136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7" name="66 Rectángulo"/>
          <p:cNvSpPr/>
          <p:nvPr/>
        </p:nvSpPr>
        <p:spPr>
          <a:xfrm>
            <a:off x="251520" y="2139702"/>
            <a:ext cx="2304256" cy="432048"/>
          </a:xfrm>
          <a:prstGeom prst="rect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RUT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3780024" y="1635646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CuadroTexto"/>
          <p:cNvSpPr txBox="1"/>
          <p:nvPr/>
        </p:nvSpPr>
        <p:spPr>
          <a:xfrm>
            <a:off x="3996048" y="146375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ρ</a:t>
            </a:r>
            <a:endParaRPr lang="es-ES" sz="6600" dirty="0"/>
          </a:p>
        </p:txBody>
      </p:sp>
      <p:sp>
        <p:nvSpPr>
          <p:cNvPr id="70" name="69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grpSp>
        <p:nvGrpSpPr>
          <p:cNvPr id="3" name="68 Grupo"/>
          <p:cNvGrpSpPr/>
          <p:nvPr/>
        </p:nvGrpSpPr>
        <p:grpSpPr>
          <a:xfrm>
            <a:off x="3819362" y="2831906"/>
            <a:ext cx="914400" cy="1107996"/>
            <a:chOff x="6681936" y="4100174"/>
            <a:chExt cx="914400" cy="1107996"/>
          </a:xfrm>
        </p:grpSpPr>
        <p:sp>
          <p:nvSpPr>
            <p:cNvPr id="38" name="37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6858511" y="4100174"/>
              <a:ext cx="57606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104" name="103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5" name="104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6" name="105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34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6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138" name="137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39" name="138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0" name="139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1" name="140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37" name="136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>
            <a:off x="251520" y="2139702"/>
            <a:ext cx="2304256" cy="432048"/>
          </a:xfrm>
          <a:prstGeom prst="rect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RUT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3780024" y="1635646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CuadroTexto"/>
          <p:cNvSpPr txBox="1"/>
          <p:nvPr/>
        </p:nvSpPr>
        <p:spPr>
          <a:xfrm>
            <a:off x="3996048" y="146375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ρ</a:t>
            </a:r>
            <a:endParaRPr lang="es-ES" sz="6600" dirty="0"/>
          </a:p>
        </p:txBody>
      </p:sp>
      <p:sp>
        <p:nvSpPr>
          <p:cNvPr id="70" name="69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grpSp>
        <p:nvGrpSpPr>
          <p:cNvPr id="3" name="68 Grupo"/>
          <p:cNvGrpSpPr/>
          <p:nvPr/>
        </p:nvGrpSpPr>
        <p:grpSpPr>
          <a:xfrm>
            <a:off x="3819362" y="2831906"/>
            <a:ext cx="914400" cy="1107996"/>
            <a:chOff x="6681936" y="4100174"/>
            <a:chExt cx="914400" cy="1107996"/>
          </a:xfrm>
        </p:grpSpPr>
        <p:sp>
          <p:nvSpPr>
            <p:cNvPr id="38" name="37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6858511" y="4100174"/>
              <a:ext cx="576064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104" name="103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5" name="104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6" name="105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34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6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138" name="137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39" name="138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0" name="139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1" name="140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37" name="136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>
            <a:off x="251520" y="2139702"/>
            <a:ext cx="2304256" cy="432048"/>
          </a:xfrm>
          <a:prstGeom prst="rect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RUT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3780024" y="1635646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CuadroTexto"/>
          <p:cNvSpPr txBox="1"/>
          <p:nvPr/>
        </p:nvSpPr>
        <p:spPr>
          <a:xfrm>
            <a:off x="3996048" y="146375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ρ</a:t>
            </a:r>
            <a:endParaRPr lang="es-ES" sz="6600" dirty="0"/>
          </a:p>
        </p:txBody>
      </p:sp>
      <p:sp>
        <p:nvSpPr>
          <p:cNvPr id="70" name="69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71" name="70 Forma libre"/>
          <p:cNvSpPr/>
          <p:nvPr/>
        </p:nvSpPr>
        <p:spPr>
          <a:xfrm>
            <a:off x="6399343" y="4197967"/>
            <a:ext cx="404905" cy="750047"/>
          </a:xfrm>
          <a:custGeom>
            <a:avLst/>
            <a:gdLst>
              <a:gd name="connsiteX0" fmla="*/ 221129 w 404905"/>
              <a:gd name="connsiteY0" fmla="*/ 584200 h 750047"/>
              <a:gd name="connsiteX1" fmla="*/ 14941 w 404905"/>
              <a:gd name="connsiteY1" fmla="*/ 315259 h 750047"/>
              <a:gd name="connsiteX2" fmla="*/ 310776 w 404905"/>
              <a:gd name="connsiteY2" fmla="*/ 1494 h 750047"/>
              <a:gd name="connsiteX3" fmla="*/ 400423 w 404905"/>
              <a:gd name="connsiteY3" fmla="*/ 306294 h 750047"/>
              <a:gd name="connsiteX4" fmla="*/ 283882 w 404905"/>
              <a:gd name="connsiteY4" fmla="*/ 449729 h 750047"/>
              <a:gd name="connsiteX5" fmla="*/ 364565 w 404905"/>
              <a:gd name="connsiteY5" fmla="*/ 727635 h 750047"/>
              <a:gd name="connsiteX6" fmla="*/ 221129 w 404905"/>
              <a:gd name="connsiteY6" fmla="*/ 584200 h 75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905" h="750047">
                <a:moveTo>
                  <a:pt x="221129" y="584200"/>
                </a:moveTo>
                <a:cubicBezTo>
                  <a:pt x="162858" y="515471"/>
                  <a:pt x="0" y="412377"/>
                  <a:pt x="14941" y="315259"/>
                </a:cubicBezTo>
                <a:cubicBezTo>
                  <a:pt x="29882" y="218141"/>
                  <a:pt x="246529" y="2988"/>
                  <a:pt x="310776" y="1494"/>
                </a:cubicBezTo>
                <a:cubicBezTo>
                  <a:pt x="375023" y="0"/>
                  <a:pt x="404905" y="231588"/>
                  <a:pt x="400423" y="306294"/>
                </a:cubicBezTo>
                <a:cubicBezTo>
                  <a:pt x="395941" y="381000"/>
                  <a:pt x="289858" y="379506"/>
                  <a:pt x="283882" y="449729"/>
                </a:cubicBezTo>
                <a:cubicBezTo>
                  <a:pt x="277906" y="519952"/>
                  <a:pt x="376518" y="705223"/>
                  <a:pt x="364565" y="727635"/>
                </a:cubicBezTo>
                <a:cubicBezTo>
                  <a:pt x="352612" y="750047"/>
                  <a:pt x="279400" y="652929"/>
                  <a:pt x="221129" y="58420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Forma libre"/>
          <p:cNvSpPr/>
          <p:nvPr/>
        </p:nvSpPr>
        <p:spPr>
          <a:xfrm>
            <a:off x="7380312" y="4371950"/>
            <a:ext cx="890495" cy="494552"/>
          </a:xfrm>
          <a:custGeom>
            <a:avLst/>
            <a:gdLst>
              <a:gd name="connsiteX0" fmla="*/ 271930 w 890495"/>
              <a:gd name="connsiteY0" fmla="*/ 454211 h 494552"/>
              <a:gd name="connsiteX1" fmla="*/ 47812 w 890495"/>
              <a:gd name="connsiteY1" fmla="*/ 59764 h 494552"/>
              <a:gd name="connsiteX2" fmla="*/ 558801 w 890495"/>
              <a:gd name="connsiteY2" fmla="*/ 104588 h 494552"/>
              <a:gd name="connsiteX3" fmla="*/ 729130 w 890495"/>
              <a:gd name="connsiteY3" fmla="*/ 32870 h 494552"/>
              <a:gd name="connsiteX4" fmla="*/ 818777 w 890495"/>
              <a:gd name="connsiteY4" fmla="*/ 301811 h 494552"/>
              <a:gd name="connsiteX5" fmla="*/ 271930 w 890495"/>
              <a:gd name="connsiteY5" fmla="*/ 454211 h 494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0495" h="494552">
                <a:moveTo>
                  <a:pt x="271930" y="454211"/>
                </a:moveTo>
                <a:cubicBezTo>
                  <a:pt x="143436" y="413870"/>
                  <a:pt x="0" y="118034"/>
                  <a:pt x="47812" y="59764"/>
                </a:cubicBezTo>
                <a:cubicBezTo>
                  <a:pt x="95624" y="1494"/>
                  <a:pt x="445248" y="109070"/>
                  <a:pt x="558801" y="104588"/>
                </a:cubicBezTo>
                <a:cubicBezTo>
                  <a:pt x="672354" y="100106"/>
                  <a:pt x="685801" y="0"/>
                  <a:pt x="729130" y="32870"/>
                </a:cubicBezTo>
                <a:cubicBezTo>
                  <a:pt x="772459" y="65741"/>
                  <a:pt x="890495" y="233082"/>
                  <a:pt x="818777" y="301811"/>
                </a:cubicBezTo>
                <a:cubicBezTo>
                  <a:pt x="747059" y="370540"/>
                  <a:pt x="400424" y="494552"/>
                  <a:pt x="271930" y="45421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Forma libre"/>
          <p:cNvSpPr/>
          <p:nvPr/>
        </p:nvSpPr>
        <p:spPr>
          <a:xfrm>
            <a:off x="6556473" y="3818504"/>
            <a:ext cx="679823" cy="769470"/>
          </a:xfrm>
          <a:custGeom>
            <a:avLst/>
            <a:gdLst>
              <a:gd name="connsiteX0" fmla="*/ 524435 w 679823"/>
              <a:gd name="connsiteY0" fmla="*/ 569259 h 769470"/>
              <a:gd name="connsiteX1" fmla="*/ 452718 w 679823"/>
              <a:gd name="connsiteY1" fmla="*/ 345141 h 769470"/>
              <a:gd name="connsiteX2" fmla="*/ 49306 w 679823"/>
              <a:gd name="connsiteY2" fmla="*/ 246529 h 769470"/>
              <a:gd name="connsiteX3" fmla="*/ 156882 w 679823"/>
              <a:gd name="connsiteY3" fmla="*/ 13447 h 769470"/>
              <a:gd name="connsiteX4" fmla="*/ 524435 w 679823"/>
              <a:gd name="connsiteY4" fmla="*/ 165847 h 769470"/>
              <a:gd name="connsiteX5" fmla="*/ 676835 w 679823"/>
              <a:gd name="connsiteY5" fmla="*/ 703729 h 769470"/>
              <a:gd name="connsiteX6" fmla="*/ 524435 w 679823"/>
              <a:gd name="connsiteY6" fmla="*/ 569259 h 76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9823" h="769470">
                <a:moveTo>
                  <a:pt x="524435" y="569259"/>
                </a:moveTo>
                <a:cubicBezTo>
                  <a:pt x="487082" y="509494"/>
                  <a:pt x="531906" y="398929"/>
                  <a:pt x="452718" y="345141"/>
                </a:cubicBezTo>
                <a:cubicBezTo>
                  <a:pt x="373530" y="291353"/>
                  <a:pt x="98612" y="301811"/>
                  <a:pt x="49306" y="246529"/>
                </a:cubicBezTo>
                <a:cubicBezTo>
                  <a:pt x="0" y="191247"/>
                  <a:pt x="77694" y="26894"/>
                  <a:pt x="156882" y="13447"/>
                </a:cubicBezTo>
                <a:cubicBezTo>
                  <a:pt x="236070" y="0"/>
                  <a:pt x="437776" y="50800"/>
                  <a:pt x="524435" y="165847"/>
                </a:cubicBezTo>
                <a:cubicBezTo>
                  <a:pt x="611094" y="280894"/>
                  <a:pt x="673847" y="637988"/>
                  <a:pt x="676835" y="703729"/>
                </a:cubicBezTo>
                <a:cubicBezTo>
                  <a:pt x="679823" y="769470"/>
                  <a:pt x="561788" y="629024"/>
                  <a:pt x="524435" y="56925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Forma libre"/>
          <p:cNvSpPr/>
          <p:nvPr/>
        </p:nvSpPr>
        <p:spPr>
          <a:xfrm>
            <a:off x="6949092" y="4587974"/>
            <a:ext cx="575236" cy="403412"/>
          </a:xfrm>
          <a:custGeom>
            <a:avLst/>
            <a:gdLst>
              <a:gd name="connsiteX0" fmla="*/ 575236 w 575236"/>
              <a:gd name="connsiteY0" fmla="*/ 394447 h 403412"/>
              <a:gd name="connsiteX1" fmla="*/ 73212 w 575236"/>
              <a:gd name="connsiteY1" fmla="*/ 304800 h 403412"/>
              <a:gd name="connsiteX2" fmla="*/ 135965 w 575236"/>
              <a:gd name="connsiteY2" fmla="*/ 80682 h 403412"/>
              <a:gd name="connsiteX3" fmla="*/ 395942 w 575236"/>
              <a:gd name="connsiteY3" fmla="*/ 53788 h 403412"/>
              <a:gd name="connsiteX4" fmla="*/ 521448 w 575236"/>
              <a:gd name="connsiteY4" fmla="*/ 403412 h 40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236" h="403412">
                <a:moveTo>
                  <a:pt x="575236" y="394447"/>
                </a:moveTo>
                <a:cubicBezTo>
                  <a:pt x="360830" y="375770"/>
                  <a:pt x="146424" y="357094"/>
                  <a:pt x="73212" y="304800"/>
                </a:cubicBezTo>
                <a:cubicBezTo>
                  <a:pt x="0" y="252506"/>
                  <a:pt x="82177" y="122517"/>
                  <a:pt x="135965" y="80682"/>
                </a:cubicBezTo>
                <a:cubicBezTo>
                  <a:pt x="189753" y="38847"/>
                  <a:pt x="331695" y="0"/>
                  <a:pt x="395942" y="53788"/>
                </a:cubicBezTo>
                <a:cubicBezTo>
                  <a:pt x="460189" y="107576"/>
                  <a:pt x="521448" y="403412"/>
                  <a:pt x="521448" y="403412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01 Grupo"/>
          <p:cNvGrpSpPr>
            <a:grpSpLocks noChangeAspect="1"/>
          </p:cNvGrpSpPr>
          <p:nvPr/>
        </p:nvGrpSpPr>
        <p:grpSpPr>
          <a:xfrm>
            <a:off x="2801749" y="987574"/>
            <a:ext cx="2922379" cy="468096"/>
            <a:chOff x="3864034" y="1023551"/>
            <a:chExt cx="1860094" cy="297943"/>
          </a:xfrm>
        </p:grpSpPr>
        <p:sp>
          <p:nvSpPr>
            <p:cNvPr id="63" name="62 Rectángulo"/>
            <p:cNvSpPr/>
            <p:nvPr/>
          </p:nvSpPr>
          <p:spPr>
            <a:xfrm rot="5400000" flipV="1">
              <a:off x="4212848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4392347" y="1161041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4570127" y="1161040"/>
              <a:ext cx="252054" cy="68742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0" name="59 Rectángulo"/>
            <p:cNvSpPr/>
            <p:nvPr/>
          </p:nvSpPr>
          <p:spPr>
            <a:xfrm rot="5400000">
              <a:off x="4015256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1" name="60 Rectángulo"/>
            <p:cNvSpPr/>
            <p:nvPr/>
          </p:nvSpPr>
          <p:spPr>
            <a:xfrm rot="5400000">
              <a:off x="3837475" y="1161095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2" name="61 Rectángulo"/>
            <p:cNvSpPr/>
            <p:nvPr/>
          </p:nvSpPr>
          <p:spPr>
            <a:xfrm rot="10800000" flipV="1">
              <a:off x="3864034" y="1023605"/>
              <a:ext cx="887926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7" name="56 Rectángulo"/>
            <p:cNvSpPr/>
            <p:nvPr/>
          </p:nvSpPr>
          <p:spPr>
            <a:xfrm rot="5400000" flipV="1">
              <a:off x="4765324" y="1161096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8" name="57 Rectángulo"/>
            <p:cNvSpPr/>
            <p:nvPr/>
          </p:nvSpPr>
          <p:spPr>
            <a:xfrm rot="5400000" flipV="1">
              <a:off x="4943105" y="1161095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662160" y="1023551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4" name="53 Rectángulo"/>
            <p:cNvSpPr/>
            <p:nvPr/>
          </p:nvSpPr>
          <p:spPr>
            <a:xfrm rot="16200000">
              <a:off x="5311198" y="1161040"/>
              <a:ext cx="252054" cy="6874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Rectángulo"/>
            <p:cNvSpPr/>
            <p:nvPr/>
          </p:nvSpPr>
          <p:spPr>
            <a:xfrm rot="5400000" flipV="1">
              <a:off x="5473569" y="1161096"/>
              <a:ext cx="252054" cy="68742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55 Rectángulo"/>
            <p:cNvSpPr/>
            <p:nvPr/>
          </p:nvSpPr>
          <p:spPr>
            <a:xfrm rot="5400000" flipV="1">
              <a:off x="5116225" y="1161096"/>
              <a:ext cx="252054" cy="68742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52 Rectángulo"/>
            <p:cNvSpPr/>
            <p:nvPr/>
          </p:nvSpPr>
          <p:spPr>
            <a:xfrm rot="21569079">
              <a:off x="5202280" y="1024939"/>
              <a:ext cx="521848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131" name="130 Rectángulo"/>
          <p:cNvSpPr/>
          <p:nvPr/>
        </p:nvSpPr>
        <p:spPr>
          <a:xfrm>
            <a:off x="251520" y="1563638"/>
            <a:ext cx="2304256" cy="432048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GC(R) STOP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132" name="131 Rectángulo"/>
          <p:cNvSpPr/>
          <p:nvPr/>
        </p:nvSpPr>
        <p:spPr>
          <a:xfrm>
            <a:off x="251520" y="2139702"/>
            <a:ext cx="2304256" cy="432048"/>
          </a:xfrm>
          <a:prstGeom prst="rect">
            <a:avLst/>
          </a:pr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RUT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2616930" y="2859782"/>
            <a:ext cx="914400" cy="9144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dirty="0" smtClean="0">
                <a:solidFill>
                  <a:srgbClr val="FFFF00"/>
                </a:solidFill>
                <a:latin typeface="Adobe Garamond Pro Bold" pitchFamily="18" charset="0"/>
              </a:rPr>
              <a:t>I</a:t>
            </a:r>
            <a:endParaRPr lang="es-ES" sz="6600" dirty="0">
              <a:solidFill>
                <a:srgbClr val="FFFF00"/>
              </a:solidFill>
              <a:latin typeface="Adobe Garamond Pro Bold" pitchFamily="18" charset="0"/>
            </a:endParaRPr>
          </a:p>
        </p:txBody>
      </p:sp>
      <p:grpSp>
        <p:nvGrpSpPr>
          <p:cNvPr id="3" name="68 Grupo"/>
          <p:cNvGrpSpPr/>
          <p:nvPr/>
        </p:nvGrpSpPr>
        <p:grpSpPr>
          <a:xfrm>
            <a:off x="3819362" y="2787774"/>
            <a:ext cx="914400" cy="1107996"/>
            <a:chOff x="6681936" y="4056042"/>
            <a:chExt cx="914400" cy="1107996"/>
          </a:xfrm>
        </p:grpSpPr>
        <p:sp>
          <p:nvSpPr>
            <p:cNvPr id="38" name="37 Elipse"/>
            <p:cNvSpPr/>
            <p:nvPr/>
          </p:nvSpPr>
          <p:spPr>
            <a:xfrm>
              <a:off x="6681936" y="4128050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6746197" y="4056042"/>
              <a:ext cx="813043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6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</a:t>
              </a:r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grpSp>
        <p:nvGrpSpPr>
          <p:cNvPr id="4" name="69 Grupo"/>
          <p:cNvGrpSpPr/>
          <p:nvPr/>
        </p:nvGrpSpPr>
        <p:grpSpPr>
          <a:xfrm>
            <a:off x="4971490" y="2852231"/>
            <a:ext cx="1040670" cy="1015663"/>
            <a:chOff x="6300192" y="4055080"/>
            <a:chExt cx="1040670" cy="1015663"/>
          </a:xfrm>
        </p:grpSpPr>
        <p:sp>
          <p:nvSpPr>
            <p:cNvPr id="40" name="39 Elipse"/>
            <p:cNvSpPr/>
            <p:nvPr/>
          </p:nvSpPr>
          <p:spPr>
            <a:xfrm>
              <a:off x="6349744" y="4083918"/>
              <a:ext cx="914400" cy="914400"/>
            </a:xfrm>
            <a:prstGeom prst="ellipse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66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6300192" y="4055080"/>
              <a:ext cx="104067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ES" sz="6000" dirty="0" smtClean="0">
                  <a:solidFill>
                    <a:srgbClr val="FFFF00"/>
                  </a:solidFill>
                  <a:latin typeface="Adobe Garamond Pro Bold" pitchFamily="18" charset="0"/>
                </a:rPr>
                <a:t>III</a:t>
              </a:r>
              <a:endParaRPr lang="es-ES" sz="6000" dirty="0">
                <a:solidFill>
                  <a:srgbClr val="FFFF00"/>
                </a:solidFill>
                <a:latin typeface="Adobe Garamond Pro Bold" pitchFamily="18" charset="0"/>
              </a:endParaRPr>
            </a:p>
          </p:txBody>
        </p:sp>
      </p:grpSp>
      <p:sp>
        <p:nvSpPr>
          <p:cNvPr id="43" name="42 Retraso"/>
          <p:cNvSpPr/>
          <p:nvPr/>
        </p:nvSpPr>
        <p:spPr>
          <a:xfrm flipH="1">
            <a:off x="251520" y="3075806"/>
            <a:ext cx="1044696" cy="612648"/>
          </a:xfrm>
          <a:prstGeom prst="flowChartDelay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CAP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45" name="44 Pentágono"/>
          <p:cNvSpPr/>
          <p:nvPr/>
        </p:nvSpPr>
        <p:spPr>
          <a:xfrm>
            <a:off x="251520" y="4083918"/>
            <a:ext cx="1440160" cy="576064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Poli-A</a:t>
            </a:r>
            <a:endParaRPr lang="es-ES" sz="3200" dirty="0">
              <a:solidFill>
                <a:schemeClr val="tx1"/>
              </a:solidFill>
            </a:endParaRPr>
          </a:p>
        </p:txBody>
      </p:sp>
      <p:grpSp>
        <p:nvGrpSpPr>
          <p:cNvPr id="5" name="65 Grupo"/>
          <p:cNvGrpSpPr/>
          <p:nvPr/>
        </p:nvGrpSpPr>
        <p:grpSpPr>
          <a:xfrm>
            <a:off x="2771800" y="4011910"/>
            <a:ext cx="576064" cy="720080"/>
            <a:chOff x="5076056" y="1419622"/>
            <a:chExt cx="2088232" cy="2664296"/>
          </a:xfrm>
        </p:grpSpPr>
        <p:sp>
          <p:nvSpPr>
            <p:cNvPr id="104" name="103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5" name="104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6" name="105 Rectángulo"/>
          <p:cNvSpPr/>
          <p:nvPr/>
        </p:nvSpPr>
        <p:spPr>
          <a:xfrm rot="5400000" flipV="1">
            <a:off x="3771719" y="4371934"/>
            <a:ext cx="396000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4059751" y="4372022"/>
            <a:ext cx="396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5400000" flipV="1">
            <a:off x="4347783" y="4372020"/>
            <a:ext cx="396000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Rectángulo"/>
          <p:cNvSpPr/>
          <p:nvPr/>
        </p:nvSpPr>
        <p:spPr>
          <a:xfrm>
            <a:off x="3851920" y="4155926"/>
            <a:ext cx="819871" cy="13008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34 Grupo"/>
          <p:cNvGrpSpPr/>
          <p:nvPr/>
        </p:nvGrpSpPr>
        <p:grpSpPr>
          <a:xfrm>
            <a:off x="5292080" y="4011910"/>
            <a:ext cx="405437" cy="646563"/>
            <a:chOff x="6887578" y="1059582"/>
            <a:chExt cx="1284867" cy="2201084"/>
          </a:xfrm>
        </p:grpSpPr>
        <p:grpSp>
          <p:nvGrpSpPr>
            <p:cNvPr id="7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138" name="137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39" name="138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0" name="139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1" name="140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37" name="136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2" name="141 Elipse"/>
          <p:cNvSpPr/>
          <p:nvPr/>
        </p:nvSpPr>
        <p:spPr>
          <a:xfrm>
            <a:off x="3780024" y="1635646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CuadroTexto"/>
          <p:cNvSpPr txBox="1"/>
          <p:nvPr/>
        </p:nvSpPr>
        <p:spPr>
          <a:xfrm>
            <a:off x="3996048" y="1463754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ρ</a:t>
            </a:r>
            <a:endParaRPr lang="es-ES" sz="6600" dirty="0"/>
          </a:p>
        </p:txBody>
      </p:sp>
      <p:sp>
        <p:nvSpPr>
          <p:cNvPr id="66" name="65 Rectángulo"/>
          <p:cNvSpPr/>
          <p:nvPr/>
        </p:nvSpPr>
        <p:spPr>
          <a:xfrm>
            <a:off x="251520" y="915566"/>
            <a:ext cx="2304256" cy="432048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1"/>
                </a:solidFill>
              </a:rPr>
              <a:t>TATA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67" name="66 Forma libre"/>
          <p:cNvSpPr/>
          <p:nvPr/>
        </p:nvSpPr>
        <p:spPr>
          <a:xfrm>
            <a:off x="6399343" y="4197967"/>
            <a:ext cx="404905" cy="750047"/>
          </a:xfrm>
          <a:custGeom>
            <a:avLst/>
            <a:gdLst>
              <a:gd name="connsiteX0" fmla="*/ 221129 w 404905"/>
              <a:gd name="connsiteY0" fmla="*/ 584200 h 750047"/>
              <a:gd name="connsiteX1" fmla="*/ 14941 w 404905"/>
              <a:gd name="connsiteY1" fmla="*/ 315259 h 750047"/>
              <a:gd name="connsiteX2" fmla="*/ 310776 w 404905"/>
              <a:gd name="connsiteY2" fmla="*/ 1494 h 750047"/>
              <a:gd name="connsiteX3" fmla="*/ 400423 w 404905"/>
              <a:gd name="connsiteY3" fmla="*/ 306294 h 750047"/>
              <a:gd name="connsiteX4" fmla="*/ 283882 w 404905"/>
              <a:gd name="connsiteY4" fmla="*/ 449729 h 750047"/>
              <a:gd name="connsiteX5" fmla="*/ 364565 w 404905"/>
              <a:gd name="connsiteY5" fmla="*/ 727635 h 750047"/>
              <a:gd name="connsiteX6" fmla="*/ 221129 w 404905"/>
              <a:gd name="connsiteY6" fmla="*/ 584200 h 75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905" h="750047">
                <a:moveTo>
                  <a:pt x="221129" y="584200"/>
                </a:moveTo>
                <a:cubicBezTo>
                  <a:pt x="162858" y="515471"/>
                  <a:pt x="0" y="412377"/>
                  <a:pt x="14941" y="315259"/>
                </a:cubicBezTo>
                <a:cubicBezTo>
                  <a:pt x="29882" y="218141"/>
                  <a:pt x="246529" y="2988"/>
                  <a:pt x="310776" y="1494"/>
                </a:cubicBezTo>
                <a:cubicBezTo>
                  <a:pt x="375023" y="0"/>
                  <a:pt x="404905" y="231588"/>
                  <a:pt x="400423" y="306294"/>
                </a:cubicBezTo>
                <a:cubicBezTo>
                  <a:pt x="395941" y="381000"/>
                  <a:pt x="289858" y="379506"/>
                  <a:pt x="283882" y="449729"/>
                </a:cubicBezTo>
                <a:cubicBezTo>
                  <a:pt x="277906" y="519952"/>
                  <a:pt x="376518" y="705223"/>
                  <a:pt x="364565" y="727635"/>
                </a:cubicBezTo>
                <a:cubicBezTo>
                  <a:pt x="352612" y="750047"/>
                  <a:pt x="279400" y="652929"/>
                  <a:pt x="221129" y="584200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Forma libre"/>
          <p:cNvSpPr/>
          <p:nvPr/>
        </p:nvSpPr>
        <p:spPr>
          <a:xfrm>
            <a:off x="7380312" y="4371950"/>
            <a:ext cx="890495" cy="494552"/>
          </a:xfrm>
          <a:custGeom>
            <a:avLst/>
            <a:gdLst>
              <a:gd name="connsiteX0" fmla="*/ 271930 w 890495"/>
              <a:gd name="connsiteY0" fmla="*/ 454211 h 494552"/>
              <a:gd name="connsiteX1" fmla="*/ 47812 w 890495"/>
              <a:gd name="connsiteY1" fmla="*/ 59764 h 494552"/>
              <a:gd name="connsiteX2" fmla="*/ 558801 w 890495"/>
              <a:gd name="connsiteY2" fmla="*/ 104588 h 494552"/>
              <a:gd name="connsiteX3" fmla="*/ 729130 w 890495"/>
              <a:gd name="connsiteY3" fmla="*/ 32870 h 494552"/>
              <a:gd name="connsiteX4" fmla="*/ 818777 w 890495"/>
              <a:gd name="connsiteY4" fmla="*/ 301811 h 494552"/>
              <a:gd name="connsiteX5" fmla="*/ 271930 w 890495"/>
              <a:gd name="connsiteY5" fmla="*/ 454211 h 494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0495" h="494552">
                <a:moveTo>
                  <a:pt x="271930" y="454211"/>
                </a:moveTo>
                <a:cubicBezTo>
                  <a:pt x="143436" y="413870"/>
                  <a:pt x="0" y="118034"/>
                  <a:pt x="47812" y="59764"/>
                </a:cubicBezTo>
                <a:cubicBezTo>
                  <a:pt x="95624" y="1494"/>
                  <a:pt x="445248" y="109070"/>
                  <a:pt x="558801" y="104588"/>
                </a:cubicBezTo>
                <a:cubicBezTo>
                  <a:pt x="672354" y="100106"/>
                  <a:pt x="685801" y="0"/>
                  <a:pt x="729130" y="32870"/>
                </a:cubicBezTo>
                <a:cubicBezTo>
                  <a:pt x="772459" y="65741"/>
                  <a:pt x="890495" y="233082"/>
                  <a:pt x="818777" y="301811"/>
                </a:cubicBezTo>
                <a:cubicBezTo>
                  <a:pt x="747059" y="370540"/>
                  <a:pt x="400424" y="494552"/>
                  <a:pt x="271930" y="45421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Forma libre"/>
          <p:cNvSpPr/>
          <p:nvPr/>
        </p:nvSpPr>
        <p:spPr>
          <a:xfrm>
            <a:off x="6556473" y="3818504"/>
            <a:ext cx="679823" cy="769470"/>
          </a:xfrm>
          <a:custGeom>
            <a:avLst/>
            <a:gdLst>
              <a:gd name="connsiteX0" fmla="*/ 524435 w 679823"/>
              <a:gd name="connsiteY0" fmla="*/ 569259 h 769470"/>
              <a:gd name="connsiteX1" fmla="*/ 452718 w 679823"/>
              <a:gd name="connsiteY1" fmla="*/ 345141 h 769470"/>
              <a:gd name="connsiteX2" fmla="*/ 49306 w 679823"/>
              <a:gd name="connsiteY2" fmla="*/ 246529 h 769470"/>
              <a:gd name="connsiteX3" fmla="*/ 156882 w 679823"/>
              <a:gd name="connsiteY3" fmla="*/ 13447 h 769470"/>
              <a:gd name="connsiteX4" fmla="*/ 524435 w 679823"/>
              <a:gd name="connsiteY4" fmla="*/ 165847 h 769470"/>
              <a:gd name="connsiteX5" fmla="*/ 676835 w 679823"/>
              <a:gd name="connsiteY5" fmla="*/ 703729 h 769470"/>
              <a:gd name="connsiteX6" fmla="*/ 524435 w 679823"/>
              <a:gd name="connsiteY6" fmla="*/ 569259 h 769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9823" h="769470">
                <a:moveTo>
                  <a:pt x="524435" y="569259"/>
                </a:moveTo>
                <a:cubicBezTo>
                  <a:pt x="487082" y="509494"/>
                  <a:pt x="531906" y="398929"/>
                  <a:pt x="452718" y="345141"/>
                </a:cubicBezTo>
                <a:cubicBezTo>
                  <a:pt x="373530" y="291353"/>
                  <a:pt x="98612" y="301811"/>
                  <a:pt x="49306" y="246529"/>
                </a:cubicBezTo>
                <a:cubicBezTo>
                  <a:pt x="0" y="191247"/>
                  <a:pt x="77694" y="26894"/>
                  <a:pt x="156882" y="13447"/>
                </a:cubicBezTo>
                <a:cubicBezTo>
                  <a:pt x="236070" y="0"/>
                  <a:pt x="437776" y="50800"/>
                  <a:pt x="524435" y="165847"/>
                </a:cubicBezTo>
                <a:cubicBezTo>
                  <a:pt x="611094" y="280894"/>
                  <a:pt x="673847" y="637988"/>
                  <a:pt x="676835" y="703729"/>
                </a:cubicBezTo>
                <a:cubicBezTo>
                  <a:pt x="679823" y="769470"/>
                  <a:pt x="561788" y="629024"/>
                  <a:pt x="524435" y="569259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Forma libre"/>
          <p:cNvSpPr/>
          <p:nvPr/>
        </p:nvSpPr>
        <p:spPr>
          <a:xfrm>
            <a:off x="6949092" y="4587974"/>
            <a:ext cx="575236" cy="403412"/>
          </a:xfrm>
          <a:custGeom>
            <a:avLst/>
            <a:gdLst>
              <a:gd name="connsiteX0" fmla="*/ 575236 w 575236"/>
              <a:gd name="connsiteY0" fmla="*/ 394447 h 403412"/>
              <a:gd name="connsiteX1" fmla="*/ 73212 w 575236"/>
              <a:gd name="connsiteY1" fmla="*/ 304800 h 403412"/>
              <a:gd name="connsiteX2" fmla="*/ 135965 w 575236"/>
              <a:gd name="connsiteY2" fmla="*/ 80682 h 403412"/>
              <a:gd name="connsiteX3" fmla="*/ 395942 w 575236"/>
              <a:gd name="connsiteY3" fmla="*/ 53788 h 403412"/>
              <a:gd name="connsiteX4" fmla="*/ 521448 w 575236"/>
              <a:gd name="connsiteY4" fmla="*/ 403412 h 40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236" h="403412">
                <a:moveTo>
                  <a:pt x="575236" y="394447"/>
                </a:moveTo>
                <a:cubicBezTo>
                  <a:pt x="360830" y="375770"/>
                  <a:pt x="146424" y="357094"/>
                  <a:pt x="73212" y="304800"/>
                </a:cubicBezTo>
                <a:cubicBezTo>
                  <a:pt x="0" y="252506"/>
                  <a:pt x="82177" y="122517"/>
                  <a:pt x="135965" y="80682"/>
                </a:cubicBezTo>
                <a:cubicBezTo>
                  <a:pt x="189753" y="38847"/>
                  <a:pt x="331695" y="0"/>
                  <a:pt x="395942" y="53788"/>
                </a:cubicBezTo>
                <a:cubicBezTo>
                  <a:pt x="460189" y="107576"/>
                  <a:pt x="521448" y="403412"/>
                  <a:pt x="521448" y="403412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6" name="115 Elipse"/>
          <p:cNvSpPr/>
          <p:nvPr/>
        </p:nvSpPr>
        <p:spPr>
          <a:xfrm>
            <a:off x="4499992" y="224783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4724400" y="214794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87" name="86 Rectángulo"/>
          <p:cNvSpPr/>
          <p:nvPr/>
        </p:nvSpPr>
        <p:spPr>
          <a:xfrm rot="16200000">
            <a:off x="6416402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4721671" y="3084586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16200000">
            <a:off x="4962916" y="3084588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16200000">
            <a:off x="5219230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8313101" y="3084661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16200000">
            <a:off x="8810658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16200000">
            <a:off x="7115927" y="3084662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7357172" y="3084664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7613486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918842" y="3084586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6160089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16200000">
            <a:off x="6644376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5447204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8554345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7841460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16200000">
            <a:off x="6872349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5675178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16200000">
            <a:off x="8069434" y="3084664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flipV="1">
            <a:off x="5768359" y="3177767"/>
            <a:ext cx="1367842" cy="113987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flipV="1">
            <a:off x="4572000" y="3194116"/>
            <a:ext cx="1416694" cy="9763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flipV="1">
            <a:off x="7022746" y="3194116"/>
            <a:ext cx="1995004" cy="97714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" name="41 Grupo"/>
          <p:cNvGrpSpPr>
            <a:grpSpLocks noChangeAspect="1"/>
          </p:cNvGrpSpPr>
          <p:nvPr/>
        </p:nvGrpSpPr>
        <p:grpSpPr>
          <a:xfrm rot="13397011">
            <a:off x="4216190" y="2575925"/>
            <a:ext cx="1067053" cy="1067156"/>
            <a:chOff x="5364088" y="4014479"/>
            <a:chExt cx="1080016" cy="1080120"/>
          </a:xfrm>
        </p:grpSpPr>
        <p:grpSp>
          <p:nvGrpSpPr>
            <p:cNvPr id="43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50" name="49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1" name="50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52" name="51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52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43 Conector recto"/>
            <p:cNvCxnSpPr>
              <a:stCxn id="50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>
              <a:stCxn id="50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grpSp>
        <p:nvGrpSpPr>
          <p:cNvPr id="231" name="230 Grupo"/>
          <p:cNvGrpSpPr>
            <a:grpSpLocks noChangeAspect="1"/>
          </p:cNvGrpSpPr>
          <p:nvPr/>
        </p:nvGrpSpPr>
        <p:grpSpPr>
          <a:xfrm>
            <a:off x="4572000" y="2607830"/>
            <a:ext cx="4445823" cy="684000"/>
            <a:chOff x="5264801" y="2848686"/>
            <a:chExt cx="3276247" cy="504056"/>
          </a:xfrm>
        </p:grpSpPr>
        <p:sp>
          <p:nvSpPr>
            <p:cNvPr id="87" name="86 Rectángulo"/>
            <p:cNvSpPr/>
            <p:nvPr/>
          </p:nvSpPr>
          <p:spPr>
            <a:xfrm rot="16200000">
              <a:off x="6623991" y="320002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8" name="87 Rectángulo"/>
            <p:cNvSpPr/>
            <p:nvPr/>
          </p:nvSpPr>
          <p:spPr>
            <a:xfrm rot="16200000">
              <a:off x="5375098" y="320001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16200000">
              <a:off x="5552878" y="320002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1" name="90 Rectángulo"/>
            <p:cNvSpPr/>
            <p:nvPr/>
          </p:nvSpPr>
          <p:spPr>
            <a:xfrm rot="16200000">
              <a:off x="5741763" y="320002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8021720" y="320007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3" name="92 Rectángulo"/>
            <p:cNvSpPr/>
            <p:nvPr/>
          </p:nvSpPr>
          <p:spPr>
            <a:xfrm rot="16200000">
              <a:off x="8388383" y="320007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7139490" y="320007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7317270" y="3200076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16200000">
              <a:off x="7506155" y="3200076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0" name="99 Rectángulo"/>
            <p:cNvSpPr/>
            <p:nvPr/>
          </p:nvSpPr>
          <p:spPr>
            <a:xfrm rot="16200000">
              <a:off x="6257326" y="320001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1" name="100 Rectángulo"/>
            <p:cNvSpPr/>
            <p:nvPr/>
          </p:nvSpPr>
          <p:spPr>
            <a:xfrm rot="16200000">
              <a:off x="6435107" y="320002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2" name="101 Rectángulo"/>
            <p:cNvSpPr/>
            <p:nvPr/>
          </p:nvSpPr>
          <p:spPr>
            <a:xfrm rot="16200000">
              <a:off x="6791991" y="320002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3" name="102 Rectángulo"/>
            <p:cNvSpPr/>
            <p:nvPr/>
          </p:nvSpPr>
          <p:spPr>
            <a:xfrm rot="16200000">
              <a:off x="5909763" y="320002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103 Rectángulo"/>
            <p:cNvSpPr/>
            <p:nvPr/>
          </p:nvSpPr>
          <p:spPr>
            <a:xfrm rot="16200000">
              <a:off x="8199499" y="320007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104 Rectángulo"/>
            <p:cNvSpPr/>
            <p:nvPr/>
          </p:nvSpPr>
          <p:spPr>
            <a:xfrm rot="16200000">
              <a:off x="7674155" y="3200076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3" name="112 Rectángulo"/>
            <p:cNvSpPr/>
            <p:nvPr/>
          </p:nvSpPr>
          <p:spPr>
            <a:xfrm rot="16200000">
              <a:off x="6959991" y="320002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4" name="113 Rectángulo"/>
            <p:cNvSpPr/>
            <p:nvPr/>
          </p:nvSpPr>
          <p:spPr>
            <a:xfrm rot="16200000">
              <a:off x="6077763" y="320002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5" name="114 Rectángulo"/>
            <p:cNvSpPr/>
            <p:nvPr/>
          </p:nvSpPr>
          <p:spPr>
            <a:xfrm rot="16200000">
              <a:off x="7842155" y="3200076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1" name="120 Rectángulo"/>
            <p:cNvSpPr/>
            <p:nvPr/>
          </p:nvSpPr>
          <p:spPr>
            <a:xfrm flipV="1">
              <a:off x="6146430" y="326868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2" name="121 Rectángulo"/>
            <p:cNvSpPr/>
            <p:nvPr/>
          </p:nvSpPr>
          <p:spPr>
            <a:xfrm flipV="1">
              <a:off x="5264801" y="3280734"/>
              <a:ext cx="1044000" cy="71952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3" name="122 Rectángulo"/>
            <p:cNvSpPr/>
            <p:nvPr/>
          </p:nvSpPr>
          <p:spPr>
            <a:xfrm flipV="1">
              <a:off x="7070822" y="3280734"/>
              <a:ext cx="1470172" cy="72008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 rot="16200000">
              <a:off x="7136167" y="2948074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8" name="157 Rectángulo"/>
            <p:cNvSpPr/>
            <p:nvPr/>
          </p:nvSpPr>
          <p:spPr>
            <a:xfrm rot="16200000">
              <a:off x="7313947" y="294807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158 Rectángulo"/>
            <p:cNvSpPr/>
            <p:nvPr/>
          </p:nvSpPr>
          <p:spPr>
            <a:xfrm rot="16200000">
              <a:off x="6956668" y="294801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6" name="195 Rectángulo"/>
            <p:cNvSpPr/>
            <p:nvPr/>
          </p:nvSpPr>
          <p:spPr>
            <a:xfrm rot="5400000" flipV="1">
              <a:off x="6260934" y="294801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97" name="175 Grupo"/>
            <p:cNvGrpSpPr/>
            <p:nvPr/>
          </p:nvGrpSpPr>
          <p:grpSpPr>
            <a:xfrm>
              <a:off x="6538047" y="2848686"/>
              <a:ext cx="410217" cy="251998"/>
              <a:chOff x="6525830" y="2492953"/>
              <a:chExt cx="410217" cy="251998"/>
            </a:xfrm>
          </p:grpSpPr>
          <p:sp>
            <p:nvSpPr>
              <p:cNvPr id="198" name="197 Rectángulo"/>
              <p:cNvSpPr/>
              <p:nvPr/>
            </p:nvSpPr>
            <p:spPr>
              <a:xfrm rot="5400000" flipV="1">
                <a:off x="6426498" y="2592285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9" name="198 Rectángulo"/>
              <p:cNvSpPr/>
              <p:nvPr/>
            </p:nvSpPr>
            <p:spPr>
              <a:xfrm rot="5400000" flipV="1">
                <a:off x="6615382" y="2592285"/>
                <a:ext cx="251998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0" name="199 Rectángulo"/>
              <p:cNvSpPr/>
              <p:nvPr/>
            </p:nvSpPr>
            <p:spPr>
              <a:xfrm rot="5400000" flipV="1">
                <a:off x="6783382" y="2592285"/>
                <a:ext cx="251998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01" name="200 Rectángulo"/>
            <p:cNvSpPr/>
            <p:nvPr/>
          </p:nvSpPr>
          <p:spPr>
            <a:xfrm rot="10800000">
              <a:off x="6300192" y="2848686"/>
              <a:ext cx="1296144" cy="83104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21" name="297 Grupo"/>
            <p:cNvGrpSpPr/>
            <p:nvPr/>
          </p:nvGrpSpPr>
          <p:grpSpPr>
            <a:xfrm>
              <a:off x="5472000" y="2848686"/>
              <a:ext cx="231113" cy="251999"/>
              <a:chOff x="5493014" y="3681057"/>
              <a:chExt cx="231113" cy="251999"/>
            </a:xfrm>
          </p:grpSpPr>
          <p:sp>
            <p:nvSpPr>
              <p:cNvPr id="222" name="221 Rectángulo"/>
              <p:cNvSpPr/>
              <p:nvPr/>
            </p:nvSpPr>
            <p:spPr>
              <a:xfrm rot="5400000" flipV="1">
                <a:off x="5393682" y="3780390"/>
                <a:ext cx="251998" cy="53333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23" name="222 Rectángulo"/>
              <p:cNvSpPr/>
              <p:nvPr/>
            </p:nvSpPr>
            <p:spPr>
              <a:xfrm rot="5400000" flipV="1">
                <a:off x="5571462" y="3780389"/>
                <a:ext cx="251998" cy="53333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27" name="226 Rectángulo"/>
            <p:cNvSpPr/>
            <p:nvPr/>
          </p:nvSpPr>
          <p:spPr>
            <a:xfrm rot="5400000" flipV="1">
              <a:off x="5739518" y="294801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8" name="227 Rectángulo"/>
            <p:cNvSpPr/>
            <p:nvPr/>
          </p:nvSpPr>
          <p:spPr>
            <a:xfrm rot="5400000" flipV="1">
              <a:off x="5907518" y="294801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9" name="228 Rectángulo"/>
            <p:cNvSpPr/>
            <p:nvPr/>
          </p:nvSpPr>
          <p:spPr>
            <a:xfrm rot="5400000" flipV="1">
              <a:off x="6075518" y="294801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0" name="229 Rectángulo"/>
            <p:cNvSpPr/>
            <p:nvPr/>
          </p:nvSpPr>
          <p:spPr>
            <a:xfrm rot="10800000">
              <a:off x="5348216" y="2848692"/>
              <a:ext cx="1095991" cy="72001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32" name="231 Grupo"/>
          <p:cNvGrpSpPr>
            <a:grpSpLocks noChangeAspect="1"/>
          </p:cNvGrpSpPr>
          <p:nvPr/>
        </p:nvGrpSpPr>
        <p:grpSpPr>
          <a:xfrm rot="11991922">
            <a:off x="7027787" y="2649289"/>
            <a:ext cx="1067053" cy="1067156"/>
            <a:chOff x="5364088" y="4014479"/>
            <a:chExt cx="1080016" cy="1080120"/>
          </a:xfrm>
        </p:grpSpPr>
        <p:grpSp>
          <p:nvGrpSpPr>
            <p:cNvPr id="233" name="279 Grupo"/>
            <p:cNvGrpSpPr/>
            <p:nvPr/>
          </p:nvGrpSpPr>
          <p:grpSpPr>
            <a:xfrm>
              <a:off x="5508104" y="4014479"/>
              <a:ext cx="936000" cy="936000"/>
              <a:chOff x="5940256" y="1124744"/>
              <a:chExt cx="936000" cy="936000"/>
            </a:xfrm>
          </p:grpSpPr>
          <p:sp>
            <p:nvSpPr>
              <p:cNvPr id="240" name="239 Elipse"/>
              <p:cNvSpPr/>
              <p:nvPr/>
            </p:nvSpPr>
            <p:spPr>
              <a:xfrm>
                <a:off x="5940256" y="1124744"/>
                <a:ext cx="936000" cy="936000"/>
              </a:xfrm>
              <a:prstGeom prst="ellipse">
                <a:avLst/>
              </a:prstGeom>
              <a:solidFill>
                <a:srgbClr val="FF66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1" name="240 Elipse"/>
              <p:cNvSpPr/>
              <p:nvPr/>
            </p:nvSpPr>
            <p:spPr>
              <a:xfrm>
                <a:off x="6210176" y="1403952"/>
                <a:ext cx="396000" cy="396000"/>
              </a:xfrm>
              <a:prstGeom prst="ellipse">
                <a:avLst/>
              </a:prstGeom>
              <a:solidFill>
                <a:srgbClr val="00FF9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3200" b="1" dirty="0" smtClean="0">
                    <a:solidFill>
                      <a:sysClr val="windowText" lastClr="000000"/>
                    </a:solidFill>
                  </a:rPr>
                  <a:t>P</a:t>
                </a:r>
                <a:endParaRPr lang="es-ES" sz="3200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42" name="241 Conector recto"/>
              <p:cNvCxnSpPr/>
              <p:nvPr/>
            </p:nvCxnSpPr>
            <p:spPr>
              <a:xfrm>
                <a:off x="6228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242 Conector recto"/>
              <p:cNvCxnSpPr/>
              <p:nvPr/>
            </p:nvCxnSpPr>
            <p:spPr>
              <a:xfrm>
                <a:off x="6624176" y="1124744"/>
                <a:ext cx="0" cy="90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4" name="233 Conector recto"/>
            <p:cNvCxnSpPr>
              <a:stCxn id="240" idx="3"/>
            </p:cNvCxnSpPr>
            <p:nvPr/>
          </p:nvCxnSpPr>
          <p:spPr>
            <a:xfrm>
              <a:off x="5645178" y="4813407"/>
              <a:ext cx="6942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234 Conector recto"/>
            <p:cNvCxnSpPr/>
            <p:nvPr/>
          </p:nvCxnSpPr>
          <p:spPr>
            <a:xfrm flipH="1">
              <a:off x="5364088" y="4446527"/>
              <a:ext cx="144016" cy="108064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235 Conector recto"/>
            <p:cNvCxnSpPr/>
            <p:nvPr/>
          </p:nvCxnSpPr>
          <p:spPr>
            <a:xfrm>
              <a:off x="5364088" y="4518535"/>
              <a:ext cx="0" cy="288032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236 Conector recto"/>
            <p:cNvCxnSpPr>
              <a:stCxn id="240" idx="5"/>
            </p:cNvCxnSpPr>
            <p:nvPr/>
          </p:nvCxnSpPr>
          <p:spPr>
            <a:xfrm flipH="1">
              <a:off x="6300191" y="4813407"/>
              <a:ext cx="6838" cy="209186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237 Conector recto"/>
            <p:cNvCxnSpPr/>
            <p:nvPr/>
          </p:nvCxnSpPr>
          <p:spPr>
            <a:xfrm flipH="1">
              <a:off x="6156176" y="5022591"/>
              <a:ext cx="144016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238 Conector recto"/>
            <p:cNvCxnSpPr/>
            <p:nvPr/>
          </p:nvCxnSpPr>
          <p:spPr>
            <a:xfrm>
              <a:off x="5652120" y="5022591"/>
              <a:ext cx="72008" cy="72008"/>
            </a:xfrm>
            <a:prstGeom prst="line">
              <a:avLst/>
            </a:prstGeom>
            <a:ln w="762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87" name="86 Rectángulo"/>
          <p:cNvSpPr/>
          <p:nvPr/>
        </p:nvSpPr>
        <p:spPr>
          <a:xfrm rot="16200000">
            <a:off x="6416402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4721671" y="3084586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16200000">
            <a:off x="4962916" y="3084588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16200000">
            <a:off x="5219230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8313101" y="3084661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16200000">
            <a:off x="8810658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16200000">
            <a:off x="7115927" y="3084662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7357172" y="3084664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7613486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918842" y="3084586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6160089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16200000">
            <a:off x="6644376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5447204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8554345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7841460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16200000">
            <a:off x="6872349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5675178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16200000">
            <a:off x="8069434" y="3084664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flipV="1">
            <a:off x="5768359" y="3177767"/>
            <a:ext cx="1367842" cy="113987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flipV="1">
            <a:off x="4572000" y="3194116"/>
            <a:ext cx="1416694" cy="9763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flipV="1">
            <a:off x="7022746" y="3194116"/>
            <a:ext cx="1995004" cy="97714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6" name="55 Grupo"/>
          <p:cNvGrpSpPr/>
          <p:nvPr/>
        </p:nvGrpSpPr>
        <p:grpSpPr>
          <a:xfrm>
            <a:off x="4139952" y="2071736"/>
            <a:ext cx="1368000" cy="1728000"/>
            <a:chOff x="5780815" y="699542"/>
            <a:chExt cx="2664112" cy="3308326"/>
          </a:xfrm>
        </p:grpSpPr>
        <p:sp>
          <p:nvSpPr>
            <p:cNvPr id="41" name="40 Elipse"/>
            <p:cNvSpPr/>
            <p:nvPr/>
          </p:nvSpPr>
          <p:spPr>
            <a:xfrm>
              <a:off x="6788927" y="235168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2" name="41 Elipse"/>
            <p:cNvSpPr/>
            <p:nvPr/>
          </p:nvSpPr>
          <p:spPr>
            <a:xfrm>
              <a:off x="5780815" y="105554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3" name="42 Elipse"/>
            <p:cNvSpPr/>
            <p:nvPr/>
          </p:nvSpPr>
          <p:spPr>
            <a:xfrm>
              <a:off x="6140975" y="231568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6356882" y="2135662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cxnSp>
          <p:nvCxnSpPr>
            <p:cNvPr id="45" name="44 Conector recto"/>
            <p:cNvCxnSpPr/>
            <p:nvPr/>
          </p:nvCxnSpPr>
          <p:spPr>
            <a:xfrm flipV="1">
              <a:off x="6608815" y="83951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7076959" y="83951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46 CuadroTexto"/>
            <p:cNvSpPr txBox="1"/>
            <p:nvPr/>
          </p:nvSpPr>
          <p:spPr>
            <a:xfrm>
              <a:off x="6188736" y="1199557"/>
              <a:ext cx="1220148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r>
                <a:rPr lang="es-ES" sz="3600" dirty="0" smtClean="0"/>
                <a:t>´</a:t>
              </a:r>
              <a:endParaRPr lang="es-ES" sz="3600" dirty="0"/>
            </a:p>
          </p:txBody>
        </p:sp>
        <p:sp>
          <p:nvSpPr>
            <p:cNvPr id="48" name="47 Elipse"/>
            <p:cNvSpPr/>
            <p:nvPr/>
          </p:nvSpPr>
          <p:spPr>
            <a:xfrm flipH="1">
              <a:off x="7129972" y="155959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9" name="48 Forma libre"/>
            <p:cNvSpPr/>
            <p:nvPr/>
          </p:nvSpPr>
          <p:spPr>
            <a:xfrm>
              <a:off x="6850980" y="69954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7292983" y="2591518"/>
              <a:ext cx="576067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endParaRPr lang="es-ES" sz="3600" dirty="0"/>
            </a:p>
          </p:txBody>
        </p:sp>
        <p:sp>
          <p:nvSpPr>
            <p:cNvPr id="51" name="50 Elipse"/>
            <p:cNvSpPr/>
            <p:nvPr/>
          </p:nvSpPr>
          <p:spPr>
            <a:xfrm>
              <a:off x="6932943" y="184762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7148965" y="1675737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sp>
          <p:nvSpPr>
            <p:cNvPr id="53" name="52 Forma libre"/>
            <p:cNvSpPr/>
            <p:nvPr/>
          </p:nvSpPr>
          <p:spPr>
            <a:xfrm>
              <a:off x="7736718" y="195479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4" name="53 Elipse"/>
            <p:cNvSpPr/>
            <p:nvPr/>
          </p:nvSpPr>
          <p:spPr>
            <a:xfrm flipH="1">
              <a:off x="7869047" y="220766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5" name="54 Forma libre"/>
            <p:cNvSpPr/>
            <p:nvPr/>
          </p:nvSpPr>
          <p:spPr>
            <a:xfrm>
              <a:off x="7797039" y="256770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87" name="86 Rectángulo"/>
          <p:cNvSpPr/>
          <p:nvPr/>
        </p:nvSpPr>
        <p:spPr>
          <a:xfrm rot="16200000">
            <a:off x="6416402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4721671" y="3084586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16200000">
            <a:off x="4962916" y="3084588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16200000">
            <a:off x="5219230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8313101" y="3084661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16200000">
            <a:off x="8810658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16200000">
            <a:off x="7115927" y="3084662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7357172" y="3084664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7613486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918842" y="3084586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6160089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16200000">
            <a:off x="6644376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5447204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8554345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7841460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16200000">
            <a:off x="6872349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5675178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16200000">
            <a:off x="8069434" y="3084664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flipV="1">
            <a:off x="5768359" y="3177767"/>
            <a:ext cx="1367842" cy="113987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flipV="1">
            <a:off x="4572000" y="3194116"/>
            <a:ext cx="1416694" cy="9763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flipV="1">
            <a:off x="7022746" y="3194116"/>
            <a:ext cx="1995004" cy="97714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16200000">
            <a:off x="7111418" y="2742699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16200000">
            <a:off x="7352663" y="2742700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16200000">
            <a:off x="6867840" y="2742624"/>
            <a:ext cx="341959" cy="72372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5400000" flipV="1">
            <a:off x="5923738" y="274262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75 Grupo"/>
          <p:cNvGrpSpPr/>
          <p:nvPr/>
        </p:nvGrpSpPr>
        <p:grpSpPr>
          <a:xfrm>
            <a:off x="6299778" y="2607830"/>
            <a:ext cx="556659" cy="341959"/>
            <a:chOff x="6525830" y="2492953"/>
            <a:chExt cx="410217" cy="251998"/>
          </a:xfrm>
        </p:grpSpPr>
        <p:sp>
          <p:nvSpPr>
            <p:cNvPr id="198" name="19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9" name="19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0" name="19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1" name="200 Rectángulo"/>
          <p:cNvSpPr/>
          <p:nvPr/>
        </p:nvSpPr>
        <p:spPr>
          <a:xfrm rot="10800000">
            <a:off x="5977012" y="2607830"/>
            <a:ext cx="1758850" cy="1127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297 Grupo"/>
          <p:cNvGrpSpPr/>
          <p:nvPr/>
        </p:nvGrpSpPr>
        <p:grpSpPr>
          <a:xfrm>
            <a:off x="4853166" y="2607830"/>
            <a:ext cx="313617" cy="341961"/>
            <a:chOff x="5493014" y="3681057"/>
            <a:chExt cx="231113" cy="251999"/>
          </a:xfrm>
        </p:grpSpPr>
        <p:sp>
          <p:nvSpPr>
            <p:cNvPr id="222" name="22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7" name="226 Rectángulo"/>
          <p:cNvSpPr/>
          <p:nvPr/>
        </p:nvSpPr>
        <p:spPr>
          <a:xfrm rot="5400000" flipV="1">
            <a:off x="5216184" y="274262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5444158" y="274262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5672131" y="2742624"/>
            <a:ext cx="341959" cy="72372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10800000">
            <a:off x="4685193" y="2607838"/>
            <a:ext cx="1487245" cy="9770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" name="41 Grupo"/>
          <p:cNvGrpSpPr/>
          <p:nvPr/>
        </p:nvGrpSpPr>
        <p:grpSpPr>
          <a:xfrm>
            <a:off x="7164288" y="2071736"/>
            <a:ext cx="1368000" cy="1728000"/>
            <a:chOff x="5780815" y="699542"/>
            <a:chExt cx="2664112" cy="3308326"/>
          </a:xfrm>
        </p:grpSpPr>
        <p:sp>
          <p:nvSpPr>
            <p:cNvPr id="43" name="42 Elipse"/>
            <p:cNvSpPr/>
            <p:nvPr/>
          </p:nvSpPr>
          <p:spPr>
            <a:xfrm>
              <a:off x="6788927" y="235168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4" name="43 Elipse"/>
            <p:cNvSpPr/>
            <p:nvPr/>
          </p:nvSpPr>
          <p:spPr>
            <a:xfrm>
              <a:off x="5780815" y="105554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5" name="44 Elipse"/>
            <p:cNvSpPr/>
            <p:nvPr/>
          </p:nvSpPr>
          <p:spPr>
            <a:xfrm>
              <a:off x="6140975" y="231568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6356882" y="2135662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cxnSp>
          <p:nvCxnSpPr>
            <p:cNvPr id="47" name="46 Conector recto"/>
            <p:cNvCxnSpPr/>
            <p:nvPr/>
          </p:nvCxnSpPr>
          <p:spPr>
            <a:xfrm flipV="1">
              <a:off x="6608815" y="83951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7076959" y="83951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uadroTexto"/>
            <p:cNvSpPr txBox="1"/>
            <p:nvPr/>
          </p:nvSpPr>
          <p:spPr>
            <a:xfrm>
              <a:off x="6188736" y="1199557"/>
              <a:ext cx="1220148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r>
                <a:rPr lang="es-ES" sz="3600" dirty="0" smtClean="0"/>
                <a:t>´</a:t>
              </a:r>
              <a:endParaRPr lang="es-ES" sz="3600" dirty="0"/>
            </a:p>
          </p:txBody>
        </p:sp>
        <p:sp>
          <p:nvSpPr>
            <p:cNvPr id="50" name="49 Elipse"/>
            <p:cNvSpPr/>
            <p:nvPr/>
          </p:nvSpPr>
          <p:spPr>
            <a:xfrm flipH="1">
              <a:off x="7129972" y="155959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1" name="50 Forma libre"/>
            <p:cNvSpPr/>
            <p:nvPr/>
          </p:nvSpPr>
          <p:spPr>
            <a:xfrm>
              <a:off x="6850980" y="69954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7292983" y="2591518"/>
              <a:ext cx="576067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endParaRPr lang="es-ES" sz="3600" dirty="0"/>
            </a:p>
          </p:txBody>
        </p:sp>
        <p:sp>
          <p:nvSpPr>
            <p:cNvPr id="53" name="52 Elipse"/>
            <p:cNvSpPr/>
            <p:nvPr/>
          </p:nvSpPr>
          <p:spPr>
            <a:xfrm>
              <a:off x="6932943" y="184762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7148965" y="1675737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sp>
          <p:nvSpPr>
            <p:cNvPr id="55" name="54 Forma libre"/>
            <p:cNvSpPr/>
            <p:nvPr/>
          </p:nvSpPr>
          <p:spPr>
            <a:xfrm>
              <a:off x="7736718" y="195479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6" name="55 Elipse"/>
            <p:cNvSpPr/>
            <p:nvPr/>
          </p:nvSpPr>
          <p:spPr>
            <a:xfrm flipH="1">
              <a:off x="7869047" y="220766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7" name="56 Forma libre"/>
            <p:cNvSpPr/>
            <p:nvPr/>
          </p:nvSpPr>
          <p:spPr>
            <a:xfrm>
              <a:off x="7797039" y="256770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  <p:sp>
        <p:nvSpPr>
          <p:cNvPr id="87" name="86 Rectángulo"/>
          <p:cNvSpPr/>
          <p:nvPr/>
        </p:nvSpPr>
        <p:spPr>
          <a:xfrm rot="16200000">
            <a:off x="6416402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16200000">
            <a:off x="4721671" y="3084586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16200000">
            <a:off x="4962916" y="3084588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16200000">
            <a:off x="5219230" y="30845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8313101" y="3084661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16200000">
            <a:off x="8810658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16200000">
            <a:off x="7115927" y="3084662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16200000">
            <a:off x="7357172" y="3084664"/>
            <a:ext cx="341959" cy="723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16200000">
            <a:off x="7613486" y="3084664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5918842" y="3084586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16200000">
            <a:off x="6160089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16200000">
            <a:off x="6644376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16200000">
            <a:off x="5447204" y="30845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16200000">
            <a:off x="8554345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16200000">
            <a:off x="7841460" y="3084664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16200000">
            <a:off x="6872349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16200000">
            <a:off x="5675178" y="3084588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16200000">
            <a:off x="8069434" y="3084664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 flipV="1">
            <a:off x="5768359" y="3177767"/>
            <a:ext cx="1367842" cy="113987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 flipV="1">
            <a:off x="4572000" y="3194116"/>
            <a:ext cx="1416694" cy="9763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flipV="1">
            <a:off x="7022746" y="3194116"/>
            <a:ext cx="1995004" cy="97714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Rectángulo"/>
          <p:cNvSpPr/>
          <p:nvPr/>
        </p:nvSpPr>
        <p:spPr>
          <a:xfrm rot="16200000">
            <a:off x="7286257" y="2202563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16200000">
            <a:off x="7527502" y="2202564"/>
            <a:ext cx="341959" cy="7237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Rectángulo"/>
          <p:cNvSpPr/>
          <p:nvPr/>
        </p:nvSpPr>
        <p:spPr>
          <a:xfrm rot="16200000">
            <a:off x="7042679" y="2202488"/>
            <a:ext cx="341959" cy="72372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5400000" flipV="1">
            <a:off x="6098577" y="22024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75 Grupo"/>
          <p:cNvGrpSpPr/>
          <p:nvPr/>
        </p:nvGrpSpPr>
        <p:grpSpPr>
          <a:xfrm>
            <a:off x="6474617" y="2067694"/>
            <a:ext cx="556659" cy="341959"/>
            <a:chOff x="6525830" y="2492953"/>
            <a:chExt cx="410217" cy="251998"/>
          </a:xfrm>
        </p:grpSpPr>
        <p:sp>
          <p:nvSpPr>
            <p:cNvPr id="198" name="197 Rectángulo"/>
            <p:cNvSpPr/>
            <p:nvPr/>
          </p:nvSpPr>
          <p:spPr>
            <a:xfrm rot="5400000" flipV="1">
              <a:off x="6426498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9" name="198 Rectángulo"/>
            <p:cNvSpPr/>
            <p:nvPr/>
          </p:nvSpPr>
          <p:spPr>
            <a:xfrm rot="5400000" flipV="1">
              <a:off x="6615382" y="259228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0" name="199 Rectángulo"/>
            <p:cNvSpPr/>
            <p:nvPr/>
          </p:nvSpPr>
          <p:spPr>
            <a:xfrm rot="5400000" flipV="1">
              <a:off x="6783382" y="259228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01" name="200 Rectángulo"/>
          <p:cNvSpPr/>
          <p:nvPr/>
        </p:nvSpPr>
        <p:spPr>
          <a:xfrm rot="10800000">
            <a:off x="6151851" y="2067694"/>
            <a:ext cx="1758850" cy="1127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297 Grupo"/>
          <p:cNvGrpSpPr/>
          <p:nvPr/>
        </p:nvGrpSpPr>
        <p:grpSpPr>
          <a:xfrm>
            <a:off x="5028005" y="2067694"/>
            <a:ext cx="313617" cy="341961"/>
            <a:chOff x="5493014" y="3681057"/>
            <a:chExt cx="231113" cy="251999"/>
          </a:xfrm>
        </p:grpSpPr>
        <p:sp>
          <p:nvSpPr>
            <p:cNvPr id="222" name="221 Rectángulo"/>
            <p:cNvSpPr/>
            <p:nvPr/>
          </p:nvSpPr>
          <p:spPr>
            <a:xfrm rot="5400000" flipV="1">
              <a:off x="5393682" y="3780390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3" name="222 Rectángulo"/>
            <p:cNvSpPr/>
            <p:nvPr/>
          </p:nvSpPr>
          <p:spPr>
            <a:xfrm rot="5400000" flipV="1">
              <a:off x="5571462" y="378038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7" name="226 Rectángulo"/>
          <p:cNvSpPr/>
          <p:nvPr/>
        </p:nvSpPr>
        <p:spPr>
          <a:xfrm rot="5400000" flipV="1">
            <a:off x="5391023" y="2202488"/>
            <a:ext cx="341959" cy="723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5618997" y="2202488"/>
            <a:ext cx="341959" cy="72372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5846970" y="2202488"/>
            <a:ext cx="341959" cy="72372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10800000">
            <a:off x="4860032" y="2067702"/>
            <a:ext cx="1487245" cy="9770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7" name="56 Grupo"/>
          <p:cNvGrpSpPr/>
          <p:nvPr/>
        </p:nvGrpSpPr>
        <p:grpSpPr>
          <a:xfrm rot="20526391">
            <a:off x="7436118" y="1155940"/>
            <a:ext cx="1368000" cy="1728000"/>
            <a:chOff x="5780815" y="699542"/>
            <a:chExt cx="2664112" cy="3308326"/>
          </a:xfrm>
        </p:grpSpPr>
        <p:sp>
          <p:nvSpPr>
            <p:cNvPr id="58" name="57 Elipse"/>
            <p:cNvSpPr/>
            <p:nvPr/>
          </p:nvSpPr>
          <p:spPr>
            <a:xfrm>
              <a:off x="6788927" y="235168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59" name="58 Elipse"/>
            <p:cNvSpPr/>
            <p:nvPr/>
          </p:nvSpPr>
          <p:spPr>
            <a:xfrm>
              <a:off x="5780815" y="105554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60" name="59 Elipse"/>
            <p:cNvSpPr/>
            <p:nvPr/>
          </p:nvSpPr>
          <p:spPr>
            <a:xfrm>
              <a:off x="6140975" y="231568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6356882" y="2135662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cxnSp>
          <p:nvCxnSpPr>
            <p:cNvPr id="62" name="61 Conector recto"/>
            <p:cNvCxnSpPr/>
            <p:nvPr/>
          </p:nvCxnSpPr>
          <p:spPr>
            <a:xfrm flipV="1">
              <a:off x="6608815" y="83951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7076959" y="83951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63 CuadroTexto"/>
            <p:cNvSpPr txBox="1"/>
            <p:nvPr/>
          </p:nvSpPr>
          <p:spPr>
            <a:xfrm>
              <a:off x="6188736" y="1199557"/>
              <a:ext cx="1220148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r>
                <a:rPr lang="es-ES" sz="3600" dirty="0" smtClean="0"/>
                <a:t>´</a:t>
              </a:r>
              <a:endParaRPr lang="es-ES" sz="3600" dirty="0"/>
            </a:p>
          </p:txBody>
        </p:sp>
        <p:sp>
          <p:nvSpPr>
            <p:cNvPr id="65" name="64 Elipse"/>
            <p:cNvSpPr/>
            <p:nvPr/>
          </p:nvSpPr>
          <p:spPr>
            <a:xfrm flipH="1">
              <a:off x="7129972" y="155959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66" name="65 Forma libre"/>
            <p:cNvSpPr/>
            <p:nvPr/>
          </p:nvSpPr>
          <p:spPr>
            <a:xfrm>
              <a:off x="6850980" y="69954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7292983" y="2591518"/>
              <a:ext cx="576067" cy="1237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600" dirty="0" smtClean="0"/>
                <a:t>β</a:t>
              </a:r>
              <a:endParaRPr lang="es-ES" sz="3600" dirty="0"/>
            </a:p>
          </p:txBody>
        </p:sp>
        <p:sp>
          <p:nvSpPr>
            <p:cNvPr id="68" name="67 Elipse"/>
            <p:cNvSpPr/>
            <p:nvPr/>
          </p:nvSpPr>
          <p:spPr>
            <a:xfrm>
              <a:off x="6932943" y="184762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7148965" y="1675737"/>
              <a:ext cx="576067" cy="1119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 smtClean="0"/>
                <a:t>α</a:t>
              </a:r>
              <a:endParaRPr lang="es-ES" sz="3200" dirty="0"/>
            </a:p>
          </p:txBody>
        </p:sp>
        <p:sp>
          <p:nvSpPr>
            <p:cNvPr id="71" name="70 Forma libre"/>
            <p:cNvSpPr/>
            <p:nvPr/>
          </p:nvSpPr>
          <p:spPr>
            <a:xfrm>
              <a:off x="7736718" y="195479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72" name="71 Elipse"/>
            <p:cNvSpPr/>
            <p:nvPr/>
          </p:nvSpPr>
          <p:spPr>
            <a:xfrm flipH="1">
              <a:off x="7869047" y="220766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  <p:sp>
          <p:nvSpPr>
            <p:cNvPr id="73" name="72 Forma libre"/>
            <p:cNvSpPr/>
            <p:nvPr/>
          </p:nvSpPr>
          <p:spPr>
            <a:xfrm>
              <a:off x="7797039" y="256770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sz="90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ortar rectángulo de esquina sencilla"/>
          <p:cNvSpPr/>
          <p:nvPr/>
        </p:nvSpPr>
        <p:spPr>
          <a:xfrm rot="10800000" flipH="1">
            <a:off x="-176" y="0"/>
            <a:ext cx="4068120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788927" y="2351684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Elipse"/>
          <p:cNvSpPr/>
          <p:nvPr/>
        </p:nvSpPr>
        <p:spPr>
          <a:xfrm>
            <a:off x="5780815" y="1055540"/>
            <a:ext cx="1656000" cy="165618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Elipse"/>
          <p:cNvSpPr/>
          <p:nvPr/>
        </p:nvSpPr>
        <p:spPr>
          <a:xfrm>
            <a:off x="6140975" y="2315684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CuadroTexto"/>
          <p:cNvSpPr txBox="1"/>
          <p:nvPr/>
        </p:nvSpPr>
        <p:spPr>
          <a:xfrm>
            <a:off x="6356879" y="213566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cxnSp>
        <p:nvCxnSpPr>
          <p:cNvPr id="87" name="86 Conector recto"/>
          <p:cNvCxnSpPr/>
          <p:nvPr/>
        </p:nvCxnSpPr>
        <p:spPr>
          <a:xfrm flipV="1">
            <a:off x="6608815" y="839516"/>
            <a:ext cx="468144" cy="28803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076959" y="839516"/>
            <a:ext cx="50405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CuadroTexto"/>
          <p:cNvSpPr txBox="1"/>
          <p:nvPr/>
        </p:nvSpPr>
        <p:spPr>
          <a:xfrm>
            <a:off x="6212863" y="119955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β'</a:t>
            </a:r>
            <a:endParaRPr lang="es-ES" sz="7200" dirty="0"/>
          </a:p>
        </p:txBody>
      </p:sp>
      <p:sp>
        <p:nvSpPr>
          <p:cNvPr id="108" name="107 Elipse"/>
          <p:cNvSpPr/>
          <p:nvPr/>
        </p:nvSpPr>
        <p:spPr>
          <a:xfrm flipH="1">
            <a:off x="7129972" y="1559596"/>
            <a:ext cx="379035" cy="5559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Forma libre"/>
          <p:cNvSpPr/>
          <p:nvPr/>
        </p:nvSpPr>
        <p:spPr>
          <a:xfrm>
            <a:off x="6850980" y="699542"/>
            <a:ext cx="1115367" cy="472272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CuadroTexto"/>
          <p:cNvSpPr txBox="1"/>
          <p:nvPr/>
        </p:nvSpPr>
        <p:spPr>
          <a:xfrm>
            <a:off x="7292983" y="2591515"/>
            <a:ext cx="576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7200" dirty="0" smtClean="0"/>
              <a:t>β</a:t>
            </a:r>
            <a:endParaRPr lang="es-ES" sz="7200" dirty="0"/>
          </a:p>
        </p:txBody>
      </p:sp>
      <p:sp>
        <p:nvSpPr>
          <p:cNvPr id="111" name="110 Elipse"/>
          <p:cNvSpPr/>
          <p:nvPr/>
        </p:nvSpPr>
        <p:spPr>
          <a:xfrm>
            <a:off x="6932943" y="1847628"/>
            <a:ext cx="1080000" cy="90009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7148967" y="167573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α</a:t>
            </a:r>
            <a:endParaRPr lang="es-ES" sz="6600" dirty="0"/>
          </a:p>
        </p:txBody>
      </p:sp>
      <p:sp>
        <p:nvSpPr>
          <p:cNvPr id="113" name="112 Forma libre"/>
          <p:cNvSpPr/>
          <p:nvPr/>
        </p:nvSpPr>
        <p:spPr>
          <a:xfrm>
            <a:off x="7736718" y="1954790"/>
            <a:ext cx="492369" cy="180870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Elipse"/>
          <p:cNvSpPr/>
          <p:nvPr/>
        </p:nvSpPr>
        <p:spPr>
          <a:xfrm flipH="1">
            <a:off x="7869047" y="2207668"/>
            <a:ext cx="144016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Forma libre"/>
          <p:cNvSpPr/>
          <p:nvPr/>
        </p:nvSpPr>
        <p:spPr>
          <a:xfrm>
            <a:off x="7797039" y="2567708"/>
            <a:ext cx="401934" cy="165797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Elipse"/>
          <p:cNvSpPr/>
          <p:nvPr/>
        </p:nvSpPr>
        <p:spPr>
          <a:xfrm>
            <a:off x="6969063" y="2379560"/>
            <a:ext cx="1044000" cy="1044000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CuadroTexto"/>
          <p:cNvSpPr txBox="1"/>
          <p:nvPr/>
        </p:nvSpPr>
        <p:spPr>
          <a:xfrm>
            <a:off x="7193471" y="227967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 smtClean="0"/>
              <a:t>σ</a:t>
            </a:r>
            <a:endParaRPr lang="es-ES" sz="6600" dirty="0"/>
          </a:p>
        </p:txBody>
      </p:sp>
      <p:sp>
        <p:nvSpPr>
          <p:cNvPr id="118" name="117 Forma libre"/>
          <p:cNvSpPr/>
          <p:nvPr/>
        </p:nvSpPr>
        <p:spPr>
          <a:xfrm>
            <a:off x="7936202" y="2704188"/>
            <a:ext cx="1100294" cy="346668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Elipse"/>
          <p:cNvSpPr/>
          <p:nvPr/>
        </p:nvSpPr>
        <p:spPr>
          <a:xfrm flipH="1">
            <a:off x="8661135" y="2639716"/>
            <a:ext cx="288032" cy="144016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2812675" flipH="1">
            <a:off x="7011937" y="2485377"/>
            <a:ext cx="288032" cy="144016"/>
          </a:xfrm>
          <a:prstGeom prst="rect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Forma libre"/>
          <p:cNvSpPr/>
          <p:nvPr/>
        </p:nvSpPr>
        <p:spPr>
          <a:xfrm>
            <a:off x="7061995" y="2468051"/>
            <a:ext cx="241161" cy="241161"/>
          </a:xfrm>
          <a:custGeom>
            <a:avLst/>
            <a:gdLst>
              <a:gd name="connsiteX0" fmla="*/ 0 w 241161"/>
              <a:gd name="connsiteY0" fmla="*/ 110532 h 241161"/>
              <a:gd name="connsiteX1" fmla="*/ 130629 w 241161"/>
              <a:gd name="connsiteY1" fmla="*/ 241161 h 241161"/>
              <a:gd name="connsiteX2" fmla="*/ 180871 w 241161"/>
              <a:gd name="connsiteY2" fmla="*/ 221064 h 241161"/>
              <a:gd name="connsiteX3" fmla="*/ 241161 w 241161"/>
              <a:gd name="connsiteY3" fmla="*/ 200968 h 241161"/>
              <a:gd name="connsiteX4" fmla="*/ 211016 w 241161"/>
              <a:gd name="connsiteY4" fmla="*/ 140677 h 241161"/>
              <a:gd name="connsiteX5" fmla="*/ 211016 w 241161"/>
              <a:gd name="connsiteY5" fmla="*/ 110532 h 241161"/>
              <a:gd name="connsiteX6" fmla="*/ 120581 w 241161"/>
              <a:gd name="connsiteY6" fmla="*/ 0 h 2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161" h="241161">
                <a:moveTo>
                  <a:pt x="0" y="110532"/>
                </a:moveTo>
                <a:lnTo>
                  <a:pt x="130629" y="241161"/>
                </a:lnTo>
                <a:lnTo>
                  <a:pt x="180871" y="221064"/>
                </a:lnTo>
                <a:lnTo>
                  <a:pt x="241161" y="200968"/>
                </a:lnTo>
                <a:lnTo>
                  <a:pt x="211016" y="140677"/>
                </a:lnTo>
                <a:lnTo>
                  <a:pt x="211016" y="110532"/>
                </a:lnTo>
                <a:lnTo>
                  <a:pt x="120581" y="0"/>
                </a:lnTo>
              </a:path>
            </a:pathLst>
          </a:custGeom>
          <a:solidFill>
            <a:srgbClr val="00FF99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Forma libre"/>
          <p:cNvSpPr/>
          <p:nvPr/>
        </p:nvSpPr>
        <p:spPr>
          <a:xfrm rot="2638704">
            <a:off x="8123899" y="3576698"/>
            <a:ext cx="157041" cy="382642"/>
          </a:xfrm>
          <a:custGeom>
            <a:avLst/>
            <a:gdLst>
              <a:gd name="connsiteX0" fmla="*/ 0 w 160774"/>
              <a:gd name="connsiteY0" fmla="*/ 0 h 462225"/>
              <a:gd name="connsiteX1" fmla="*/ 10049 w 160774"/>
              <a:gd name="connsiteY1" fmla="*/ 241161 h 462225"/>
              <a:gd name="connsiteX2" fmla="*/ 80387 w 160774"/>
              <a:gd name="connsiteY2" fmla="*/ 211016 h 462225"/>
              <a:gd name="connsiteX3" fmla="*/ 20097 w 160774"/>
              <a:gd name="connsiteY3" fmla="*/ 331596 h 462225"/>
              <a:gd name="connsiteX4" fmla="*/ 40194 w 160774"/>
              <a:gd name="connsiteY4" fmla="*/ 462225 h 462225"/>
              <a:gd name="connsiteX5" fmla="*/ 160774 w 160774"/>
              <a:gd name="connsiteY5" fmla="*/ 231112 h 462225"/>
              <a:gd name="connsiteX6" fmla="*/ 150725 w 160774"/>
              <a:gd name="connsiteY6" fmla="*/ 90436 h 462225"/>
              <a:gd name="connsiteX7" fmla="*/ 0 w 160774"/>
              <a:gd name="connsiteY7" fmla="*/ 0 h 46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774" h="462225">
                <a:moveTo>
                  <a:pt x="0" y="0"/>
                </a:moveTo>
                <a:lnTo>
                  <a:pt x="10049" y="241161"/>
                </a:lnTo>
                <a:lnTo>
                  <a:pt x="80387" y="211016"/>
                </a:lnTo>
                <a:lnTo>
                  <a:pt x="20097" y="331596"/>
                </a:lnTo>
                <a:lnTo>
                  <a:pt x="40194" y="462225"/>
                </a:lnTo>
                <a:lnTo>
                  <a:pt x="160774" y="231112"/>
                </a:lnTo>
                <a:lnTo>
                  <a:pt x="150725" y="90436"/>
                </a:lnTo>
                <a:lnTo>
                  <a:pt x="0" y="0"/>
                </a:lnTo>
                <a:close/>
              </a:path>
            </a:pathLst>
          </a:custGeom>
          <a:solidFill>
            <a:srgbClr val="CC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0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40481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TRANSCRIPCIÓN DEL ADN</a:t>
            </a:r>
            <a:endParaRPr lang="es-E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191</Words>
  <Application>Microsoft Office PowerPoint</Application>
  <PresentationFormat>Presentación en pantalla (16:9)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</cp:lastModifiedBy>
  <cp:revision>131</cp:revision>
  <dcterms:modified xsi:type="dcterms:W3CDTF">2016-01-27T20:11:31Z</dcterms:modified>
</cp:coreProperties>
</file>