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82" r:id="rId2"/>
    <p:sldId id="280" r:id="rId3"/>
    <p:sldId id="257" r:id="rId4"/>
    <p:sldId id="267" r:id="rId5"/>
    <p:sldId id="283" r:id="rId6"/>
    <p:sldId id="258" r:id="rId7"/>
    <p:sldId id="259" r:id="rId8"/>
    <p:sldId id="260" r:id="rId9"/>
    <p:sldId id="284" r:id="rId10"/>
    <p:sldId id="261" r:id="rId11"/>
    <p:sldId id="262" r:id="rId12"/>
    <p:sldId id="263" r:id="rId13"/>
    <p:sldId id="285" r:id="rId14"/>
    <p:sldId id="264" r:id="rId15"/>
    <p:sldId id="265" r:id="rId16"/>
    <p:sldId id="266" r:id="rId17"/>
    <p:sldId id="290" r:id="rId18"/>
    <p:sldId id="271" r:id="rId19"/>
    <p:sldId id="272" r:id="rId20"/>
    <p:sldId id="291" r:id="rId21"/>
    <p:sldId id="273" r:id="rId22"/>
    <p:sldId id="286" r:id="rId23"/>
    <p:sldId id="287" r:id="rId24"/>
    <p:sldId id="288" r:id="rId25"/>
    <p:sldId id="289" r:id="rId26"/>
    <p:sldId id="279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300" r:id="rId35"/>
    <p:sldId id="301" r:id="rId36"/>
    <p:sldId id="302" r:id="rId37"/>
    <p:sldId id="304" r:id="rId38"/>
    <p:sldId id="305" r:id="rId39"/>
    <p:sldId id="306" r:id="rId40"/>
    <p:sldId id="308" r:id="rId41"/>
    <p:sldId id="309" r:id="rId42"/>
    <p:sldId id="310" r:id="rId43"/>
    <p:sldId id="312" r:id="rId44"/>
    <p:sldId id="313" r:id="rId45"/>
    <p:sldId id="315" r:id="rId46"/>
    <p:sldId id="316" r:id="rId47"/>
    <p:sldId id="317" r:id="rId48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01CB23"/>
    <a:srgbClr val="00FF00"/>
    <a:srgbClr val="CC00FF"/>
    <a:srgbClr val="FF6600"/>
    <a:srgbClr val="FF0066"/>
    <a:srgbClr val="008080"/>
    <a:srgbClr val="009999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8" autoAdjust="0"/>
  </p:normalViewPr>
  <p:slideViewPr>
    <p:cSldViewPr>
      <p:cViewPr>
        <p:scale>
          <a:sx n="106" d="100"/>
          <a:sy n="106" d="100"/>
        </p:scale>
        <p:origin x="-114" y="-3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9ACFD-3514-4A8F-9D14-0037B40AAE18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1F2EE-6329-4A24-9575-92A64B9E18B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25</a:t>
            </a:fld>
            <a:endParaRPr lang="es-E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26</a:t>
            </a:fld>
            <a:endParaRPr lang="es-E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27</a:t>
            </a:fld>
            <a:endParaRPr lang="es-E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28</a:t>
            </a:fld>
            <a:endParaRPr lang="es-E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29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30</a:t>
            </a:fld>
            <a:endParaRPr lang="es-E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31</a:t>
            </a:fld>
            <a:endParaRPr lang="es-E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32</a:t>
            </a:fld>
            <a:endParaRPr lang="es-E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33</a:t>
            </a:fld>
            <a:endParaRPr lang="es-E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34</a:t>
            </a:fld>
            <a:endParaRPr lang="es-E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35</a:t>
            </a:fld>
            <a:endParaRPr lang="es-E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36</a:t>
            </a:fld>
            <a:endParaRPr lang="es-E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37</a:t>
            </a:fld>
            <a:endParaRPr lang="es-E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38</a:t>
            </a:fld>
            <a:endParaRPr lang="es-E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39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40</a:t>
            </a:fld>
            <a:endParaRPr lang="es-E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41</a:t>
            </a:fld>
            <a:endParaRPr lang="es-E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42</a:t>
            </a:fld>
            <a:endParaRPr lang="es-E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43</a:t>
            </a:fld>
            <a:endParaRPr lang="es-E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44</a:t>
            </a:fld>
            <a:endParaRPr lang="es-E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45</a:t>
            </a:fld>
            <a:endParaRPr lang="es-E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46</a:t>
            </a:fld>
            <a:endParaRPr lang="es-E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47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3" name="32 Elipse"/>
          <p:cNvSpPr/>
          <p:nvPr/>
        </p:nvSpPr>
        <p:spPr>
          <a:xfrm>
            <a:off x="3945586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330882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5197799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Forma libre"/>
          <p:cNvSpPr/>
          <p:nvPr/>
        </p:nvSpPr>
        <p:spPr>
          <a:xfrm rot="1498434">
            <a:off x="3802486" y="1467218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Rectángulo"/>
          <p:cNvSpPr/>
          <p:nvPr/>
        </p:nvSpPr>
        <p:spPr>
          <a:xfrm rot="5400000" flipV="1">
            <a:off x="799554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5400000" flipV="1">
            <a:off x="832585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867649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075597" y="2499742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7" name="66 Forma libre"/>
          <p:cNvSpPr/>
          <p:nvPr/>
        </p:nvSpPr>
        <p:spPr>
          <a:xfrm rot="5703511">
            <a:off x="5027756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44 Grupo"/>
          <p:cNvGrpSpPr/>
          <p:nvPr/>
        </p:nvGrpSpPr>
        <p:grpSpPr>
          <a:xfrm>
            <a:off x="5076056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10931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CuadroTexto"/>
          <p:cNvSpPr txBox="1"/>
          <p:nvPr/>
        </p:nvSpPr>
        <p:spPr>
          <a:xfrm rot="2586040">
            <a:off x="5971085" y="425834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Ser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52" name="51 Grupo"/>
          <p:cNvGrpSpPr/>
          <p:nvPr/>
        </p:nvGrpSpPr>
        <p:grpSpPr>
          <a:xfrm>
            <a:off x="3923928" y="4248041"/>
            <a:ext cx="1964594" cy="627965"/>
            <a:chOff x="3840491" y="4248041"/>
            <a:chExt cx="1964594" cy="627965"/>
          </a:xfrm>
        </p:grpSpPr>
        <p:grpSp>
          <p:nvGrpSpPr>
            <p:cNvPr id="76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82" name="8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82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77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80" name="7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80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  <p:grpSp>
        <p:nvGrpSpPr>
          <p:cNvPr id="84" name="83 Grupo"/>
          <p:cNvGrpSpPr/>
          <p:nvPr/>
        </p:nvGrpSpPr>
        <p:grpSpPr>
          <a:xfrm>
            <a:off x="5853520" y="4248041"/>
            <a:ext cx="1094744" cy="627965"/>
            <a:chOff x="4397943" y="3590704"/>
            <a:chExt cx="1094744" cy="627965"/>
          </a:xfrm>
        </p:grpSpPr>
        <p:sp>
          <p:nvSpPr>
            <p:cNvPr id="85" name="84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 rot="2586040">
              <a:off x="4615579" y="3633894"/>
              <a:ext cx="7200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Ser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73 Rectángulo"/>
          <p:cNvSpPr/>
          <p:nvPr/>
        </p:nvSpPr>
        <p:spPr>
          <a:xfrm rot="5400000" flipV="1">
            <a:off x="799554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832585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867649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72" name="71 Grupo"/>
          <p:cNvGrpSpPr/>
          <p:nvPr/>
        </p:nvGrpSpPr>
        <p:grpSpPr>
          <a:xfrm rot="19979533">
            <a:off x="3930235" y="2719485"/>
            <a:ext cx="1013220" cy="1856789"/>
            <a:chOff x="3067485" y="2499742"/>
            <a:chExt cx="1013220" cy="1856789"/>
          </a:xfrm>
        </p:grpSpPr>
        <p:sp>
          <p:nvSpPr>
            <p:cNvPr id="100" name="99 Forma libre"/>
            <p:cNvSpPr/>
            <p:nvPr/>
          </p:nvSpPr>
          <p:spPr>
            <a:xfrm>
              <a:off x="3864681" y="2838508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4" name="144 Grupo"/>
            <p:cNvGrpSpPr/>
            <p:nvPr/>
          </p:nvGrpSpPr>
          <p:grpSpPr>
            <a:xfrm>
              <a:off x="3067485" y="2499742"/>
              <a:ext cx="1008000" cy="467998"/>
              <a:chOff x="2771800" y="2859782"/>
              <a:chExt cx="1008000" cy="467998"/>
            </a:xfrm>
          </p:grpSpPr>
          <p:sp>
            <p:nvSpPr>
              <p:cNvPr id="93" name="92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4" name="9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5" name="9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6" name="9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</p:grpSp>
      <p:sp>
        <p:nvSpPr>
          <p:cNvPr id="67" name="66 Forma libre"/>
          <p:cNvSpPr/>
          <p:nvPr/>
        </p:nvSpPr>
        <p:spPr>
          <a:xfrm rot="3697215">
            <a:off x="5027756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44 Grupo"/>
          <p:cNvGrpSpPr/>
          <p:nvPr/>
        </p:nvGrpSpPr>
        <p:grpSpPr>
          <a:xfrm>
            <a:off x="5076056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470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2" name="91 Grupo"/>
          <p:cNvGrpSpPr/>
          <p:nvPr/>
        </p:nvGrpSpPr>
        <p:grpSpPr>
          <a:xfrm>
            <a:off x="3995936" y="4248041"/>
            <a:ext cx="2835962" cy="627965"/>
            <a:chOff x="3903550" y="4248041"/>
            <a:chExt cx="2835962" cy="627965"/>
          </a:xfrm>
        </p:grpSpPr>
        <p:grpSp>
          <p:nvGrpSpPr>
            <p:cNvPr id="90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77" name="76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80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81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5" name="84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6" name="85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82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3" name="8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4" name="83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87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8" name="87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88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572792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44 Grupo"/>
          <p:cNvGrpSpPr/>
          <p:nvPr/>
        </p:nvGrpSpPr>
        <p:grpSpPr>
          <a:xfrm>
            <a:off x="5076279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693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7" name="46 Grupo"/>
          <p:cNvGrpSpPr/>
          <p:nvPr/>
        </p:nvGrpSpPr>
        <p:grpSpPr>
          <a:xfrm rot="19324126">
            <a:off x="3930235" y="2719485"/>
            <a:ext cx="1013220" cy="1856789"/>
            <a:chOff x="3067485" y="2499742"/>
            <a:chExt cx="1013220" cy="1856789"/>
          </a:xfrm>
        </p:grpSpPr>
        <p:sp>
          <p:nvSpPr>
            <p:cNvPr id="48" name="47 Forma libre"/>
            <p:cNvSpPr/>
            <p:nvPr/>
          </p:nvSpPr>
          <p:spPr>
            <a:xfrm>
              <a:off x="3864681" y="2838508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52" name="144 Grupo"/>
            <p:cNvGrpSpPr/>
            <p:nvPr/>
          </p:nvGrpSpPr>
          <p:grpSpPr>
            <a:xfrm>
              <a:off x="3067485" y="2499742"/>
              <a:ext cx="1008000" cy="467998"/>
              <a:chOff x="2771800" y="2859782"/>
              <a:chExt cx="1008000" cy="467998"/>
            </a:xfrm>
          </p:grpSpPr>
          <p:sp>
            <p:nvSpPr>
              <p:cNvPr id="75" name="74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7" name="76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0" name="79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</p:grpSp>
      <p:grpSp>
        <p:nvGrpSpPr>
          <p:cNvPr id="90" name="89 Grupo"/>
          <p:cNvGrpSpPr/>
          <p:nvPr/>
        </p:nvGrpSpPr>
        <p:grpSpPr>
          <a:xfrm>
            <a:off x="3995936" y="4248041"/>
            <a:ext cx="2835962" cy="627965"/>
            <a:chOff x="3903550" y="4248041"/>
            <a:chExt cx="2835962" cy="627965"/>
          </a:xfrm>
        </p:grpSpPr>
        <p:grpSp>
          <p:nvGrpSpPr>
            <p:cNvPr id="92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96" name="95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97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99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103" name="10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4" name="103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100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101" name="100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2" name="101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93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94" name="9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94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572792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5076279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693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1" name="80 Grupo"/>
          <p:cNvGrpSpPr/>
          <p:nvPr/>
        </p:nvGrpSpPr>
        <p:grpSpPr>
          <a:xfrm>
            <a:off x="3995936" y="4248041"/>
            <a:ext cx="2835962" cy="627965"/>
            <a:chOff x="3903550" y="4248041"/>
            <a:chExt cx="2835962" cy="627965"/>
          </a:xfrm>
        </p:grpSpPr>
        <p:grpSp>
          <p:nvGrpSpPr>
            <p:cNvPr id="82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86" name="85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87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88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3" name="9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89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0" name="89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2" name="91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83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4" name="8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84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76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572792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5076279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693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144 Grupo"/>
          <p:cNvGrpSpPr/>
          <p:nvPr/>
        </p:nvGrpSpPr>
        <p:grpSpPr>
          <a:xfrm>
            <a:off x="6084168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4690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4" name="83 Grupo"/>
          <p:cNvGrpSpPr/>
          <p:nvPr/>
        </p:nvGrpSpPr>
        <p:grpSpPr>
          <a:xfrm>
            <a:off x="3968286" y="4248041"/>
            <a:ext cx="2835962" cy="627965"/>
            <a:chOff x="3903550" y="4248041"/>
            <a:chExt cx="2835962" cy="627965"/>
          </a:xfrm>
        </p:grpSpPr>
        <p:grpSp>
          <p:nvGrpSpPr>
            <p:cNvPr id="85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89" name="88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90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92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6" name="9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96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93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4" name="93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5" name="94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86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7" name="86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87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  <p:grpSp>
        <p:nvGrpSpPr>
          <p:cNvPr id="99" name="98 Grupo"/>
          <p:cNvGrpSpPr/>
          <p:nvPr/>
        </p:nvGrpSpPr>
        <p:grpSpPr>
          <a:xfrm>
            <a:off x="6789624" y="4248041"/>
            <a:ext cx="1094744" cy="627965"/>
            <a:chOff x="4397943" y="3590704"/>
            <a:chExt cx="1094744" cy="627965"/>
          </a:xfrm>
        </p:grpSpPr>
        <p:sp>
          <p:nvSpPr>
            <p:cNvPr id="100" name="99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 rot="2586040">
              <a:off x="4628115" y="3633894"/>
              <a:ext cx="6949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Tyr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81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3732044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7" name="76 Grupo"/>
          <p:cNvGrpSpPr/>
          <p:nvPr/>
        </p:nvGrpSpPr>
        <p:grpSpPr>
          <a:xfrm rot="19902303">
            <a:off x="4886295" y="2722161"/>
            <a:ext cx="1008112" cy="1884041"/>
            <a:chOff x="3132063" y="2499742"/>
            <a:chExt cx="1008112" cy="1884041"/>
          </a:xfrm>
        </p:grpSpPr>
        <p:grpSp>
          <p:nvGrpSpPr>
            <p:cNvPr id="4" name="144 Grupo"/>
            <p:cNvGrpSpPr/>
            <p:nvPr/>
          </p:nvGrpSpPr>
          <p:grpSpPr>
            <a:xfrm>
              <a:off x="3132063" y="2499742"/>
              <a:ext cx="1008000" cy="467998"/>
              <a:chOff x="2771800" y="2859782"/>
              <a:chExt cx="1008000" cy="467998"/>
            </a:xfrm>
          </p:grpSpPr>
          <p:sp>
            <p:nvSpPr>
              <p:cNvPr id="68" name="67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9" name="68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0" name="69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1" name="70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66" name="65 Forma libre"/>
            <p:cNvSpPr/>
            <p:nvPr/>
          </p:nvSpPr>
          <p:spPr>
            <a:xfrm>
              <a:off x="3900477" y="2859782"/>
              <a:ext cx="239698" cy="1524001"/>
            </a:xfrm>
            <a:custGeom>
              <a:avLst/>
              <a:gdLst>
                <a:gd name="connsiteX0" fmla="*/ 106532 w 239698"/>
                <a:gd name="connsiteY0" fmla="*/ 0 h 1524001"/>
                <a:gd name="connsiteX1" fmla="*/ 106532 w 239698"/>
                <a:gd name="connsiteY1" fmla="*/ 301841 h 1524001"/>
                <a:gd name="connsiteX2" fmla="*/ 115410 w 239698"/>
                <a:gd name="connsiteY2" fmla="*/ 932156 h 1524001"/>
                <a:gd name="connsiteX3" fmla="*/ 0 w 239698"/>
                <a:gd name="connsiteY3" fmla="*/ 941033 h 1524001"/>
                <a:gd name="connsiteX4" fmla="*/ 0 w 239698"/>
                <a:gd name="connsiteY4" fmla="*/ 1180731 h 1524001"/>
                <a:gd name="connsiteX5" fmla="*/ 115410 w 239698"/>
                <a:gd name="connsiteY5" fmla="*/ 1322773 h 1524001"/>
                <a:gd name="connsiteX6" fmla="*/ 239698 w 239698"/>
                <a:gd name="connsiteY6" fmla="*/ 1313896 h 1524001"/>
                <a:gd name="connsiteX7" fmla="*/ 239698 w 239698"/>
                <a:gd name="connsiteY7" fmla="*/ 62144 h 15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9698" h="1524001">
                  <a:moveTo>
                    <a:pt x="106532" y="0"/>
                  </a:moveTo>
                  <a:lnTo>
                    <a:pt x="106532" y="301841"/>
                  </a:lnTo>
                  <a:lnTo>
                    <a:pt x="115410" y="932156"/>
                  </a:lnTo>
                  <a:lnTo>
                    <a:pt x="0" y="941033"/>
                  </a:lnTo>
                  <a:lnTo>
                    <a:pt x="0" y="1180731"/>
                  </a:lnTo>
                  <a:lnTo>
                    <a:pt x="115410" y="1322773"/>
                  </a:lnTo>
                  <a:cubicBezTo>
                    <a:pt x="156839" y="1319814"/>
                    <a:pt x="218983" y="1524001"/>
                    <a:pt x="239698" y="1313896"/>
                  </a:cubicBezTo>
                  <a:lnTo>
                    <a:pt x="239698" y="62144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" name="144 Grupo"/>
          <p:cNvGrpSpPr/>
          <p:nvPr/>
        </p:nvGrpSpPr>
        <p:grpSpPr>
          <a:xfrm>
            <a:off x="6084168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4690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4" name="103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85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86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90" name="89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92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93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7" name="96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9" name="98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94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5" name="94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6" name="95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87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8" name="87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88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03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101" name="100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101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294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471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38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649728">
            <a:off x="6972195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44 Grupo"/>
          <p:cNvGrpSpPr/>
          <p:nvPr/>
        </p:nvGrpSpPr>
        <p:grpSpPr>
          <a:xfrm>
            <a:off x="6084503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5025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99262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93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575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7" name="46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48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68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84" name="83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85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86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0" name="89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2" name="91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87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88" name="87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9" name="88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77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2" name="81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82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49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52" name="51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65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  <p:grpSp>
        <p:nvGrpSpPr>
          <p:cNvPr id="93" name="92 Grupo"/>
          <p:cNvGrpSpPr/>
          <p:nvPr/>
        </p:nvGrpSpPr>
        <p:grpSpPr>
          <a:xfrm rot="19694960">
            <a:off x="4886295" y="2722161"/>
            <a:ext cx="1008112" cy="1884041"/>
            <a:chOff x="3132063" y="2499742"/>
            <a:chExt cx="1008112" cy="1884041"/>
          </a:xfrm>
        </p:grpSpPr>
        <p:grpSp>
          <p:nvGrpSpPr>
            <p:cNvPr id="94" name="144 Grupo"/>
            <p:cNvGrpSpPr/>
            <p:nvPr/>
          </p:nvGrpSpPr>
          <p:grpSpPr>
            <a:xfrm>
              <a:off x="3132063" y="2499742"/>
              <a:ext cx="1008000" cy="467998"/>
              <a:chOff x="2771800" y="2859782"/>
              <a:chExt cx="1008000" cy="467998"/>
            </a:xfrm>
          </p:grpSpPr>
          <p:sp>
            <p:nvSpPr>
              <p:cNvPr id="96" name="9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7" name="9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9" name="98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00" name="99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5" name="94 Forma libre"/>
            <p:cNvSpPr/>
            <p:nvPr/>
          </p:nvSpPr>
          <p:spPr>
            <a:xfrm>
              <a:off x="3900477" y="2859782"/>
              <a:ext cx="239698" cy="1524001"/>
            </a:xfrm>
            <a:custGeom>
              <a:avLst/>
              <a:gdLst>
                <a:gd name="connsiteX0" fmla="*/ 106532 w 239698"/>
                <a:gd name="connsiteY0" fmla="*/ 0 h 1524001"/>
                <a:gd name="connsiteX1" fmla="*/ 106532 w 239698"/>
                <a:gd name="connsiteY1" fmla="*/ 301841 h 1524001"/>
                <a:gd name="connsiteX2" fmla="*/ 115410 w 239698"/>
                <a:gd name="connsiteY2" fmla="*/ 932156 h 1524001"/>
                <a:gd name="connsiteX3" fmla="*/ 0 w 239698"/>
                <a:gd name="connsiteY3" fmla="*/ 941033 h 1524001"/>
                <a:gd name="connsiteX4" fmla="*/ 0 w 239698"/>
                <a:gd name="connsiteY4" fmla="*/ 1180731 h 1524001"/>
                <a:gd name="connsiteX5" fmla="*/ 115410 w 239698"/>
                <a:gd name="connsiteY5" fmla="*/ 1322773 h 1524001"/>
                <a:gd name="connsiteX6" fmla="*/ 239698 w 239698"/>
                <a:gd name="connsiteY6" fmla="*/ 1313896 h 1524001"/>
                <a:gd name="connsiteX7" fmla="*/ 239698 w 239698"/>
                <a:gd name="connsiteY7" fmla="*/ 62144 h 15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9698" h="1524001">
                  <a:moveTo>
                    <a:pt x="106532" y="0"/>
                  </a:moveTo>
                  <a:lnTo>
                    <a:pt x="106532" y="301841"/>
                  </a:lnTo>
                  <a:lnTo>
                    <a:pt x="115410" y="932156"/>
                  </a:lnTo>
                  <a:lnTo>
                    <a:pt x="0" y="941033"/>
                  </a:lnTo>
                  <a:lnTo>
                    <a:pt x="0" y="1180731"/>
                  </a:lnTo>
                  <a:lnTo>
                    <a:pt x="115410" y="1322773"/>
                  </a:lnTo>
                  <a:cubicBezTo>
                    <a:pt x="156839" y="1319814"/>
                    <a:pt x="218983" y="1524001"/>
                    <a:pt x="239698" y="1313896"/>
                  </a:cubicBezTo>
                  <a:lnTo>
                    <a:pt x="239698" y="62144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294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471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38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649728">
            <a:off x="6972195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6084503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5025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99262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93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575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" name="46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6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7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84" name="83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8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9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0" name="89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2" name="91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10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88" name="87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9" name="88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11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2" name="81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82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2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52" name="51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65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294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471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38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649728">
            <a:off x="6972195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6084503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5025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99262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93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575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8" name="144 Grupo"/>
          <p:cNvGrpSpPr/>
          <p:nvPr/>
        </p:nvGrpSpPr>
        <p:grpSpPr>
          <a:xfrm>
            <a:off x="7081944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83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87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92" name="91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93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94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9" name="98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0" name="99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95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6" name="95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7" name="96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88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9" name="88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89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84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85" name="84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85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  <p:grpSp>
        <p:nvGrpSpPr>
          <p:cNvPr id="101" name="100 Grupo"/>
          <p:cNvGrpSpPr/>
          <p:nvPr/>
        </p:nvGrpSpPr>
        <p:grpSpPr>
          <a:xfrm>
            <a:off x="7869744" y="4248041"/>
            <a:ext cx="1094744" cy="627965"/>
            <a:chOff x="4397943" y="3590704"/>
            <a:chExt cx="1094744" cy="627965"/>
          </a:xfrm>
        </p:grpSpPr>
        <p:sp>
          <p:nvSpPr>
            <p:cNvPr id="102" name="10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 rot="2586040">
              <a:off x="4576306" y="3633894"/>
              <a:ext cx="7986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Asn</a:t>
              </a:r>
              <a:endParaRPr lang="es-ES" sz="3200" dirty="0"/>
            </a:p>
          </p:txBody>
        </p:sp>
      </p:grpSp>
      <p:sp>
        <p:nvSpPr>
          <p:cNvPr id="104" name="103 Forma libre"/>
          <p:cNvSpPr/>
          <p:nvPr/>
        </p:nvSpPr>
        <p:spPr>
          <a:xfrm>
            <a:off x="7853082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071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24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165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84" name="83 Grupo"/>
          <p:cNvGrpSpPr/>
          <p:nvPr/>
        </p:nvGrpSpPr>
        <p:grpSpPr>
          <a:xfrm rot="19920000">
            <a:off x="5900117" y="2695916"/>
            <a:ext cx="1008000" cy="1921338"/>
            <a:chOff x="3131952" y="2499742"/>
            <a:chExt cx="1008000" cy="1921338"/>
          </a:xfrm>
        </p:grpSpPr>
        <p:grpSp>
          <p:nvGrpSpPr>
            <p:cNvPr id="4" name="144 Grupo"/>
            <p:cNvGrpSpPr/>
            <p:nvPr/>
          </p:nvGrpSpPr>
          <p:grpSpPr>
            <a:xfrm>
              <a:off x="3131952" y="2499742"/>
              <a:ext cx="1008000" cy="467998"/>
              <a:chOff x="2771800" y="2859782"/>
              <a:chExt cx="1008000" cy="467998"/>
            </a:xfrm>
          </p:grpSpPr>
          <p:sp>
            <p:nvSpPr>
              <p:cNvPr id="72" name="71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4" name="7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5" name="7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81" name="80 Forma libre"/>
            <p:cNvSpPr/>
            <p:nvPr/>
          </p:nvSpPr>
          <p:spPr>
            <a:xfrm>
              <a:off x="3892474" y="2956264"/>
              <a:ext cx="221942" cy="1464816"/>
            </a:xfrm>
            <a:custGeom>
              <a:avLst/>
              <a:gdLst>
                <a:gd name="connsiteX0" fmla="*/ 106532 w 221942"/>
                <a:gd name="connsiteY0" fmla="*/ 17755 h 1464816"/>
                <a:gd name="connsiteX1" fmla="*/ 106532 w 221942"/>
                <a:gd name="connsiteY1" fmla="*/ 381740 h 1464816"/>
                <a:gd name="connsiteX2" fmla="*/ 177553 w 221942"/>
                <a:gd name="connsiteY2" fmla="*/ 470517 h 1464816"/>
                <a:gd name="connsiteX3" fmla="*/ 115409 w 221942"/>
                <a:gd name="connsiteY3" fmla="*/ 541538 h 1464816"/>
                <a:gd name="connsiteX4" fmla="*/ 115409 w 221942"/>
                <a:gd name="connsiteY4" fmla="*/ 790113 h 1464816"/>
                <a:gd name="connsiteX5" fmla="*/ 0 w 221942"/>
                <a:gd name="connsiteY5" fmla="*/ 896645 h 1464816"/>
                <a:gd name="connsiteX6" fmla="*/ 115409 w 221942"/>
                <a:gd name="connsiteY6" fmla="*/ 985421 h 1464816"/>
                <a:gd name="connsiteX7" fmla="*/ 124287 w 221942"/>
                <a:gd name="connsiteY7" fmla="*/ 1278385 h 1464816"/>
                <a:gd name="connsiteX8" fmla="*/ 204186 w 221942"/>
                <a:gd name="connsiteY8" fmla="*/ 1251752 h 1464816"/>
                <a:gd name="connsiteX9" fmla="*/ 221942 w 221942"/>
                <a:gd name="connsiteY9" fmla="*/ 0 h 146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1942" h="1464816">
                  <a:moveTo>
                    <a:pt x="106532" y="17755"/>
                  </a:moveTo>
                  <a:lnTo>
                    <a:pt x="106532" y="381740"/>
                  </a:lnTo>
                  <a:lnTo>
                    <a:pt x="177553" y="470517"/>
                  </a:lnTo>
                  <a:lnTo>
                    <a:pt x="115409" y="541538"/>
                  </a:lnTo>
                  <a:lnTo>
                    <a:pt x="115409" y="790113"/>
                  </a:lnTo>
                  <a:lnTo>
                    <a:pt x="0" y="896645"/>
                  </a:lnTo>
                  <a:lnTo>
                    <a:pt x="115409" y="985421"/>
                  </a:lnTo>
                  <a:cubicBezTo>
                    <a:pt x="118368" y="1083076"/>
                    <a:pt x="109491" y="1229558"/>
                    <a:pt x="124287" y="1278385"/>
                  </a:cubicBezTo>
                  <a:cubicBezTo>
                    <a:pt x="150920" y="1269507"/>
                    <a:pt x="187910" y="1464816"/>
                    <a:pt x="204186" y="1251752"/>
                  </a:cubicBezTo>
                  <a:lnTo>
                    <a:pt x="221942" y="0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9" name="68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" name="144 Grupo"/>
          <p:cNvGrpSpPr/>
          <p:nvPr/>
        </p:nvGrpSpPr>
        <p:grpSpPr>
          <a:xfrm>
            <a:off x="708172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3732044">
            <a:off x="6971972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Forma libre"/>
          <p:cNvSpPr/>
          <p:nvPr/>
        </p:nvSpPr>
        <p:spPr>
          <a:xfrm>
            <a:off x="7853082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6" name="105 Grupo"/>
          <p:cNvGrpSpPr/>
          <p:nvPr/>
        </p:nvGrpSpPr>
        <p:grpSpPr>
          <a:xfrm>
            <a:off x="4283968" y="4248041"/>
            <a:ext cx="4616995" cy="627965"/>
            <a:chOff x="4283968" y="4248041"/>
            <a:chExt cx="4616995" cy="627965"/>
          </a:xfrm>
        </p:grpSpPr>
        <p:grpSp>
          <p:nvGrpSpPr>
            <p:cNvPr id="82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8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9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5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6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1" name="10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2" name="101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7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9" name="98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90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2" name="91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92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86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7" name="86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87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03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104" name="10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104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3" name="32 Elipse"/>
          <p:cNvSpPr/>
          <p:nvPr/>
        </p:nvSpPr>
        <p:spPr>
          <a:xfrm>
            <a:off x="4108113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409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5360326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17" name="16 Grupo"/>
          <p:cNvGrpSpPr/>
          <p:nvPr/>
        </p:nvGrpSpPr>
        <p:grpSpPr>
          <a:xfrm>
            <a:off x="4397943" y="3590704"/>
            <a:ext cx="1094744" cy="627965"/>
            <a:chOff x="4397943" y="3590704"/>
            <a:chExt cx="1094744" cy="627965"/>
          </a:xfrm>
        </p:grpSpPr>
        <p:sp>
          <p:nvSpPr>
            <p:cNvPr id="16" name="15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grpSp>
        <p:nvGrpSpPr>
          <p:cNvPr id="3" name="144 Grupo"/>
          <p:cNvGrpSpPr/>
          <p:nvPr/>
        </p:nvGrpSpPr>
        <p:grpSpPr>
          <a:xfrm>
            <a:off x="3707904" y="1851670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1" name="50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48" name="47 Forma libre"/>
          <p:cNvSpPr/>
          <p:nvPr/>
        </p:nvSpPr>
        <p:spPr>
          <a:xfrm>
            <a:off x="4427984" y="2279980"/>
            <a:ext cx="249517" cy="1299882"/>
          </a:xfrm>
          <a:custGeom>
            <a:avLst/>
            <a:gdLst>
              <a:gd name="connsiteX0" fmla="*/ 161365 w 249517"/>
              <a:gd name="connsiteY0" fmla="*/ 35859 h 1299882"/>
              <a:gd name="connsiteX1" fmla="*/ 161365 w 249517"/>
              <a:gd name="connsiteY1" fmla="*/ 322729 h 1299882"/>
              <a:gd name="connsiteX2" fmla="*/ 0 w 249517"/>
              <a:gd name="connsiteY2" fmla="*/ 331694 h 1299882"/>
              <a:gd name="connsiteX3" fmla="*/ 0 w 249517"/>
              <a:gd name="connsiteY3" fmla="*/ 627529 h 1299882"/>
              <a:gd name="connsiteX4" fmla="*/ 143435 w 249517"/>
              <a:gd name="connsiteY4" fmla="*/ 627529 h 1299882"/>
              <a:gd name="connsiteX5" fmla="*/ 143435 w 249517"/>
              <a:gd name="connsiteY5" fmla="*/ 1299882 h 1299882"/>
              <a:gd name="connsiteX6" fmla="*/ 224118 w 249517"/>
              <a:gd name="connsiteY6" fmla="*/ 1281953 h 1299882"/>
              <a:gd name="connsiteX7" fmla="*/ 233082 w 249517"/>
              <a:gd name="connsiteY7" fmla="*/ 0 h 1299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517" h="1299882">
                <a:moveTo>
                  <a:pt x="161365" y="35859"/>
                </a:moveTo>
                <a:cubicBezTo>
                  <a:pt x="167341" y="148664"/>
                  <a:pt x="173318" y="261470"/>
                  <a:pt x="161365" y="322729"/>
                </a:cubicBezTo>
                <a:lnTo>
                  <a:pt x="0" y="331694"/>
                </a:lnTo>
                <a:lnTo>
                  <a:pt x="0" y="627529"/>
                </a:lnTo>
                <a:lnTo>
                  <a:pt x="143435" y="627529"/>
                </a:lnTo>
                <a:lnTo>
                  <a:pt x="143435" y="1299882"/>
                </a:lnTo>
                <a:lnTo>
                  <a:pt x="224118" y="1281953"/>
                </a:lnTo>
                <a:cubicBezTo>
                  <a:pt x="227106" y="854635"/>
                  <a:pt x="249517" y="203200"/>
                  <a:pt x="233082" y="0"/>
                </a:cubicBez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Forma libre"/>
          <p:cNvSpPr/>
          <p:nvPr/>
        </p:nvSpPr>
        <p:spPr>
          <a:xfrm>
            <a:off x="3965013" y="1567122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ortar rectángulo de esquina sencilla"/>
          <p:cNvSpPr/>
          <p:nvPr/>
        </p:nvSpPr>
        <p:spPr>
          <a:xfrm rot="10800000">
            <a:off x="6732240" y="0"/>
            <a:ext cx="2411760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218751" y="51470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Iniciación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66 Grupo"/>
          <p:cNvGrpSpPr/>
          <p:nvPr/>
        </p:nvGrpSpPr>
        <p:grpSpPr>
          <a:xfrm rot="18288460">
            <a:off x="4784435" y="2933315"/>
            <a:ext cx="1008000" cy="1921338"/>
            <a:chOff x="3131952" y="2499742"/>
            <a:chExt cx="1008000" cy="1921338"/>
          </a:xfrm>
        </p:grpSpPr>
        <p:grpSp>
          <p:nvGrpSpPr>
            <p:cNvPr id="73" name="144 Grupo"/>
            <p:cNvGrpSpPr/>
            <p:nvPr/>
          </p:nvGrpSpPr>
          <p:grpSpPr>
            <a:xfrm>
              <a:off x="3131952" y="2499742"/>
              <a:ext cx="1008000" cy="467998"/>
              <a:chOff x="2771800" y="2859782"/>
              <a:chExt cx="1008000" cy="467998"/>
            </a:xfrm>
          </p:grpSpPr>
          <p:sp>
            <p:nvSpPr>
              <p:cNvPr id="76" name="7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7" name="7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0" name="79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4" name="8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5" name="74 Forma libre"/>
            <p:cNvSpPr/>
            <p:nvPr/>
          </p:nvSpPr>
          <p:spPr>
            <a:xfrm>
              <a:off x="3892474" y="2956264"/>
              <a:ext cx="221942" cy="1464816"/>
            </a:xfrm>
            <a:custGeom>
              <a:avLst/>
              <a:gdLst>
                <a:gd name="connsiteX0" fmla="*/ 106532 w 221942"/>
                <a:gd name="connsiteY0" fmla="*/ 17755 h 1464816"/>
                <a:gd name="connsiteX1" fmla="*/ 106532 w 221942"/>
                <a:gd name="connsiteY1" fmla="*/ 381740 h 1464816"/>
                <a:gd name="connsiteX2" fmla="*/ 177553 w 221942"/>
                <a:gd name="connsiteY2" fmla="*/ 470517 h 1464816"/>
                <a:gd name="connsiteX3" fmla="*/ 115409 w 221942"/>
                <a:gd name="connsiteY3" fmla="*/ 541538 h 1464816"/>
                <a:gd name="connsiteX4" fmla="*/ 115409 w 221942"/>
                <a:gd name="connsiteY4" fmla="*/ 790113 h 1464816"/>
                <a:gd name="connsiteX5" fmla="*/ 0 w 221942"/>
                <a:gd name="connsiteY5" fmla="*/ 896645 h 1464816"/>
                <a:gd name="connsiteX6" fmla="*/ 115409 w 221942"/>
                <a:gd name="connsiteY6" fmla="*/ 985421 h 1464816"/>
                <a:gd name="connsiteX7" fmla="*/ 124287 w 221942"/>
                <a:gd name="connsiteY7" fmla="*/ 1278385 h 1464816"/>
                <a:gd name="connsiteX8" fmla="*/ 204186 w 221942"/>
                <a:gd name="connsiteY8" fmla="*/ 1251752 h 1464816"/>
                <a:gd name="connsiteX9" fmla="*/ 221942 w 221942"/>
                <a:gd name="connsiteY9" fmla="*/ 0 h 146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1942" h="1464816">
                  <a:moveTo>
                    <a:pt x="106532" y="17755"/>
                  </a:moveTo>
                  <a:lnTo>
                    <a:pt x="106532" y="381740"/>
                  </a:lnTo>
                  <a:lnTo>
                    <a:pt x="177553" y="470517"/>
                  </a:lnTo>
                  <a:lnTo>
                    <a:pt x="115409" y="541538"/>
                  </a:lnTo>
                  <a:lnTo>
                    <a:pt x="115409" y="790113"/>
                  </a:lnTo>
                  <a:lnTo>
                    <a:pt x="0" y="896645"/>
                  </a:lnTo>
                  <a:lnTo>
                    <a:pt x="115409" y="985421"/>
                  </a:lnTo>
                  <a:cubicBezTo>
                    <a:pt x="118368" y="1083076"/>
                    <a:pt x="109491" y="1229558"/>
                    <a:pt x="124287" y="1278385"/>
                  </a:cubicBezTo>
                  <a:cubicBezTo>
                    <a:pt x="150920" y="1269507"/>
                    <a:pt x="187910" y="1464816"/>
                    <a:pt x="204186" y="1251752"/>
                  </a:cubicBezTo>
                  <a:lnTo>
                    <a:pt x="221942" y="0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6848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4957872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528818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563882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075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025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094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394987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428018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4630823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06794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698429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31460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66524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709216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6073609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6971749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1933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2264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2614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2051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Forma libre"/>
          <p:cNvSpPr/>
          <p:nvPr/>
        </p:nvSpPr>
        <p:spPr>
          <a:xfrm>
            <a:off x="6858000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55 Grupo"/>
          <p:cNvGrpSpPr/>
          <p:nvPr/>
        </p:nvGrpSpPr>
        <p:grpSpPr>
          <a:xfrm>
            <a:off x="3131840" y="4248041"/>
            <a:ext cx="4616995" cy="627965"/>
            <a:chOff x="4283968" y="4248041"/>
            <a:chExt cx="4616995" cy="627965"/>
          </a:xfrm>
        </p:grpSpPr>
        <p:grpSp>
          <p:nvGrpSpPr>
            <p:cNvPr id="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88" name="87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5" name="94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1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3" name="9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6" name="8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86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3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1" name="80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6848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4957872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528818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563882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075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025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094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394987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428018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4630823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06794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698429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31460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66524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709216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6" name="144 Grupo"/>
          <p:cNvGrpSpPr/>
          <p:nvPr/>
        </p:nvGrpSpPr>
        <p:grpSpPr>
          <a:xfrm>
            <a:off x="6073609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6971749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1933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2264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2614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2051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Forma libre"/>
          <p:cNvSpPr/>
          <p:nvPr/>
        </p:nvSpPr>
        <p:spPr>
          <a:xfrm>
            <a:off x="6858000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6" name="55 Grupo"/>
          <p:cNvGrpSpPr/>
          <p:nvPr/>
        </p:nvGrpSpPr>
        <p:grpSpPr>
          <a:xfrm>
            <a:off x="3131840" y="4248041"/>
            <a:ext cx="4616995" cy="627965"/>
            <a:chOff x="4283968" y="4248041"/>
            <a:chExt cx="4616995" cy="627965"/>
          </a:xfrm>
        </p:grpSpPr>
        <p:grpSp>
          <p:nvGrpSpPr>
            <p:cNvPr id="57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4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88" name="87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8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5" name="94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2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3" name="9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85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6" name="8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86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76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1" name="80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67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12928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Forma libre"/>
          <p:cNvSpPr/>
          <p:nvPr/>
        </p:nvSpPr>
        <p:spPr>
          <a:xfrm>
            <a:off x="4873860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6" name="55 Grupo"/>
          <p:cNvGrpSpPr/>
          <p:nvPr/>
        </p:nvGrpSpPr>
        <p:grpSpPr>
          <a:xfrm>
            <a:off x="1259632" y="4248041"/>
            <a:ext cx="4616995" cy="627965"/>
            <a:chOff x="4283968" y="4248041"/>
            <a:chExt cx="4616995" cy="627965"/>
          </a:xfrm>
        </p:grpSpPr>
        <p:grpSp>
          <p:nvGrpSpPr>
            <p:cNvPr id="57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4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88" name="87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8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5" name="94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2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3" name="9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85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6" name="8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86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76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1" name="80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67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  <p:sp>
        <p:nvSpPr>
          <p:cNvPr id="97" name="96 Recortar rectángulo de esquina sencilla"/>
          <p:cNvSpPr/>
          <p:nvPr/>
        </p:nvSpPr>
        <p:spPr>
          <a:xfrm rot="10800000">
            <a:off x="6804248" y="0"/>
            <a:ext cx="2339752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9" name="98 CuadroTexto"/>
          <p:cNvSpPr txBox="1"/>
          <p:nvPr/>
        </p:nvSpPr>
        <p:spPr>
          <a:xfrm>
            <a:off x="7020272" y="51470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Terminación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12928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076056" y="1385307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555526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076056" y="95325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67" name="66 Octágono"/>
          <p:cNvSpPr/>
          <p:nvPr/>
        </p:nvSpPr>
        <p:spPr>
          <a:xfrm>
            <a:off x="5436096" y="2679710"/>
            <a:ext cx="432048" cy="4103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400152" y="2762751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STOP</a:t>
            </a:r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74" name="73 Forma libre"/>
          <p:cNvSpPr/>
          <p:nvPr/>
        </p:nvSpPr>
        <p:spPr>
          <a:xfrm>
            <a:off x="4873860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5" name="74 Grupo"/>
          <p:cNvGrpSpPr/>
          <p:nvPr/>
        </p:nvGrpSpPr>
        <p:grpSpPr>
          <a:xfrm>
            <a:off x="1259632" y="4248041"/>
            <a:ext cx="4616995" cy="627965"/>
            <a:chOff x="4283968" y="4248041"/>
            <a:chExt cx="4616995" cy="627965"/>
          </a:xfrm>
        </p:grpSpPr>
        <p:grpSp>
          <p:nvGrpSpPr>
            <p:cNvPr id="7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8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9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5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6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1" name="10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2" name="101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7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9" name="98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90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2" name="91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92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86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7" name="86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87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81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82" name="8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8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12928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076056" y="1385307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555526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076056" y="95325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67" name="66 Octágono"/>
          <p:cNvSpPr/>
          <p:nvPr/>
        </p:nvSpPr>
        <p:spPr>
          <a:xfrm>
            <a:off x="5220072" y="2499742"/>
            <a:ext cx="864096" cy="8281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148064" y="264375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STOP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74" name="73 Forma libre"/>
          <p:cNvSpPr/>
          <p:nvPr/>
        </p:nvSpPr>
        <p:spPr>
          <a:xfrm>
            <a:off x="4873860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5" name="74 Grupo"/>
          <p:cNvGrpSpPr/>
          <p:nvPr/>
        </p:nvGrpSpPr>
        <p:grpSpPr>
          <a:xfrm>
            <a:off x="1259632" y="4248041"/>
            <a:ext cx="4616995" cy="627965"/>
            <a:chOff x="4283968" y="4248041"/>
            <a:chExt cx="4616995" cy="627965"/>
          </a:xfrm>
        </p:grpSpPr>
        <p:grpSp>
          <p:nvGrpSpPr>
            <p:cNvPr id="7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8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9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5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6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1" name="10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2" name="101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7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9" name="98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90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2" name="91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92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86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7" name="86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87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81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82" name="8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8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 rot="19867668">
            <a:off x="3614229" y="281212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359011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076056" y="1385307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555526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076056" y="95325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67" name="66 Octágono"/>
          <p:cNvSpPr/>
          <p:nvPr/>
        </p:nvSpPr>
        <p:spPr>
          <a:xfrm>
            <a:off x="5220072" y="2499742"/>
            <a:ext cx="864096" cy="8281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148064" y="264375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STOP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75" name="74 Forma libre"/>
          <p:cNvSpPr/>
          <p:nvPr/>
        </p:nvSpPr>
        <p:spPr>
          <a:xfrm rot="19872103">
            <a:off x="4738271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6" name="75 Grupo"/>
          <p:cNvGrpSpPr/>
          <p:nvPr/>
        </p:nvGrpSpPr>
        <p:grpSpPr>
          <a:xfrm>
            <a:off x="2835325" y="4443958"/>
            <a:ext cx="4616995" cy="627965"/>
            <a:chOff x="4283968" y="4248041"/>
            <a:chExt cx="4616995" cy="627965"/>
          </a:xfrm>
        </p:grpSpPr>
        <p:grpSp>
          <p:nvGrpSpPr>
            <p:cNvPr id="81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86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90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5" name="94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6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97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2" name="101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3" name="102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9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0" name="99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1" name="100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9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3" name="9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87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8" name="87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88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82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84" name="8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84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100773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1338050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1688688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1115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9" name="28 Grupo"/>
          <p:cNvGrpSpPr/>
          <p:nvPr/>
        </p:nvGrpSpPr>
        <p:grpSpPr>
          <a:xfrm rot="425716">
            <a:off x="4179076" y="664193"/>
            <a:ext cx="2022807" cy="1717195"/>
            <a:chOff x="3460040" y="555526"/>
            <a:chExt cx="2022807" cy="1717195"/>
          </a:xfrm>
        </p:grpSpPr>
        <p:sp>
          <p:nvSpPr>
            <p:cNvPr id="33" name="32 Elipse"/>
            <p:cNvSpPr/>
            <p:nvPr/>
          </p:nvSpPr>
          <p:spPr>
            <a:xfrm>
              <a:off x="3460040" y="555526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9" y="1326118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62" y="1326117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4" name="33 Forma libre"/>
            <p:cNvSpPr/>
            <p:nvPr/>
          </p:nvSpPr>
          <p:spPr>
            <a:xfrm>
              <a:off x="3910645" y="1779662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5" name="34 Elipse"/>
          <p:cNvSpPr/>
          <p:nvPr/>
        </p:nvSpPr>
        <p:spPr>
          <a:xfrm rot="21128872">
            <a:off x="3780861" y="2346204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 rot="21128872">
            <a:off x="4539558" y="3373073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 rot="21128872">
            <a:off x="5398346" y="325463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Forma libre"/>
          <p:cNvSpPr/>
          <p:nvPr/>
        </p:nvSpPr>
        <p:spPr>
          <a:xfrm rot="5185441">
            <a:off x="4821482" y="4202154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Forma libre"/>
          <p:cNvSpPr/>
          <p:nvPr/>
        </p:nvSpPr>
        <p:spPr>
          <a:xfrm rot="21128872" flipV="1">
            <a:off x="4090827" y="2294075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orma libre"/>
          <p:cNvSpPr/>
          <p:nvPr/>
        </p:nvSpPr>
        <p:spPr>
          <a:xfrm rot="21128872" flipH="1" flipV="1">
            <a:off x="5596295" y="2086456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30 Grupo"/>
          <p:cNvGrpSpPr/>
          <p:nvPr/>
        </p:nvGrpSpPr>
        <p:grpSpPr>
          <a:xfrm rot="19968987">
            <a:off x="4459031" y="3087634"/>
            <a:ext cx="4616995" cy="627965"/>
            <a:chOff x="4283968" y="4248041"/>
            <a:chExt cx="4616995" cy="627965"/>
          </a:xfrm>
        </p:grpSpPr>
        <p:grpSp>
          <p:nvGrpSpPr>
            <p:cNvPr id="32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39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52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57" name="56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58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59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63" name="6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4" name="63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60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61" name="6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2" name="61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54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55" name="54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" name="55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47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48" name="47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48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36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37" name="36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37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-7227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258041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608679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3560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28 Grupo"/>
          <p:cNvGrpSpPr/>
          <p:nvPr/>
        </p:nvGrpSpPr>
        <p:grpSpPr>
          <a:xfrm rot="425716">
            <a:off x="4179076" y="241832"/>
            <a:ext cx="2022807" cy="1717195"/>
            <a:chOff x="3460040" y="555526"/>
            <a:chExt cx="2022807" cy="1717195"/>
          </a:xfrm>
        </p:grpSpPr>
        <p:sp>
          <p:nvSpPr>
            <p:cNvPr id="33" name="32 Elipse"/>
            <p:cNvSpPr/>
            <p:nvPr/>
          </p:nvSpPr>
          <p:spPr>
            <a:xfrm>
              <a:off x="3460040" y="555526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9" y="1326118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62" y="1326117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4" name="33 Forma libre"/>
            <p:cNvSpPr/>
            <p:nvPr/>
          </p:nvSpPr>
          <p:spPr>
            <a:xfrm>
              <a:off x="3910645" y="1779662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5" name="34 Elipse"/>
          <p:cNvSpPr/>
          <p:nvPr/>
        </p:nvSpPr>
        <p:spPr>
          <a:xfrm rot="21128872">
            <a:off x="3780861" y="2408525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 rot="21128872">
            <a:off x="4539558" y="3373073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 rot="21128872">
            <a:off x="5398346" y="325463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Forma libre"/>
          <p:cNvSpPr/>
          <p:nvPr/>
        </p:nvSpPr>
        <p:spPr>
          <a:xfrm rot="5185441">
            <a:off x="4821482" y="4202154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Forma libre"/>
          <p:cNvSpPr/>
          <p:nvPr/>
        </p:nvSpPr>
        <p:spPr>
          <a:xfrm rot="21128872" flipV="1">
            <a:off x="4090827" y="2294075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orma libre"/>
          <p:cNvSpPr/>
          <p:nvPr/>
        </p:nvSpPr>
        <p:spPr>
          <a:xfrm rot="21128872" flipH="1" flipV="1">
            <a:off x="5596295" y="2086456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81 Grupo"/>
          <p:cNvGrpSpPr/>
          <p:nvPr/>
        </p:nvGrpSpPr>
        <p:grpSpPr>
          <a:xfrm rot="18801608">
            <a:off x="5372842" y="2613479"/>
            <a:ext cx="3698367" cy="627965"/>
            <a:chOff x="4040294" y="4248041"/>
            <a:chExt cx="3698367" cy="627965"/>
          </a:xfrm>
        </p:grpSpPr>
        <p:grpSp>
          <p:nvGrpSpPr>
            <p:cNvPr id="5" name="84 Grupo"/>
            <p:cNvGrpSpPr/>
            <p:nvPr/>
          </p:nvGrpSpPr>
          <p:grpSpPr>
            <a:xfrm>
              <a:off x="4040294" y="4248041"/>
              <a:ext cx="2835962" cy="627965"/>
              <a:chOff x="3903550" y="4248040"/>
              <a:chExt cx="2835962" cy="627965"/>
            </a:xfrm>
          </p:grpSpPr>
          <p:grpSp>
            <p:nvGrpSpPr>
              <p:cNvPr id="6" name="89 Grupo"/>
              <p:cNvGrpSpPr/>
              <p:nvPr/>
            </p:nvGrpSpPr>
            <p:grpSpPr>
              <a:xfrm>
                <a:off x="3903550" y="4248040"/>
                <a:ext cx="2735974" cy="627965"/>
                <a:chOff x="3903550" y="4248041"/>
                <a:chExt cx="2735974" cy="627965"/>
              </a:xfrm>
            </p:grpSpPr>
            <p:sp>
              <p:nvSpPr>
                <p:cNvPr id="57" name="56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7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8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63" name="62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4" name="63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9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61" name="60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2" name="61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10" name="86 Grupo"/>
              <p:cNvGrpSpPr/>
              <p:nvPr/>
            </p:nvGrpSpPr>
            <p:grpSpPr>
              <a:xfrm rot="18963800">
                <a:off x="5644768" y="4248040"/>
                <a:ext cx="1094744" cy="627965"/>
                <a:chOff x="4397943" y="3590704"/>
                <a:chExt cx="1094744" cy="627965"/>
              </a:xfrm>
            </p:grpSpPr>
            <p:sp>
              <p:nvSpPr>
                <p:cNvPr id="55" name="54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55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1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48" name="47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48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  <p:grpSp>
        <p:nvGrpSpPr>
          <p:cNvPr id="12" name="102 Grupo"/>
          <p:cNvGrpSpPr/>
          <p:nvPr/>
        </p:nvGrpSpPr>
        <p:grpSpPr>
          <a:xfrm rot="16192949">
            <a:off x="8199167" y="999103"/>
            <a:ext cx="1094744" cy="627965"/>
            <a:chOff x="4397943" y="3590704"/>
            <a:chExt cx="1094744" cy="627965"/>
          </a:xfrm>
        </p:grpSpPr>
        <p:sp>
          <p:nvSpPr>
            <p:cNvPr id="37" name="36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 rot="2586040">
              <a:off x="4576306" y="3633894"/>
              <a:ext cx="7986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Asn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3" name="32 Elipse"/>
          <p:cNvSpPr/>
          <p:nvPr/>
        </p:nvSpPr>
        <p:spPr>
          <a:xfrm>
            <a:off x="4108113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409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5360326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16 Grupo"/>
          <p:cNvGrpSpPr/>
          <p:nvPr/>
        </p:nvGrpSpPr>
        <p:grpSpPr>
          <a:xfrm>
            <a:off x="4397943" y="3590704"/>
            <a:ext cx="1094744" cy="627965"/>
            <a:chOff x="4397943" y="3590704"/>
            <a:chExt cx="1094744" cy="627965"/>
          </a:xfrm>
        </p:grpSpPr>
        <p:sp>
          <p:nvSpPr>
            <p:cNvPr id="16" name="15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grpSp>
        <p:nvGrpSpPr>
          <p:cNvPr id="3" name="144 Grupo"/>
          <p:cNvGrpSpPr/>
          <p:nvPr/>
        </p:nvGrpSpPr>
        <p:grpSpPr>
          <a:xfrm>
            <a:off x="3707904" y="1851670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1" name="50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48" name="47 Forma libre"/>
          <p:cNvSpPr/>
          <p:nvPr/>
        </p:nvSpPr>
        <p:spPr>
          <a:xfrm>
            <a:off x="4427984" y="2279980"/>
            <a:ext cx="249517" cy="1299882"/>
          </a:xfrm>
          <a:custGeom>
            <a:avLst/>
            <a:gdLst>
              <a:gd name="connsiteX0" fmla="*/ 161365 w 249517"/>
              <a:gd name="connsiteY0" fmla="*/ 35859 h 1299882"/>
              <a:gd name="connsiteX1" fmla="*/ 161365 w 249517"/>
              <a:gd name="connsiteY1" fmla="*/ 322729 h 1299882"/>
              <a:gd name="connsiteX2" fmla="*/ 0 w 249517"/>
              <a:gd name="connsiteY2" fmla="*/ 331694 h 1299882"/>
              <a:gd name="connsiteX3" fmla="*/ 0 w 249517"/>
              <a:gd name="connsiteY3" fmla="*/ 627529 h 1299882"/>
              <a:gd name="connsiteX4" fmla="*/ 143435 w 249517"/>
              <a:gd name="connsiteY4" fmla="*/ 627529 h 1299882"/>
              <a:gd name="connsiteX5" fmla="*/ 143435 w 249517"/>
              <a:gd name="connsiteY5" fmla="*/ 1299882 h 1299882"/>
              <a:gd name="connsiteX6" fmla="*/ 224118 w 249517"/>
              <a:gd name="connsiteY6" fmla="*/ 1281953 h 1299882"/>
              <a:gd name="connsiteX7" fmla="*/ 233082 w 249517"/>
              <a:gd name="connsiteY7" fmla="*/ 0 h 1299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517" h="1299882">
                <a:moveTo>
                  <a:pt x="161365" y="35859"/>
                </a:moveTo>
                <a:cubicBezTo>
                  <a:pt x="167341" y="148664"/>
                  <a:pt x="173318" y="261470"/>
                  <a:pt x="161365" y="322729"/>
                </a:cubicBezTo>
                <a:lnTo>
                  <a:pt x="0" y="331694"/>
                </a:lnTo>
                <a:lnTo>
                  <a:pt x="0" y="627529"/>
                </a:lnTo>
                <a:lnTo>
                  <a:pt x="143435" y="627529"/>
                </a:lnTo>
                <a:lnTo>
                  <a:pt x="143435" y="1299882"/>
                </a:lnTo>
                <a:lnTo>
                  <a:pt x="224118" y="1281953"/>
                </a:lnTo>
                <a:cubicBezTo>
                  <a:pt x="227106" y="854635"/>
                  <a:pt x="249517" y="203200"/>
                  <a:pt x="233082" y="0"/>
                </a:cubicBez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Forma libre"/>
          <p:cNvSpPr/>
          <p:nvPr/>
        </p:nvSpPr>
        <p:spPr>
          <a:xfrm>
            <a:off x="3965013" y="1567122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ortar rectángulo de esquina sencilla"/>
          <p:cNvSpPr/>
          <p:nvPr/>
        </p:nvSpPr>
        <p:spPr>
          <a:xfrm rot="10800000">
            <a:off x="6732240" y="0"/>
            <a:ext cx="2411760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218751" y="51470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Iniciación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944592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29523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7622392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95270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830334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74046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614280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628723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4108337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633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5360550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35900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92036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427100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7081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459816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92848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527911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7162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560628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93659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72435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73235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708128" y="2499742"/>
            <a:ext cx="1712895" cy="2366999"/>
            <a:chOff x="3059832" y="2499742"/>
            <a:chExt cx="1712895" cy="2366999"/>
          </a:xfrm>
        </p:grpSpPr>
        <p:sp>
          <p:nvSpPr>
            <p:cNvPr id="41" name="4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49" name="48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0" name="49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1" name="50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48" name="47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3965237" y="1635646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Forma libre"/>
          <p:cNvSpPr/>
          <p:nvPr/>
        </p:nvSpPr>
        <p:spPr>
          <a:xfrm rot="550818">
            <a:off x="5868368" y="1707654"/>
            <a:ext cx="878541" cy="455706"/>
          </a:xfrm>
          <a:custGeom>
            <a:avLst/>
            <a:gdLst>
              <a:gd name="connsiteX0" fmla="*/ 179294 w 878541"/>
              <a:gd name="connsiteY0" fmla="*/ 0 h 455706"/>
              <a:gd name="connsiteX1" fmla="*/ 609600 w 878541"/>
              <a:gd name="connsiteY1" fmla="*/ 0 h 455706"/>
              <a:gd name="connsiteX2" fmla="*/ 869576 w 878541"/>
              <a:gd name="connsiteY2" fmla="*/ 215153 h 455706"/>
              <a:gd name="connsiteX3" fmla="*/ 878541 w 878541"/>
              <a:gd name="connsiteY3" fmla="*/ 394447 h 455706"/>
              <a:gd name="connsiteX4" fmla="*/ 717176 w 878541"/>
              <a:gd name="connsiteY4" fmla="*/ 412377 h 455706"/>
              <a:gd name="connsiteX5" fmla="*/ 726141 w 878541"/>
              <a:gd name="connsiteY5" fmla="*/ 268941 h 455706"/>
              <a:gd name="connsiteX6" fmla="*/ 546847 w 878541"/>
              <a:gd name="connsiteY6" fmla="*/ 143436 h 455706"/>
              <a:gd name="connsiteX7" fmla="*/ 0 w 878541"/>
              <a:gd name="connsiteY7" fmla="*/ 116541 h 45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541" h="455706">
                <a:moveTo>
                  <a:pt x="179294" y="0"/>
                </a:moveTo>
                <a:lnTo>
                  <a:pt x="609600" y="0"/>
                </a:lnTo>
                <a:lnTo>
                  <a:pt x="869576" y="215153"/>
                </a:lnTo>
                <a:lnTo>
                  <a:pt x="878541" y="394447"/>
                </a:lnTo>
                <a:cubicBezTo>
                  <a:pt x="824753" y="400424"/>
                  <a:pt x="750047" y="455706"/>
                  <a:pt x="717176" y="412377"/>
                </a:cubicBezTo>
                <a:lnTo>
                  <a:pt x="726141" y="268941"/>
                </a:lnTo>
                <a:lnTo>
                  <a:pt x="546847" y="143436"/>
                </a:lnTo>
                <a:lnTo>
                  <a:pt x="0" y="116541"/>
                </a:ln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41 Grupo"/>
          <p:cNvGrpSpPr/>
          <p:nvPr/>
        </p:nvGrpSpPr>
        <p:grpSpPr>
          <a:xfrm>
            <a:off x="4397943" y="4248041"/>
            <a:ext cx="1094744" cy="627965"/>
            <a:chOff x="4397943" y="3590704"/>
            <a:chExt cx="1094744" cy="627965"/>
          </a:xfrm>
        </p:grpSpPr>
        <p:sp>
          <p:nvSpPr>
            <p:cNvPr id="45" name="44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944592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29523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7622392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95270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830334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74046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614280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628723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4108337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633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5360550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35900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92036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427100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7081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459816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92848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527911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7162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560628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93659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72435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73235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35" name="65 Grupo"/>
          <p:cNvGrpSpPr/>
          <p:nvPr/>
        </p:nvGrpSpPr>
        <p:grpSpPr>
          <a:xfrm>
            <a:off x="3708128" y="2499742"/>
            <a:ext cx="1712895" cy="2366999"/>
            <a:chOff x="3059832" y="2499742"/>
            <a:chExt cx="1712895" cy="2366999"/>
          </a:xfrm>
        </p:grpSpPr>
        <p:sp>
          <p:nvSpPr>
            <p:cNvPr id="41" name="4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grpSp>
          <p:nvGrpSpPr>
            <p:cNvPr id="47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49" name="48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0" name="49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1" name="50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48" name="47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3965237" y="1635646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Forma libre"/>
          <p:cNvSpPr/>
          <p:nvPr/>
        </p:nvSpPr>
        <p:spPr>
          <a:xfrm rot="550818">
            <a:off x="5868368" y="1707654"/>
            <a:ext cx="878541" cy="455706"/>
          </a:xfrm>
          <a:custGeom>
            <a:avLst/>
            <a:gdLst>
              <a:gd name="connsiteX0" fmla="*/ 179294 w 878541"/>
              <a:gd name="connsiteY0" fmla="*/ 0 h 455706"/>
              <a:gd name="connsiteX1" fmla="*/ 609600 w 878541"/>
              <a:gd name="connsiteY1" fmla="*/ 0 h 455706"/>
              <a:gd name="connsiteX2" fmla="*/ 869576 w 878541"/>
              <a:gd name="connsiteY2" fmla="*/ 215153 h 455706"/>
              <a:gd name="connsiteX3" fmla="*/ 878541 w 878541"/>
              <a:gd name="connsiteY3" fmla="*/ 394447 h 455706"/>
              <a:gd name="connsiteX4" fmla="*/ 717176 w 878541"/>
              <a:gd name="connsiteY4" fmla="*/ 412377 h 455706"/>
              <a:gd name="connsiteX5" fmla="*/ 726141 w 878541"/>
              <a:gd name="connsiteY5" fmla="*/ 268941 h 455706"/>
              <a:gd name="connsiteX6" fmla="*/ 546847 w 878541"/>
              <a:gd name="connsiteY6" fmla="*/ 143436 h 455706"/>
              <a:gd name="connsiteX7" fmla="*/ 0 w 878541"/>
              <a:gd name="connsiteY7" fmla="*/ 116541 h 45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541" h="455706">
                <a:moveTo>
                  <a:pt x="179294" y="0"/>
                </a:moveTo>
                <a:lnTo>
                  <a:pt x="609600" y="0"/>
                </a:lnTo>
                <a:lnTo>
                  <a:pt x="869576" y="215153"/>
                </a:lnTo>
                <a:lnTo>
                  <a:pt x="878541" y="394447"/>
                </a:lnTo>
                <a:cubicBezTo>
                  <a:pt x="824753" y="400424"/>
                  <a:pt x="750047" y="455706"/>
                  <a:pt x="717176" y="412377"/>
                </a:cubicBezTo>
                <a:lnTo>
                  <a:pt x="726141" y="268941"/>
                </a:lnTo>
                <a:lnTo>
                  <a:pt x="546847" y="143436"/>
                </a:lnTo>
                <a:lnTo>
                  <a:pt x="0" y="116541"/>
                </a:ln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2" name="41 Grupo"/>
          <p:cNvGrpSpPr/>
          <p:nvPr/>
        </p:nvGrpSpPr>
        <p:grpSpPr>
          <a:xfrm>
            <a:off x="4397943" y="4248041"/>
            <a:ext cx="1094744" cy="627965"/>
            <a:chOff x="4397943" y="3590704"/>
            <a:chExt cx="1094744" cy="627965"/>
          </a:xfrm>
        </p:grpSpPr>
        <p:sp>
          <p:nvSpPr>
            <p:cNvPr id="45" name="44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723040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944592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29523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7622392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95270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830334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74046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708128" y="2499742"/>
            <a:ext cx="2044302" cy="2366999"/>
            <a:chOff x="3059832" y="2499742"/>
            <a:chExt cx="2044302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6614280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628723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4108337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633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35900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427100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459816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92848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527911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7162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560628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93659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73235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92036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66794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37081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Forma libre"/>
          <p:cNvSpPr/>
          <p:nvPr/>
        </p:nvSpPr>
        <p:spPr>
          <a:xfrm>
            <a:off x="3965237" y="1635646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Elipse"/>
          <p:cNvSpPr/>
          <p:nvPr/>
        </p:nvSpPr>
        <p:spPr>
          <a:xfrm>
            <a:off x="5360550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72435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Forma libre"/>
          <p:cNvSpPr/>
          <p:nvPr/>
        </p:nvSpPr>
        <p:spPr>
          <a:xfrm rot="2955325">
            <a:off x="5600400" y="1707654"/>
            <a:ext cx="878541" cy="455706"/>
          </a:xfrm>
          <a:custGeom>
            <a:avLst/>
            <a:gdLst>
              <a:gd name="connsiteX0" fmla="*/ 179294 w 878541"/>
              <a:gd name="connsiteY0" fmla="*/ 0 h 455706"/>
              <a:gd name="connsiteX1" fmla="*/ 609600 w 878541"/>
              <a:gd name="connsiteY1" fmla="*/ 0 h 455706"/>
              <a:gd name="connsiteX2" fmla="*/ 869576 w 878541"/>
              <a:gd name="connsiteY2" fmla="*/ 215153 h 455706"/>
              <a:gd name="connsiteX3" fmla="*/ 878541 w 878541"/>
              <a:gd name="connsiteY3" fmla="*/ 394447 h 455706"/>
              <a:gd name="connsiteX4" fmla="*/ 717176 w 878541"/>
              <a:gd name="connsiteY4" fmla="*/ 412377 h 455706"/>
              <a:gd name="connsiteX5" fmla="*/ 726141 w 878541"/>
              <a:gd name="connsiteY5" fmla="*/ 268941 h 455706"/>
              <a:gd name="connsiteX6" fmla="*/ 546847 w 878541"/>
              <a:gd name="connsiteY6" fmla="*/ 143436 h 455706"/>
              <a:gd name="connsiteX7" fmla="*/ 0 w 878541"/>
              <a:gd name="connsiteY7" fmla="*/ 116541 h 45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541" h="455706">
                <a:moveTo>
                  <a:pt x="179294" y="0"/>
                </a:moveTo>
                <a:lnTo>
                  <a:pt x="609600" y="0"/>
                </a:lnTo>
                <a:lnTo>
                  <a:pt x="869576" y="215153"/>
                </a:lnTo>
                <a:lnTo>
                  <a:pt x="878541" y="394447"/>
                </a:lnTo>
                <a:cubicBezTo>
                  <a:pt x="824753" y="400424"/>
                  <a:pt x="750047" y="455706"/>
                  <a:pt x="717176" y="412377"/>
                </a:cubicBezTo>
                <a:lnTo>
                  <a:pt x="726141" y="268941"/>
                </a:lnTo>
                <a:lnTo>
                  <a:pt x="546847" y="143436"/>
                </a:lnTo>
                <a:lnTo>
                  <a:pt x="0" y="116541"/>
                </a:ln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40 Grupo"/>
          <p:cNvGrpSpPr/>
          <p:nvPr/>
        </p:nvGrpSpPr>
        <p:grpSpPr>
          <a:xfrm>
            <a:off x="4397943" y="4248041"/>
            <a:ext cx="1094744" cy="627965"/>
            <a:chOff x="4397943" y="3590704"/>
            <a:chExt cx="1094744" cy="627965"/>
          </a:xfrm>
        </p:grpSpPr>
        <p:sp>
          <p:nvSpPr>
            <p:cNvPr id="42" name="4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074744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059832" y="2499742"/>
            <a:ext cx="2044302" cy="2366999"/>
            <a:chOff x="3059832" y="2499742"/>
            <a:chExt cx="2044302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3460041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3845337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4712254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44 Grupo"/>
          <p:cNvGrpSpPr/>
          <p:nvPr/>
        </p:nvGrpSpPr>
        <p:grpSpPr>
          <a:xfrm>
            <a:off x="3765288" y="4248041"/>
            <a:ext cx="1094744" cy="627965"/>
            <a:chOff x="4397943" y="3590704"/>
            <a:chExt cx="1094744" cy="627965"/>
          </a:xfrm>
        </p:grpSpPr>
        <p:sp>
          <p:nvSpPr>
            <p:cNvPr id="47" name="46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sp>
        <p:nvSpPr>
          <p:cNvPr id="51" name="50 Recortar rectángulo de esquina sencilla"/>
          <p:cNvSpPr/>
          <p:nvPr/>
        </p:nvSpPr>
        <p:spPr>
          <a:xfrm rot="10800000">
            <a:off x="6876256" y="0"/>
            <a:ext cx="2267744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7166945" y="51470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Elongación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67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074744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059832" y="2499742"/>
            <a:ext cx="2637541" cy="2366999"/>
            <a:chOff x="3059832" y="2499742"/>
            <a:chExt cx="2637541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 rot="2586040">
              <a:off x="4948642" y="4258349"/>
              <a:ext cx="748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Pro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grpSp>
          <p:nvGrpSpPr>
            <p:cNvPr id="4" name="144 Grupo"/>
            <p:cNvGrpSpPr/>
            <p:nvPr/>
          </p:nvGrpSpPr>
          <p:grpSpPr>
            <a:xfrm>
              <a:off x="4075597" y="2499742"/>
              <a:ext cx="1008000" cy="467998"/>
              <a:chOff x="2771800" y="2859782"/>
              <a:chExt cx="1008000" cy="467998"/>
            </a:xfrm>
          </p:grpSpPr>
          <p:sp>
            <p:nvSpPr>
              <p:cNvPr id="93" name="92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4" name="9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5" name="9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6" name="9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0" name="99 Forma libre"/>
            <p:cNvSpPr/>
            <p:nvPr/>
          </p:nvSpPr>
          <p:spPr>
            <a:xfrm>
              <a:off x="4932040" y="2868706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3460041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3845337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4712254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50 Grupo"/>
          <p:cNvGrpSpPr/>
          <p:nvPr/>
        </p:nvGrpSpPr>
        <p:grpSpPr>
          <a:xfrm>
            <a:off x="3765288" y="4248041"/>
            <a:ext cx="1094744" cy="627965"/>
            <a:chOff x="4397943" y="3590704"/>
            <a:chExt cx="1094744" cy="627965"/>
          </a:xfrm>
        </p:grpSpPr>
        <p:sp>
          <p:nvSpPr>
            <p:cNvPr id="52" name="5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grpSp>
        <p:nvGrpSpPr>
          <p:cNvPr id="6" name="66 Grupo"/>
          <p:cNvGrpSpPr/>
          <p:nvPr/>
        </p:nvGrpSpPr>
        <p:grpSpPr>
          <a:xfrm>
            <a:off x="4860032" y="4248041"/>
            <a:ext cx="1094744" cy="627965"/>
            <a:chOff x="4397943" y="3590704"/>
            <a:chExt cx="1094744" cy="627965"/>
          </a:xfrm>
        </p:grpSpPr>
        <p:sp>
          <p:nvSpPr>
            <p:cNvPr id="72" name="7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 rot="2586040">
              <a:off x="4601248" y="3633894"/>
              <a:ext cx="748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Pro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3074743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4" name="48 Grupo"/>
          <p:cNvGrpSpPr/>
          <p:nvPr/>
        </p:nvGrpSpPr>
        <p:grpSpPr>
          <a:xfrm rot="20011312">
            <a:off x="2888172" y="2725710"/>
            <a:ext cx="1008000" cy="1728192"/>
            <a:chOff x="3059832" y="2499742"/>
            <a:chExt cx="1008000" cy="1728192"/>
          </a:xfrm>
        </p:grpSpPr>
        <p:grpSp>
          <p:nvGrpSpPr>
            <p:cNvPr id="5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3851920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471883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6" name="144 Grupo"/>
          <p:cNvGrpSpPr/>
          <p:nvPr/>
        </p:nvGrpSpPr>
        <p:grpSpPr>
          <a:xfrm>
            <a:off x="4075597" y="2499742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 rot="3470188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74 Grupo"/>
          <p:cNvGrpSpPr/>
          <p:nvPr/>
        </p:nvGrpSpPr>
        <p:grpSpPr>
          <a:xfrm>
            <a:off x="3779912" y="4248041"/>
            <a:ext cx="1964594" cy="627965"/>
            <a:chOff x="3840491" y="4248041"/>
            <a:chExt cx="1964594" cy="627965"/>
          </a:xfrm>
        </p:grpSpPr>
        <p:grpSp>
          <p:nvGrpSpPr>
            <p:cNvPr id="8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70" name="6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9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73" name="72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Rectángulo"/>
          <p:cNvSpPr/>
          <p:nvPr/>
        </p:nvSpPr>
        <p:spPr>
          <a:xfrm rot="5400000" flipV="1">
            <a:off x="7995540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8325852" y="2175683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8676490" y="2175683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1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5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075597" y="2499741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7" name="66 Forma libre"/>
          <p:cNvSpPr/>
          <p:nvPr/>
        </p:nvSpPr>
        <p:spPr>
          <a:xfrm rot="5703511">
            <a:off x="5027756" y="3587991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51 Grupo"/>
          <p:cNvGrpSpPr/>
          <p:nvPr/>
        </p:nvGrpSpPr>
        <p:grpSpPr>
          <a:xfrm>
            <a:off x="3975558" y="4248041"/>
            <a:ext cx="1964594" cy="627965"/>
            <a:chOff x="3840491" y="4248041"/>
            <a:chExt cx="1964594" cy="627965"/>
          </a:xfrm>
        </p:grpSpPr>
        <p:grpSp>
          <p:nvGrpSpPr>
            <p:cNvPr id="6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7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70" name="6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71 Rectángulo"/>
          <p:cNvSpPr/>
          <p:nvPr/>
        </p:nvSpPr>
        <p:spPr>
          <a:xfrm rot="5400000" flipV="1">
            <a:off x="799554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5400000" flipV="1">
            <a:off x="832585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867649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075597" y="2499742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7" name="66 Forma libre"/>
          <p:cNvSpPr/>
          <p:nvPr/>
        </p:nvSpPr>
        <p:spPr>
          <a:xfrm rot="5703511">
            <a:off x="5027756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44 Grupo"/>
          <p:cNvGrpSpPr/>
          <p:nvPr/>
        </p:nvGrpSpPr>
        <p:grpSpPr>
          <a:xfrm>
            <a:off x="5076056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10931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CuadroTexto"/>
          <p:cNvSpPr txBox="1"/>
          <p:nvPr/>
        </p:nvSpPr>
        <p:spPr>
          <a:xfrm rot="2586040">
            <a:off x="5971085" y="4258349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Ser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6" name="51 Grupo"/>
          <p:cNvGrpSpPr/>
          <p:nvPr/>
        </p:nvGrpSpPr>
        <p:grpSpPr>
          <a:xfrm>
            <a:off x="3923928" y="4248041"/>
            <a:ext cx="1964594" cy="627965"/>
            <a:chOff x="3840491" y="4248041"/>
            <a:chExt cx="1964594" cy="627965"/>
          </a:xfrm>
        </p:grpSpPr>
        <p:grpSp>
          <p:nvGrpSpPr>
            <p:cNvPr id="7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82" name="8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82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8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80" name="7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80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  <p:grpSp>
        <p:nvGrpSpPr>
          <p:cNvPr id="9" name="83 Grupo"/>
          <p:cNvGrpSpPr/>
          <p:nvPr/>
        </p:nvGrpSpPr>
        <p:grpSpPr>
          <a:xfrm>
            <a:off x="5853520" y="4248041"/>
            <a:ext cx="1094744" cy="627965"/>
            <a:chOff x="4397943" y="3590704"/>
            <a:chExt cx="1094744" cy="627965"/>
          </a:xfrm>
        </p:grpSpPr>
        <p:sp>
          <p:nvSpPr>
            <p:cNvPr id="85" name="84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 rot="2586040">
              <a:off x="4615579" y="3633894"/>
              <a:ext cx="7200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Ser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73 Rectángulo"/>
          <p:cNvSpPr/>
          <p:nvPr/>
        </p:nvSpPr>
        <p:spPr>
          <a:xfrm rot="5400000" flipV="1">
            <a:off x="799554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832585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867649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71 Grupo"/>
          <p:cNvGrpSpPr/>
          <p:nvPr/>
        </p:nvGrpSpPr>
        <p:grpSpPr>
          <a:xfrm rot="19979533">
            <a:off x="3930235" y="2719485"/>
            <a:ext cx="1013220" cy="1856789"/>
            <a:chOff x="3067485" y="2499742"/>
            <a:chExt cx="1013220" cy="1856789"/>
          </a:xfrm>
        </p:grpSpPr>
        <p:sp>
          <p:nvSpPr>
            <p:cNvPr id="100" name="99 Forma libre"/>
            <p:cNvSpPr/>
            <p:nvPr/>
          </p:nvSpPr>
          <p:spPr>
            <a:xfrm>
              <a:off x="3864681" y="2838508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5" name="144 Grupo"/>
            <p:cNvGrpSpPr/>
            <p:nvPr/>
          </p:nvGrpSpPr>
          <p:grpSpPr>
            <a:xfrm>
              <a:off x="3067485" y="2499742"/>
              <a:ext cx="1008000" cy="467998"/>
              <a:chOff x="2771800" y="2859782"/>
              <a:chExt cx="1008000" cy="467998"/>
            </a:xfrm>
          </p:grpSpPr>
          <p:sp>
            <p:nvSpPr>
              <p:cNvPr id="93" name="92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4" name="9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5" name="9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6" name="9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</p:grpSp>
      <p:sp>
        <p:nvSpPr>
          <p:cNvPr id="67" name="66 Forma libre"/>
          <p:cNvSpPr/>
          <p:nvPr/>
        </p:nvSpPr>
        <p:spPr>
          <a:xfrm rot="3697215">
            <a:off x="5027756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44 Grupo"/>
          <p:cNvGrpSpPr/>
          <p:nvPr/>
        </p:nvGrpSpPr>
        <p:grpSpPr>
          <a:xfrm>
            <a:off x="5076056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470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91 Grupo"/>
          <p:cNvGrpSpPr/>
          <p:nvPr/>
        </p:nvGrpSpPr>
        <p:grpSpPr>
          <a:xfrm>
            <a:off x="3995936" y="4248041"/>
            <a:ext cx="2835962" cy="627965"/>
            <a:chOff x="3903550" y="4248041"/>
            <a:chExt cx="2835962" cy="627965"/>
          </a:xfrm>
        </p:grpSpPr>
        <p:grpSp>
          <p:nvGrpSpPr>
            <p:cNvPr id="8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77" name="76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9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10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5" name="84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6" name="85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11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3" name="8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4" name="83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12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8" name="87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88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572792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5076279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693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80 Grupo"/>
          <p:cNvGrpSpPr/>
          <p:nvPr/>
        </p:nvGrpSpPr>
        <p:grpSpPr>
          <a:xfrm>
            <a:off x="3995936" y="4248041"/>
            <a:ext cx="2835962" cy="627965"/>
            <a:chOff x="3903550" y="4248041"/>
            <a:chExt cx="2835962" cy="627965"/>
          </a:xfrm>
        </p:grpSpPr>
        <p:grpSp>
          <p:nvGrpSpPr>
            <p:cNvPr id="6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86" name="85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7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8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3" name="9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9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0" name="89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2" name="91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10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4" name="8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84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76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572792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5076279" y="2499742"/>
            <a:ext cx="1008000" cy="467998"/>
            <a:chOff x="2771800" y="2859782"/>
            <a:chExt cx="1008000" cy="467998"/>
          </a:xfrm>
        </p:grpSpPr>
        <p:sp>
          <p:nvSpPr>
            <p:cNvPr id="68" name="67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1" name="70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>
            <a:off x="5844693" y="2859782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144 Grupo"/>
          <p:cNvGrpSpPr/>
          <p:nvPr/>
        </p:nvGrpSpPr>
        <p:grpSpPr>
          <a:xfrm>
            <a:off x="6084168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4690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83 Grupo"/>
          <p:cNvGrpSpPr/>
          <p:nvPr/>
        </p:nvGrpSpPr>
        <p:grpSpPr>
          <a:xfrm>
            <a:off x="3968286" y="4248041"/>
            <a:ext cx="2835962" cy="627965"/>
            <a:chOff x="3903550" y="4248041"/>
            <a:chExt cx="2835962" cy="627965"/>
          </a:xfrm>
        </p:grpSpPr>
        <p:grpSp>
          <p:nvGrpSpPr>
            <p:cNvPr id="7" name="89 Grupo"/>
            <p:cNvGrpSpPr/>
            <p:nvPr/>
          </p:nvGrpSpPr>
          <p:grpSpPr>
            <a:xfrm>
              <a:off x="3903550" y="4248041"/>
              <a:ext cx="2735974" cy="627965"/>
              <a:chOff x="3903550" y="4248041"/>
              <a:chExt cx="2735974" cy="627965"/>
            </a:xfrm>
          </p:grpSpPr>
          <p:sp>
            <p:nvSpPr>
              <p:cNvPr id="89" name="88 CuadroTexto"/>
              <p:cNvSpPr txBox="1"/>
              <p:nvPr/>
            </p:nvSpPr>
            <p:spPr>
              <a:xfrm rot="2586040">
                <a:off x="5919455" y="4258349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FF0066"/>
                    </a:solidFill>
                  </a:rPr>
                  <a:t>Ser</a:t>
                </a:r>
                <a:endParaRPr lang="es-ES" sz="3200" dirty="0">
                  <a:solidFill>
                    <a:srgbClr val="FF0066"/>
                  </a:solidFill>
                </a:endParaRPr>
              </a:p>
            </p:txBody>
          </p:sp>
          <p:grpSp>
            <p:nvGrpSpPr>
              <p:cNvPr id="8" name="79 Grupo"/>
              <p:cNvGrpSpPr/>
              <p:nvPr/>
            </p:nvGrpSpPr>
            <p:grpSpPr>
              <a:xfrm>
                <a:off x="3903550" y="4248041"/>
                <a:ext cx="1964594" cy="627965"/>
                <a:chOff x="3840491" y="4248041"/>
                <a:chExt cx="1964594" cy="627965"/>
              </a:xfrm>
            </p:grpSpPr>
            <p:grpSp>
              <p:nvGrpSpPr>
                <p:cNvPr id="9" name="51 Grupo"/>
                <p:cNvGrpSpPr/>
                <p:nvPr/>
              </p:nvGrpSpPr>
              <p:grpSpPr>
                <a:xfrm rot="19062422">
                  <a:off x="384049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6" name="9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006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96 CuadroTexto"/>
                  <p:cNvSpPr txBox="1"/>
                  <p:nvPr/>
                </p:nvSpPr>
                <p:spPr>
                  <a:xfrm rot="2586040">
                    <a:off x="4530427" y="3633894"/>
                    <a:ext cx="89037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Met</a:t>
                    </a:r>
                    <a:endParaRPr lang="es-ES" sz="3200" dirty="0"/>
                  </a:p>
                </p:txBody>
              </p:sp>
            </p:grpSp>
            <p:grpSp>
              <p:nvGrpSpPr>
                <p:cNvPr id="10" name="71 Grupo"/>
                <p:cNvGrpSpPr/>
                <p:nvPr/>
              </p:nvGrpSpPr>
              <p:grpSpPr>
                <a:xfrm rot="19002165">
                  <a:off x="4710341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4" name="93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FF66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5" name="94 CuadroTexto"/>
                  <p:cNvSpPr txBox="1"/>
                  <p:nvPr/>
                </p:nvSpPr>
                <p:spPr>
                  <a:xfrm rot="2586040">
                    <a:off x="4601248" y="3633894"/>
                    <a:ext cx="748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Pro</a:t>
                    </a:r>
                    <a:endParaRPr lang="es-ES" sz="3200" dirty="0"/>
                  </a:p>
                </p:txBody>
              </p:sp>
            </p:grpSp>
          </p:grpSp>
        </p:grpSp>
        <p:grpSp>
          <p:nvGrpSpPr>
            <p:cNvPr id="11" name="86 Grupo"/>
            <p:cNvGrpSpPr/>
            <p:nvPr/>
          </p:nvGrpSpPr>
          <p:grpSpPr>
            <a:xfrm rot="18963800">
              <a:off x="5644768" y="4248041"/>
              <a:ext cx="1094744" cy="627965"/>
              <a:chOff x="4397943" y="3590704"/>
              <a:chExt cx="1094744" cy="627965"/>
            </a:xfrm>
          </p:grpSpPr>
          <p:sp>
            <p:nvSpPr>
              <p:cNvPr id="87" name="86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87 CuadroTexto"/>
              <p:cNvSpPr txBox="1"/>
              <p:nvPr/>
            </p:nvSpPr>
            <p:spPr>
              <a:xfrm rot="2586040">
                <a:off x="4615579" y="3633894"/>
                <a:ext cx="72006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Ser</a:t>
                </a:r>
                <a:endParaRPr lang="es-ES" sz="3200" dirty="0"/>
              </a:p>
            </p:txBody>
          </p:sp>
        </p:grpSp>
      </p:grpSp>
      <p:grpSp>
        <p:nvGrpSpPr>
          <p:cNvPr id="12" name="98 Grupo"/>
          <p:cNvGrpSpPr/>
          <p:nvPr/>
        </p:nvGrpSpPr>
        <p:grpSpPr>
          <a:xfrm>
            <a:off x="6789624" y="4248041"/>
            <a:ext cx="1094744" cy="627965"/>
            <a:chOff x="4397943" y="3590704"/>
            <a:chExt cx="1094744" cy="627965"/>
          </a:xfrm>
        </p:grpSpPr>
        <p:sp>
          <p:nvSpPr>
            <p:cNvPr id="100" name="99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 rot="2586040">
              <a:off x="4628115" y="3633894"/>
              <a:ext cx="6949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Tyr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81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5018959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579613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666305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3732044">
            <a:off x="596386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76 Grupo"/>
          <p:cNvGrpSpPr/>
          <p:nvPr/>
        </p:nvGrpSpPr>
        <p:grpSpPr>
          <a:xfrm rot="19902303">
            <a:off x="4886295" y="2722161"/>
            <a:ext cx="1008112" cy="1884041"/>
            <a:chOff x="3132063" y="2499742"/>
            <a:chExt cx="1008112" cy="1884041"/>
          </a:xfrm>
        </p:grpSpPr>
        <p:grpSp>
          <p:nvGrpSpPr>
            <p:cNvPr id="5" name="144 Grupo"/>
            <p:cNvGrpSpPr/>
            <p:nvPr/>
          </p:nvGrpSpPr>
          <p:grpSpPr>
            <a:xfrm>
              <a:off x="3132063" y="2499742"/>
              <a:ext cx="1008000" cy="467998"/>
              <a:chOff x="2771800" y="2859782"/>
              <a:chExt cx="1008000" cy="467998"/>
            </a:xfrm>
          </p:grpSpPr>
          <p:sp>
            <p:nvSpPr>
              <p:cNvPr id="68" name="67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9" name="68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0" name="69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1" name="70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66" name="65 Forma libre"/>
            <p:cNvSpPr/>
            <p:nvPr/>
          </p:nvSpPr>
          <p:spPr>
            <a:xfrm>
              <a:off x="3900477" y="2859782"/>
              <a:ext cx="239698" cy="1524001"/>
            </a:xfrm>
            <a:custGeom>
              <a:avLst/>
              <a:gdLst>
                <a:gd name="connsiteX0" fmla="*/ 106532 w 239698"/>
                <a:gd name="connsiteY0" fmla="*/ 0 h 1524001"/>
                <a:gd name="connsiteX1" fmla="*/ 106532 w 239698"/>
                <a:gd name="connsiteY1" fmla="*/ 301841 h 1524001"/>
                <a:gd name="connsiteX2" fmla="*/ 115410 w 239698"/>
                <a:gd name="connsiteY2" fmla="*/ 932156 h 1524001"/>
                <a:gd name="connsiteX3" fmla="*/ 0 w 239698"/>
                <a:gd name="connsiteY3" fmla="*/ 941033 h 1524001"/>
                <a:gd name="connsiteX4" fmla="*/ 0 w 239698"/>
                <a:gd name="connsiteY4" fmla="*/ 1180731 h 1524001"/>
                <a:gd name="connsiteX5" fmla="*/ 115410 w 239698"/>
                <a:gd name="connsiteY5" fmla="*/ 1322773 h 1524001"/>
                <a:gd name="connsiteX6" fmla="*/ 239698 w 239698"/>
                <a:gd name="connsiteY6" fmla="*/ 1313896 h 1524001"/>
                <a:gd name="connsiteX7" fmla="*/ 239698 w 239698"/>
                <a:gd name="connsiteY7" fmla="*/ 62144 h 1524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9698" h="1524001">
                  <a:moveTo>
                    <a:pt x="106532" y="0"/>
                  </a:moveTo>
                  <a:lnTo>
                    <a:pt x="106532" y="301841"/>
                  </a:lnTo>
                  <a:lnTo>
                    <a:pt x="115410" y="932156"/>
                  </a:lnTo>
                  <a:lnTo>
                    <a:pt x="0" y="941033"/>
                  </a:lnTo>
                  <a:lnTo>
                    <a:pt x="0" y="1180731"/>
                  </a:lnTo>
                  <a:lnTo>
                    <a:pt x="115410" y="1322773"/>
                  </a:lnTo>
                  <a:cubicBezTo>
                    <a:pt x="156839" y="1319814"/>
                    <a:pt x="218983" y="1524001"/>
                    <a:pt x="239698" y="1313896"/>
                  </a:cubicBezTo>
                  <a:lnTo>
                    <a:pt x="239698" y="62144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6" name="144 Grupo"/>
          <p:cNvGrpSpPr/>
          <p:nvPr/>
        </p:nvGrpSpPr>
        <p:grpSpPr>
          <a:xfrm>
            <a:off x="6084168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4690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3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8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9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90" name="89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10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11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7" name="96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9" name="98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12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5" name="94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6" name="95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13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8" name="87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88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101" name="100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101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723040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944592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29523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7622392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95270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830334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74046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708128" y="2499742"/>
            <a:ext cx="2044302" cy="2366999"/>
            <a:chOff x="3059832" y="2499742"/>
            <a:chExt cx="2044302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6614280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628723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4108337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4493633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35900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427100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459816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92848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527911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7162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560628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93659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73235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92036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66794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37081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Forma libre"/>
          <p:cNvSpPr/>
          <p:nvPr/>
        </p:nvSpPr>
        <p:spPr>
          <a:xfrm>
            <a:off x="3965237" y="1635646"/>
            <a:ext cx="322730" cy="860612"/>
          </a:xfrm>
          <a:custGeom>
            <a:avLst/>
            <a:gdLst>
              <a:gd name="connsiteX0" fmla="*/ 143435 w 322730"/>
              <a:gd name="connsiteY0" fmla="*/ 0 h 860612"/>
              <a:gd name="connsiteX1" fmla="*/ 0 w 322730"/>
              <a:gd name="connsiteY1" fmla="*/ 134471 h 860612"/>
              <a:gd name="connsiteX2" fmla="*/ 0 w 322730"/>
              <a:gd name="connsiteY2" fmla="*/ 510988 h 860612"/>
              <a:gd name="connsiteX3" fmla="*/ 8965 w 322730"/>
              <a:gd name="connsiteY3" fmla="*/ 762000 h 860612"/>
              <a:gd name="connsiteX4" fmla="*/ 125506 w 322730"/>
              <a:gd name="connsiteY4" fmla="*/ 860612 h 860612"/>
              <a:gd name="connsiteX5" fmla="*/ 251012 w 322730"/>
              <a:gd name="connsiteY5" fmla="*/ 860612 h 860612"/>
              <a:gd name="connsiteX6" fmla="*/ 233083 w 322730"/>
              <a:gd name="connsiteY6" fmla="*/ 806824 h 860612"/>
              <a:gd name="connsiteX7" fmla="*/ 143435 w 322730"/>
              <a:gd name="connsiteY7" fmla="*/ 726141 h 860612"/>
              <a:gd name="connsiteX8" fmla="*/ 143435 w 322730"/>
              <a:gd name="connsiteY8" fmla="*/ 313765 h 860612"/>
              <a:gd name="connsiteX9" fmla="*/ 322730 w 322730"/>
              <a:gd name="connsiteY9" fmla="*/ 322729 h 86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2730" h="860612">
                <a:moveTo>
                  <a:pt x="143435" y="0"/>
                </a:moveTo>
                <a:lnTo>
                  <a:pt x="0" y="134471"/>
                </a:lnTo>
                <a:lnTo>
                  <a:pt x="0" y="510988"/>
                </a:lnTo>
                <a:lnTo>
                  <a:pt x="8965" y="762000"/>
                </a:lnTo>
                <a:lnTo>
                  <a:pt x="125506" y="860612"/>
                </a:lnTo>
                <a:lnTo>
                  <a:pt x="251012" y="860612"/>
                </a:lnTo>
                <a:cubicBezTo>
                  <a:pt x="245036" y="842683"/>
                  <a:pt x="252507" y="830730"/>
                  <a:pt x="233083" y="806824"/>
                </a:cubicBezTo>
                <a:lnTo>
                  <a:pt x="143435" y="726141"/>
                </a:lnTo>
                <a:lnTo>
                  <a:pt x="143435" y="313765"/>
                </a:lnTo>
                <a:cubicBezTo>
                  <a:pt x="203200" y="316753"/>
                  <a:pt x="291354" y="324223"/>
                  <a:pt x="322730" y="322729"/>
                </a:cubicBezTo>
              </a:path>
            </a:pathLst>
          </a:custGeom>
          <a:solidFill>
            <a:srgbClr val="00808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Elipse"/>
          <p:cNvSpPr/>
          <p:nvPr/>
        </p:nvSpPr>
        <p:spPr>
          <a:xfrm>
            <a:off x="5360550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72435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Forma libre"/>
          <p:cNvSpPr/>
          <p:nvPr/>
        </p:nvSpPr>
        <p:spPr>
          <a:xfrm rot="2955325">
            <a:off x="5600400" y="1707654"/>
            <a:ext cx="878541" cy="455706"/>
          </a:xfrm>
          <a:custGeom>
            <a:avLst/>
            <a:gdLst>
              <a:gd name="connsiteX0" fmla="*/ 179294 w 878541"/>
              <a:gd name="connsiteY0" fmla="*/ 0 h 455706"/>
              <a:gd name="connsiteX1" fmla="*/ 609600 w 878541"/>
              <a:gd name="connsiteY1" fmla="*/ 0 h 455706"/>
              <a:gd name="connsiteX2" fmla="*/ 869576 w 878541"/>
              <a:gd name="connsiteY2" fmla="*/ 215153 h 455706"/>
              <a:gd name="connsiteX3" fmla="*/ 878541 w 878541"/>
              <a:gd name="connsiteY3" fmla="*/ 394447 h 455706"/>
              <a:gd name="connsiteX4" fmla="*/ 717176 w 878541"/>
              <a:gd name="connsiteY4" fmla="*/ 412377 h 455706"/>
              <a:gd name="connsiteX5" fmla="*/ 726141 w 878541"/>
              <a:gd name="connsiteY5" fmla="*/ 268941 h 455706"/>
              <a:gd name="connsiteX6" fmla="*/ 546847 w 878541"/>
              <a:gd name="connsiteY6" fmla="*/ 143436 h 455706"/>
              <a:gd name="connsiteX7" fmla="*/ 0 w 878541"/>
              <a:gd name="connsiteY7" fmla="*/ 116541 h 455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541" h="455706">
                <a:moveTo>
                  <a:pt x="179294" y="0"/>
                </a:moveTo>
                <a:lnTo>
                  <a:pt x="609600" y="0"/>
                </a:lnTo>
                <a:lnTo>
                  <a:pt x="869576" y="215153"/>
                </a:lnTo>
                <a:lnTo>
                  <a:pt x="878541" y="394447"/>
                </a:lnTo>
                <a:cubicBezTo>
                  <a:pt x="824753" y="400424"/>
                  <a:pt x="750047" y="455706"/>
                  <a:pt x="717176" y="412377"/>
                </a:cubicBezTo>
                <a:lnTo>
                  <a:pt x="726141" y="268941"/>
                </a:lnTo>
                <a:lnTo>
                  <a:pt x="546847" y="143436"/>
                </a:lnTo>
                <a:lnTo>
                  <a:pt x="0" y="116541"/>
                </a:ln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1" name="40 Grupo"/>
          <p:cNvGrpSpPr/>
          <p:nvPr/>
        </p:nvGrpSpPr>
        <p:grpSpPr>
          <a:xfrm>
            <a:off x="4397943" y="4248041"/>
            <a:ext cx="1094744" cy="627965"/>
            <a:chOff x="4397943" y="3590704"/>
            <a:chExt cx="1094744" cy="627965"/>
          </a:xfrm>
        </p:grpSpPr>
        <p:sp>
          <p:nvSpPr>
            <p:cNvPr id="42" name="4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294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471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38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649728">
            <a:off x="6972195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6084503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5025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99262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93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575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" name="46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6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7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84" name="83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8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9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0" name="89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2" name="91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10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88" name="87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89" name="88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11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2" name="81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82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2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52" name="51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65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294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6207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51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7157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27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319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631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26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39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98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29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93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6005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50095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407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104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471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38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816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820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52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915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28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Forma libre"/>
          <p:cNvSpPr/>
          <p:nvPr/>
        </p:nvSpPr>
        <p:spPr>
          <a:xfrm rot="5649728">
            <a:off x="6972195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44 Grupo"/>
          <p:cNvGrpSpPr/>
          <p:nvPr/>
        </p:nvGrpSpPr>
        <p:grpSpPr>
          <a:xfrm>
            <a:off x="6084503" y="2499742"/>
            <a:ext cx="1008000" cy="467998"/>
            <a:chOff x="2771800" y="2859782"/>
            <a:chExt cx="1008000" cy="467998"/>
          </a:xfrm>
        </p:grpSpPr>
        <p:sp>
          <p:nvSpPr>
            <p:cNvPr id="72" name="71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1" name="80 Forma libre"/>
          <p:cNvSpPr/>
          <p:nvPr/>
        </p:nvSpPr>
        <p:spPr>
          <a:xfrm>
            <a:off x="6845025" y="2956264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992625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93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575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5" name="144 Grupo"/>
          <p:cNvGrpSpPr/>
          <p:nvPr/>
        </p:nvGrpSpPr>
        <p:grpSpPr>
          <a:xfrm>
            <a:off x="7081944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6" name="81 Grupo"/>
          <p:cNvGrpSpPr/>
          <p:nvPr/>
        </p:nvGrpSpPr>
        <p:grpSpPr>
          <a:xfrm>
            <a:off x="4040294" y="4248041"/>
            <a:ext cx="3698367" cy="627965"/>
            <a:chOff x="4040294" y="4248041"/>
            <a:chExt cx="3698367" cy="627965"/>
          </a:xfrm>
        </p:grpSpPr>
        <p:grpSp>
          <p:nvGrpSpPr>
            <p:cNvPr id="7" name="84 Grupo"/>
            <p:cNvGrpSpPr/>
            <p:nvPr/>
          </p:nvGrpSpPr>
          <p:grpSpPr>
            <a:xfrm>
              <a:off x="4040294" y="4248041"/>
              <a:ext cx="2835962" cy="627965"/>
              <a:chOff x="3903550" y="4248041"/>
              <a:chExt cx="2835962" cy="627965"/>
            </a:xfrm>
          </p:grpSpPr>
          <p:grpSp>
            <p:nvGrpSpPr>
              <p:cNvPr id="8" name="89 Grupo"/>
              <p:cNvGrpSpPr/>
              <p:nvPr/>
            </p:nvGrpSpPr>
            <p:grpSpPr>
              <a:xfrm>
                <a:off x="3903550" y="4248041"/>
                <a:ext cx="2735974" cy="627965"/>
                <a:chOff x="3903550" y="4248041"/>
                <a:chExt cx="2735974" cy="627965"/>
              </a:xfrm>
            </p:grpSpPr>
            <p:sp>
              <p:nvSpPr>
                <p:cNvPr id="92" name="91 CuadroTexto"/>
                <p:cNvSpPr txBox="1"/>
                <p:nvPr/>
              </p:nvSpPr>
              <p:spPr>
                <a:xfrm rot="2586040">
                  <a:off x="5919455" y="4258349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>
                      <a:solidFill>
                        <a:srgbClr val="FF0066"/>
                      </a:solidFill>
                    </a:rPr>
                    <a:t>Ser</a:t>
                  </a:r>
                  <a:endParaRPr lang="es-ES" sz="3200" dirty="0">
                    <a:solidFill>
                      <a:srgbClr val="FF0066"/>
                    </a:solidFill>
                  </a:endParaRPr>
                </a:p>
              </p:txBody>
            </p:sp>
            <p:grpSp>
              <p:nvGrpSpPr>
                <p:cNvPr id="9" name="79 Grupo"/>
                <p:cNvGrpSpPr/>
                <p:nvPr/>
              </p:nvGrpSpPr>
              <p:grpSpPr>
                <a:xfrm>
                  <a:off x="3903550" y="4248041"/>
                  <a:ext cx="1964594" cy="627965"/>
                  <a:chOff x="3840491" y="4248041"/>
                  <a:chExt cx="1964594" cy="627965"/>
                </a:xfrm>
              </p:grpSpPr>
              <p:grpSp>
                <p:nvGrpSpPr>
                  <p:cNvPr id="10" name="51 Grupo"/>
                  <p:cNvGrpSpPr/>
                  <p:nvPr/>
                </p:nvGrpSpPr>
                <p:grpSpPr>
                  <a:xfrm rot="19062422">
                    <a:off x="384049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9" name="98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00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00" name="99 CuadroTexto"/>
                    <p:cNvSpPr txBox="1"/>
                    <p:nvPr/>
                  </p:nvSpPr>
                  <p:spPr>
                    <a:xfrm rot="2586040">
                      <a:off x="4530427" y="3633894"/>
                      <a:ext cx="890372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Met</a:t>
                      </a:r>
                      <a:endParaRPr lang="es-ES" sz="3200" dirty="0"/>
                    </a:p>
                  </p:txBody>
                </p:sp>
              </p:grpSp>
              <p:grpSp>
                <p:nvGrpSpPr>
                  <p:cNvPr id="11" name="71 Grupo"/>
                  <p:cNvGrpSpPr/>
                  <p:nvPr/>
                </p:nvGrpSpPr>
                <p:grpSpPr>
                  <a:xfrm rot="19002165">
                    <a:off x="4710341" y="4248041"/>
                    <a:ext cx="1094744" cy="627965"/>
                    <a:chOff x="4397943" y="3590704"/>
                    <a:chExt cx="1094744" cy="627965"/>
                  </a:xfrm>
                </p:grpSpPr>
                <p:sp>
                  <p:nvSpPr>
                    <p:cNvPr id="96" name="95 Cheurón"/>
                    <p:cNvSpPr/>
                    <p:nvPr/>
                  </p:nvSpPr>
                  <p:spPr>
                    <a:xfrm rot="2580543">
                      <a:off x="4397943" y="3590704"/>
                      <a:ext cx="1094744" cy="554379"/>
                    </a:xfrm>
                    <a:prstGeom prst="chevron">
                      <a:avLst/>
                    </a:prstGeom>
                    <a:solidFill>
                      <a:srgbClr val="FF66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97" name="96 CuadroTexto"/>
                    <p:cNvSpPr txBox="1"/>
                    <p:nvPr/>
                  </p:nvSpPr>
                  <p:spPr>
                    <a:xfrm rot="2586040">
                      <a:off x="4601248" y="3633894"/>
                      <a:ext cx="748731" cy="58477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s-ES" sz="3200" dirty="0" smtClean="0"/>
                        <a:t>Pro</a:t>
                      </a:r>
                      <a:endParaRPr lang="es-ES" sz="3200" dirty="0"/>
                    </a:p>
                  </p:txBody>
                </p:sp>
              </p:grpSp>
            </p:grpSp>
          </p:grpSp>
          <p:grpSp>
            <p:nvGrpSpPr>
              <p:cNvPr id="12" name="86 Grupo"/>
              <p:cNvGrpSpPr/>
              <p:nvPr/>
            </p:nvGrpSpPr>
            <p:grpSpPr>
              <a:xfrm rot="18963800">
                <a:off x="5644768" y="4248041"/>
                <a:ext cx="1094744" cy="627965"/>
                <a:chOff x="4397943" y="3590704"/>
                <a:chExt cx="1094744" cy="627965"/>
              </a:xfrm>
            </p:grpSpPr>
            <p:sp>
              <p:nvSpPr>
                <p:cNvPr id="89" name="88 Cheurón"/>
                <p:cNvSpPr/>
                <p:nvPr/>
              </p:nvSpPr>
              <p:spPr>
                <a:xfrm rot="2580543">
                  <a:off x="4397943" y="3590704"/>
                  <a:ext cx="1094744" cy="554379"/>
                </a:xfrm>
                <a:prstGeom prst="chevron">
                  <a:avLst/>
                </a:prstGeom>
                <a:solidFill>
                  <a:srgbClr val="00FF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89 CuadroTexto"/>
                <p:cNvSpPr txBox="1"/>
                <p:nvPr/>
              </p:nvSpPr>
              <p:spPr>
                <a:xfrm rot="2586040">
                  <a:off x="4615579" y="3633894"/>
                  <a:ext cx="72006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Ser</a:t>
                  </a:r>
                  <a:endParaRPr lang="es-ES" sz="3200" dirty="0"/>
                </a:p>
              </p:txBody>
            </p:sp>
          </p:grpSp>
        </p:grpSp>
        <p:grpSp>
          <p:nvGrpSpPr>
            <p:cNvPr id="13" name="102 Grupo"/>
            <p:cNvGrpSpPr/>
            <p:nvPr/>
          </p:nvGrpSpPr>
          <p:grpSpPr>
            <a:xfrm>
              <a:off x="6643917" y="4257776"/>
              <a:ext cx="1094744" cy="591985"/>
              <a:chOff x="6643917" y="4257776"/>
              <a:chExt cx="1094744" cy="591985"/>
            </a:xfrm>
          </p:grpSpPr>
          <p:sp>
            <p:nvSpPr>
              <p:cNvPr id="85" name="84 Cheurón"/>
              <p:cNvSpPr/>
              <p:nvPr/>
            </p:nvSpPr>
            <p:spPr>
              <a:xfrm rot="21094">
                <a:off x="6643917" y="4257776"/>
                <a:ext cx="1094744" cy="554379"/>
              </a:xfrm>
              <a:prstGeom prst="chevro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85 CuadroTexto"/>
              <p:cNvSpPr txBox="1"/>
              <p:nvPr/>
            </p:nvSpPr>
            <p:spPr>
              <a:xfrm rot="26591">
                <a:off x="6899086" y="4264986"/>
                <a:ext cx="69499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Tyr</a:t>
                </a:r>
                <a:endParaRPr lang="es-ES" sz="3200" dirty="0"/>
              </a:p>
            </p:txBody>
          </p:sp>
        </p:grpSp>
      </p:grpSp>
      <p:grpSp>
        <p:nvGrpSpPr>
          <p:cNvPr id="14" name="100 Grupo"/>
          <p:cNvGrpSpPr/>
          <p:nvPr/>
        </p:nvGrpSpPr>
        <p:grpSpPr>
          <a:xfrm>
            <a:off x="7869744" y="4248041"/>
            <a:ext cx="1094744" cy="627965"/>
            <a:chOff x="4397943" y="3590704"/>
            <a:chExt cx="1094744" cy="627965"/>
          </a:xfrm>
        </p:grpSpPr>
        <p:sp>
          <p:nvSpPr>
            <p:cNvPr id="102" name="10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 rot="2586040">
              <a:off x="4576306" y="3633894"/>
              <a:ext cx="7986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Asn</a:t>
              </a:r>
              <a:endParaRPr lang="es-ES" sz="3200" dirty="0"/>
            </a:p>
          </p:txBody>
        </p:sp>
      </p:grpSp>
      <p:sp>
        <p:nvSpPr>
          <p:cNvPr id="104" name="103 Forma libre"/>
          <p:cNvSpPr/>
          <p:nvPr/>
        </p:nvSpPr>
        <p:spPr>
          <a:xfrm>
            <a:off x="7853082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7071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248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1165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83 Grupo"/>
          <p:cNvGrpSpPr/>
          <p:nvPr/>
        </p:nvGrpSpPr>
        <p:grpSpPr>
          <a:xfrm rot="19920000">
            <a:off x="5900117" y="2695916"/>
            <a:ext cx="1008000" cy="1921338"/>
            <a:chOff x="3131952" y="2499742"/>
            <a:chExt cx="1008000" cy="1921338"/>
          </a:xfrm>
        </p:grpSpPr>
        <p:grpSp>
          <p:nvGrpSpPr>
            <p:cNvPr id="5" name="144 Grupo"/>
            <p:cNvGrpSpPr/>
            <p:nvPr/>
          </p:nvGrpSpPr>
          <p:grpSpPr>
            <a:xfrm>
              <a:off x="3131952" y="2499742"/>
              <a:ext cx="1008000" cy="467998"/>
              <a:chOff x="2771800" y="2859782"/>
              <a:chExt cx="1008000" cy="467998"/>
            </a:xfrm>
          </p:grpSpPr>
          <p:sp>
            <p:nvSpPr>
              <p:cNvPr id="72" name="71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4" name="7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5" name="7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81" name="80 Forma libre"/>
            <p:cNvSpPr/>
            <p:nvPr/>
          </p:nvSpPr>
          <p:spPr>
            <a:xfrm>
              <a:off x="3892474" y="2956264"/>
              <a:ext cx="221942" cy="1464816"/>
            </a:xfrm>
            <a:custGeom>
              <a:avLst/>
              <a:gdLst>
                <a:gd name="connsiteX0" fmla="*/ 106532 w 221942"/>
                <a:gd name="connsiteY0" fmla="*/ 17755 h 1464816"/>
                <a:gd name="connsiteX1" fmla="*/ 106532 w 221942"/>
                <a:gd name="connsiteY1" fmla="*/ 381740 h 1464816"/>
                <a:gd name="connsiteX2" fmla="*/ 177553 w 221942"/>
                <a:gd name="connsiteY2" fmla="*/ 470517 h 1464816"/>
                <a:gd name="connsiteX3" fmla="*/ 115409 w 221942"/>
                <a:gd name="connsiteY3" fmla="*/ 541538 h 1464816"/>
                <a:gd name="connsiteX4" fmla="*/ 115409 w 221942"/>
                <a:gd name="connsiteY4" fmla="*/ 790113 h 1464816"/>
                <a:gd name="connsiteX5" fmla="*/ 0 w 221942"/>
                <a:gd name="connsiteY5" fmla="*/ 896645 h 1464816"/>
                <a:gd name="connsiteX6" fmla="*/ 115409 w 221942"/>
                <a:gd name="connsiteY6" fmla="*/ 985421 h 1464816"/>
                <a:gd name="connsiteX7" fmla="*/ 124287 w 221942"/>
                <a:gd name="connsiteY7" fmla="*/ 1278385 h 1464816"/>
                <a:gd name="connsiteX8" fmla="*/ 204186 w 221942"/>
                <a:gd name="connsiteY8" fmla="*/ 1251752 h 1464816"/>
                <a:gd name="connsiteX9" fmla="*/ 221942 w 221942"/>
                <a:gd name="connsiteY9" fmla="*/ 0 h 1464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1942" h="1464816">
                  <a:moveTo>
                    <a:pt x="106532" y="17755"/>
                  </a:moveTo>
                  <a:lnTo>
                    <a:pt x="106532" y="381740"/>
                  </a:lnTo>
                  <a:lnTo>
                    <a:pt x="177553" y="470517"/>
                  </a:lnTo>
                  <a:lnTo>
                    <a:pt x="115409" y="541538"/>
                  </a:lnTo>
                  <a:lnTo>
                    <a:pt x="115409" y="790113"/>
                  </a:lnTo>
                  <a:lnTo>
                    <a:pt x="0" y="896645"/>
                  </a:lnTo>
                  <a:lnTo>
                    <a:pt x="115409" y="985421"/>
                  </a:lnTo>
                  <a:cubicBezTo>
                    <a:pt x="118368" y="1083076"/>
                    <a:pt x="109491" y="1229558"/>
                    <a:pt x="124287" y="1278385"/>
                  </a:cubicBezTo>
                  <a:cubicBezTo>
                    <a:pt x="150920" y="1269507"/>
                    <a:pt x="187910" y="1464816"/>
                    <a:pt x="204186" y="1251752"/>
                  </a:cubicBezTo>
                  <a:lnTo>
                    <a:pt x="221942" y="0"/>
                  </a:lnTo>
                </a:path>
              </a:pathLst>
            </a:custGeom>
            <a:solidFill>
              <a:srgbClr val="FFFF00"/>
            </a:solidFill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9" name="68 Rectángulo"/>
          <p:cNvSpPr/>
          <p:nvPr/>
        </p:nvSpPr>
        <p:spPr>
          <a:xfrm rot="5400000" flipV="1">
            <a:off x="799240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271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335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6" name="144 Grupo"/>
          <p:cNvGrpSpPr/>
          <p:nvPr/>
        </p:nvGrpSpPr>
        <p:grpSpPr>
          <a:xfrm>
            <a:off x="708172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3732044">
            <a:off x="6971972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Forma libre"/>
          <p:cNvSpPr/>
          <p:nvPr/>
        </p:nvSpPr>
        <p:spPr>
          <a:xfrm>
            <a:off x="7853082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05 Grupo"/>
          <p:cNvGrpSpPr/>
          <p:nvPr/>
        </p:nvGrpSpPr>
        <p:grpSpPr>
          <a:xfrm>
            <a:off x="4283968" y="4248041"/>
            <a:ext cx="4616995" cy="627965"/>
            <a:chOff x="4283968" y="4248041"/>
            <a:chExt cx="4616995" cy="627965"/>
          </a:xfrm>
        </p:grpSpPr>
        <p:grpSp>
          <p:nvGrpSpPr>
            <p:cNvPr id="8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9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10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11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2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1" name="10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2" name="101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3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9" name="98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4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2" name="91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92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5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7" name="86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87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6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104" name="10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104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6026848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4957872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528818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563882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075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6804025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7670942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3949873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4280185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4630823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067945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698429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31460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66524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709216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6073609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6971749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1933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2264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2614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2051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Forma libre"/>
          <p:cNvSpPr/>
          <p:nvPr/>
        </p:nvSpPr>
        <p:spPr>
          <a:xfrm>
            <a:off x="6858000" y="2931790"/>
            <a:ext cx="274204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55 Grupo"/>
          <p:cNvGrpSpPr/>
          <p:nvPr/>
        </p:nvGrpSpPr>
        <p:grpSpPr>
          <a:xfrm>
            <a:off x="3131840" y="4248041"/>
            <a:ext cx="4616995" cy="627965"/>
            <a:chOff x="4283968" y="4248041"/>
            <a:chExt cx="4616995" cy="627965"/>
          </a:xfrm>
        </p:grpSpPr>
        <p:grpSp>
          <p:nvGrpSpPr>
            <p:cNvPr id="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88" name="87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5" name="94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1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3" name="9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6" name="8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86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3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1" name="80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12928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Forma libre"/>
          <p:cNvSpPr/>
          <p:nvPr/>
        </p:nvSpPr>
        <p:spPr>
          <a:xfrm>
            <a:off x="4873860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55 Grupo"/>
          <p:cNvGrpSpPr/>
          <p:nvPr/>
        </p:nvGrpSpPr>
        <p:grpSpPr>
          <a:xfrm>
            <a:off x="1259632" y="4248041"/>
            <a:ext cx="4616995" cy="627965"/>
            <a:chOff x="4283968" y="4248041"/>
            <a:chExt cx="4616995" cy="627965"/>
          </a:xfrm>
        </p:grpSpPr>
        <p:grpSp>
          <p:nvGrpSpPr>
            <p:cNvPr id="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88" name="87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5" name="94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6" name="95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1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3" name="9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94" name="93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86" name="85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86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3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1" name="80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  <p:sp>
        <p:nvSpPr>
          <p:cNvPr id="97" name="96 Recortar rectángulo de esquina sencilla"/>
          <p:cNvSpPr/>
          <p:nvPr/>
        </p:nvSpPr>
        <p:spPr>
          <a:xfrm rot="10800000">
            <a:off x="6804248" y="0"/>
            <a:ext cx="2339752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9" name="98 CuadroTexto"/>
          <p:cNvSpPr txBox="1"/>
          <p:nvPr/>
        </p:nvSpPr>
        <p:spPr>
          <a:xfrm>
            <a:off x="7020272" y="51470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Terminación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129281" y="251925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523683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076056" y="1385307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555526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076056" y="95325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67" name="66 Octágono"/>
          <p:cNvSpPr/>
          <p:nvPr/>
        </p:nvSpPr>
        <p:spPr>
          <a:xfrm>
            <a:off x="5220072" y="2499742"/>
            <a:ext cx="864096" cy="8281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148064" y="264375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STOP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74" name="73 Forma libre"/>
          <p:cNvSpPr/>
          <p:nvPr/>
        </p:nvSpPr>
        <p:spPr>
          <a:xfrm>
            <a:off x="4873860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74 Grupo"/>
          <p:cNvGrpSpPr/>
          <p:nvPr/>
        </p:nvGrpSpPr>
        <p:grpSpPr>
          <a:xfrm>
            <a:off x="1259632" y="4248041"/>
            <a:ext cx="4616995" cy="627965"/>
            <a:chOff x="4283968" y="4248041"/>
            <a:chExt cx="4616995" cy="627965"/>
          </a:xfrm>
        </p:grpSpPr>
        <p:grpSp>
          <p:nvGrpSpPr>
            <p:cNvPr id="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1" name="10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2" name="101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1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99" name="98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0" name="99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2" name="91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92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3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7" name="86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87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82" name="8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83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520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301354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334385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369449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313161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402165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435196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470260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413972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99743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132774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1678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596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6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1115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200554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233585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268649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2123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503996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5370274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720912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514784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 rot="19867668">
            <a:off x="3614229" y="2812123"/>
            <a:ext cx="1008000" cy="467998"/>
            <a:chOff x="2771800" y="2859782"/>
            <a:chExt cx="1008000" cy="467998"/>
          </a:xfrm>
        </p:grpSpPr>
        <p:sp>
          <p:nvSpPr>
            <p:cNvPr id="49" name="4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2" name="51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6" name="65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3" name="82 Forma libre"/>
          <p:cNvSpPr/>
          <p:nvPr/>
        </p:nvSpPr>
        <p:spPr>
          <a:xfrm rot="3590110">
            <a:off x="50274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5076056" y="1385307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5076056" y="555526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076056" y="95325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67" name="66 Octágono"/>
          <p:cNvSpPr/>
          <p:nvPr/>
        </p:nvSpPr>
        <p:spPr>
          <a:xfrm>
            <a:off x="5220072" y="2499742"/>
            <a:ext cx="864096" cy="8281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148064" y="264375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STOP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75" name="74 Forma libre"/>
          <p:cNvSpPr/>
          <p:nvPr/>
        </p:nvSpPr>
        <p:spPr>
          <a:xfrm rot="19872103">
            <a:off x="4738271" y="2931790"/>
            <a:ext cx="306000" cy="1366786"/>
          </a:xfrm>
          <a:custGeom>
            <a:avLst/>
            <a:gdLst>
              <a:gd name="connsiteX0" fmla="*/ 125506 w 233083"/>
              <a:gd name="connsiteY0" fmla="*/ 0 h 1411941"/>
              <a:gd name="connsiteX1" fmla="*/ 125506 w 233083"/>
              <a:gd name="connsiteY1" fmla="*/ 376517 h 1411941"/>
              <a:gd name="connsiteX2" fmla="*/ 0 w 233083"/>
              <a:gd name="connsiteY2" fmla="*/ 367553 h 1411941"/>
              <a:gd name="connsiteX3" fmla="*/ 8965 w 233083"/>
              <a:gd name="connsiteY3" fmla="*/ 555811 h 1411941"/>
              <a:gd name="connsiteX4" fmla="*/ 107577 w 233083"/>
              <a:gd name="connsiteY4" fmla="*/ 555811 h 1411941"/>
              <a:gd name="connsiteX5" fmla="*/ 107577 w 233083"/>
              <a:gd name="connsiteY5" fmla="*/ 950258 h 1411941"/>
              <a:gd name="connsiteX6" fmla="*/ 0 w 233083"/>
              <a:gd name="connsiteY6" fmla="*/ 959223 h 1411941"/>
              <a:gd name="connsiteX7" fmla="*/ 8965 w 233083"/>
              <a:gd name="connsiteY7" fmla="*/ 1129553 h 1411941"/>
              <a:gd name="connsiteX8" fmla="*/ 98612 w 233083"/>
              <a:gd name="connsiteY8" fmla="*/ 1129553 h 1411941"/>
              <a:gd name="connsiteX9" fmla="*/ 98612 w 233083"/>
              <a:gd name="connsiteY9" fmla="*/ 1299882 h 1411941"/>
              <a:gd name="connsiteX10" fmla="*/ 233083 w 233083"/>
              <a:gd name="connsiteY10" fmla="*/ 1192306 h 1411941"/>
              <a:gd name="connsiteX0" fmla="*/ 125506 w 125506"/>
              <a:gd name="connsiteY0" fmla="*/ 0 h 1299882"/>
              <a:gd name="connsiteX1" fmla="*/ 125506 w 125506"/>
              <a:gd name="connsiteY1" fmla="*/ 376517 h 1299882"/>
              <a:gd name="connsiteX2" fmla="*/ 0 w 125506"/>
              <a:gd name="connsiteY2" fmla="*/ 367553 h 1299882"/>
              <a:gd name="connsiteX3" fmla="*/ 8965 w 125506"/>
              <a:gd name="connsiteY3" fmla="*/ 555811 h 1299882"/>
              <a:gd name="connsiteX4" fmla="*/ 107577 w 125506"/>
              <a:gd name="connsiteY4" fmla="*/ 555811 h 1299882"/>
              <a:gd name="connsiteX5" fmla="*/ 107577 w 125506"/>
              <a:gd name="connsiteY5" fmla="*/ 950258 h 1299882"/>
              <a:gd name="connsiteX6" fmla="*/ 0 w 125506"/>
              <a:gd name="connsiteY6" fmla="*/ 959223 h 1299882"/>
              <a:gd name="connsiteX7" fmla="*/ 8965 w 125506"/>
              <a:gd name="connsiteY7" fmla="*/ 1129553 h 1299882"/>
              <a:gd name="connsiteX8" fmla="*/ 98612 w 125506"/>
              <a:gd name="connsiteY8" fmla="*/ 1129553 h 1299882"/>
              <a:gd name="connsiteX9" fmla="*/ 98612 w 125506"/>
              <a:gd name="connsiteY9" fmla="*/ 1299882 h 1299882"/>
              <a:gd name="connsiteX0" fmla="*/ 125506 w 125506"/>
              <a:gd name="connsiteY0" fmla="*/ 0 h 1331258"/>
              <a:gd name="connsiteX1" fmla="*/ 125506 w 125506"/>
              <a:gd name="connsiteY1" fmla="*/ 376517 h 1331258"/>
              <a:gd name="connsiteX2" fmla="*/ 0 w 125506"/>
              <a:gd name="connsiteY2" fmla="*/ 367553 h 1331258"/>
              <a:gd name="connsiteX3" fmla="*/ 8965 w 125506"/>
              <a:gd name="connsiteY3" fmla="*/ 555811 h 1331258"/>
              <a:gd name="connsiteX4" fmla="*/ 107577 w 125506"/>
              <a:gd name="connsiteY4" fmla="*/ 555811 h 1331258"/>
              <a:gd name="connsiteX5" fmla="*/ 107577 w 125506"/>
              <a:gd name="connsiteY5" fmla="*/ 950258 h 1331258"/>
              <a:gd name="connsiteX6" fmla="*/ 0 w 125506"/>
              <a:gd name="connsiteY6" fmla="*/ 959223 h 1331258"/>
              <a:gd name="connsiteX7" fmla="*/ 8965 w 125506"/>
              <a:gd name="connsiteY7" fmla="*/ 1129553 h 1331258"/>
              <a:gd name="connsiteX8" fmla="*/ 98612 w 125506"/>
              <a:gd name="connsiteY8" fmla="*/ 1129553 h 1331258"/>
              <a:gd name="connsiteX9" fmla="*/ 98612 w 125506"/>
              <a:gd name="connsiteY9" fmla="*/ 1299882 h 1331258"/>
              <a:gd name="connsiteX10" fmla="*/ 89647 w 125506"/>
              <a:gd name="connsiteY10" fmla="*/ 1317811 h 1331258"/>
              <a:gd name="connsiteX0" fmla="*/ 125506 w 249178"/>
              <a:gd name="connsiteY0" fmla="*/ 0 h 1331258"/>
              <a:gd name="connsiteX1" fmla="*/ 125506 w 249178"/>
              <a:gd name="connsiteY1" fmla="*/ 376517 h 1331258"/>
              <a:gd name="connsiteX2" fmla="*/ 0 w 249178"/>
              <a:gd name="connsiteY2" fmla="*/ 367553 h 1331258"/>
              <a:gd name="connsiteX3" fmla="*/ 8965 w 249178"/>
              <a:gd name="connsiteY3" fmla="*/ 555811 h 1331258"/>
              <a:gd name="connsiteX4" fmla="*/ 107577 w 249178"/>
              <a:gd name="connsiteY4" fmla="*/ 555811 h 1331258"/>
              <a:gd name="connsiteX5" fmla="*/ 107577 w 249178"/>
              <a:gd name="connsiteY5" fmla="*/ 950258 h 1331258"/>
              <a:gd name="connsiteX6" fmla="*/ 0 w 249178"/>
              <a:gd name="connsiteY6" fmla="*/ 959223 h 1331258"/>
              <a:gd name="connsiteX7" fmla="*/ 8965 w 249178"/>
              <a:gd name="connsiteY7" fmla="*/ 1129553 h 1331258"/>
              <a:gd name="connsiteX8" fmla="*/ 98612 w 249178"/>
              <a:gd name="connsiteY8" fmla="*/ 1129553 h 1331258"/>
              <a:gd name="connsiteX9" fmla="*/ 98612 w 249178"/>
              <a:gd name="connsiteY9" fmla="*/ 1299882 h 1331258"/>
              <a:gd name="connsiteX10" fmla="*/ 247310 w 249178"/>
              <a:gd name="connsiteY10" fmla="*/ 1188608 h 1331258"/>
              <a:gd name="connsiteX0" fmla="*/ 125506 w 274204"/>
              <a:gd name="connsiteY0" fmla="*/ 0 h 1331258"/>
              <a:gd name="connsiteX1" fmla="*/ 125506 w 274204"/>
              <a:gd name="connsiteY1" fmla="*/ 376517 h 1331258"/>
              <a:gd name="connsiteX2" fmla="*/ 0 w 274204"/>
              <a:gd name="connsiteY2" fmla="*/ 367553 h 1331258"/>
              <a:gd name="connsiteX3" fmla="*/ 8965 w 274204"/>
              <a:gd name="connsiteY3" fmla="*/ 555811 h 1331258"/>
              <a:gd name="connsiteX4" fmla="*/ 107577 w 274204"/>
              <a:gd name="connsiteY4" fmla="*/ 555811 h 1331258"/>
              <a:gd name="connsiteX5" fmla="*/ 107577 w 274204"/>
              <a:gd name="connsiteY5" fmla="*/ 950258 h 1331258"/>
              <a:gd name="connsiteX6" fmla="*/ 0 w 274204"/>
              <a:gd name="connsiteY6" fmla="*/ 959223 h 1331258"/>
              <a:gd name="connsiteX7" fmla="*/ 8965 w 274204"/>
              <a:gd name="connsiteY7" fmla="*/ 1129553 h 1331258"/>
              <a:gd name="connsiteX8" fmla="*/ 98612 w 274204"/>
              <a:gd name="connsiteY8" fmla="*/ 1129553 h 1331258"/>
              <a:gd name="connsiteX9" fmla="*/ 98612 w 274204"/>
              <a:gd name="connsiteY9" fmla="*/ 1299882 h 1331258"/>
              <a:gd name="connsiteX10" fmla="*/ 247310 w 274204"/>
              <a:gd name="connsiteY10" fmla="*/ 1188608 h 1331258"/>
              <a:gd name="connsiteX11" fmla="*/ 259977 w 274204"/>
              <a:gd name="connsiteY11" fmla="*/ 1165411 h 1331258"/>
              <a:gd name="connsiteX0" fmla="*/ 125506 w 274204"/>
              <a:gd name="connsiteY0" fmla="*/ 35528 h 1366786"/>
              <a:gd name="connsiteX1" fmla="*/ 125506 w 274204"/>
              <a:gd name="connsiteY1" fmla="*/ 412045 h 1366786"/>
              <a:gd name="connsiteX2" fmla="*/ 0 w 274204"/>
              <a:gd name="connsiteY2" fmla="*/ 403081 h 1366786"/>
              <a:gd name="connsiteX3" fmla="*/ 8965 w 274204"/>
              <a:gd name="connsiteY3" fmla="*/ 591339 h 1366786"/>
              <a:gd name="connsiteX4" fmla="*/ 107577 w 274204"/>
              <a:gd name="connsiteY4" fmla="*/ 591339 h 1366786"/>
              <a:gd name="connsiteX5" fmla="*/ 107577 w 274204"/>
              <a:gd name="connsiteY5" fmla="*/ 985786 h 1366786"/>
              <a:gd name="connsiteX6" fmla="*/ 0 w 274204"/>
              <a:gd name="connsiteY6" fmla="*/ 994751 h 1366786"/>
              <a:gd name="connsiteX7" fmla="*/ 8965 w 274204"/>
              <a:gd name="connsiteY7" fmla="*/ 1165081 h 1366786"/>
              <a:gd name="connsiteX8" fmla="*/ 98612 w 274204"/>
              <a:gd name="connsiteY8" fmla="*/ 1165081 h 1366786"/>
              <a:gd name="connsiteX9" fmla="*/ 98612 w 274204"/>
              <a:gd name="connsiteY9" fmla="*/ 1335410 h 1366786"/>
              <a:gd name="connsiteX10" fmla="*/ 247310 w 274204"/>
              <a:gd name="connsiteY10" fmla="*/ 1224136 h 1366786"/>
              <a:gd name="connsiteX11" fmla="*/ 247310 w 274204"/>
              <a:gd name="connsiteY11" fmla="*/ 0 h 1366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4204" h="1366786">
                <a:moveTo>
                  <a:pt x="125506" y="35528"/>
                </a:moveTo>
                <a:lnTo>
                  <a:pt x="125506" y="412045"/>
                </a:lnTo>
                <a:lnTo>
                  <a:pt x="0" y="403081"/>
                </a:lnTo>
                <a:lnTo>
                  <a:pt x="8965" y="591339"/>
                </a:lnTo>
                <a:lnTo>
                  <a:pt x="107577" y="591339"/>
                </a:lnTo>
                <a:lnTo>
                  <a:pt x="107577" y="985786"/>
                </a:lnTo>
                <a:lnTo>
                  <a:pt x="0" y="994751"/>
                </a:lnTo>
                <a:lnTo>
                  <a:pt x="8965" y="1165081"/>
                </a:lnTo>
                <a:lnTo>
                  <a:pt x="98612" y="1165081"/>
                </a:lnTo>
                <a:lnTo>
                  <a:pt x="98612" y="1335410"/>
                </a:lnTo>
                <a:cubicBezTo>
                  <a:pt x="97118" y="1366786"/>
                  <a:pt x="249178" y="1220401"/>
                  <a:pt x="247310" y="1224136"/>
                </a:cubicBezTo>
                <a:cubicBezTo>
                  <a:pt x="274204" y="1201724"/>
                  <a:pt x="244671" y="4833"/>
                  <a:pt x="247310" y="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" name="75 Grupo"/>
          <p:cNvGrpSpPr/>
          <p:nvPr/>
        </p:nvGrpSpPr>
        <p:grpSpPr>
          <a:xfrm>
            <a:off x="2835325" y="4443958"/>
            <a:ext cx="4616995" cy="627965"/>
            <a:chOff x="4283968" y="4248041"/>
            <a:chExt cx="4616995" cy="627965"/>
          </a:xfrm>
        </p:grpSpPr>
        <p:grpSp>
          <p:nvGrpSpPr>
            <p:cNvPr id="6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7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8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95" name="94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9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10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2" name="101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3" name="102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11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100" name="99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101" name="100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2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93" name="92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93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3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88" name="87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88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4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84" name="8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84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-1056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319744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67038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10750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100773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1338050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1688688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111561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28 Grupo"/>
          <p:cNvGrpSpPr/>
          <p:nvPr/>
        </p:nvGrpSpPr>
        <p:grpSpPr>
          <a:xfrm rot="425716">
            <a:off x="4179076" y="664193"/>
            <a:ext cx="2022807" cy="1717195"/>
            <a:chOff x="3460040" y="555526"/>
            <a:chExt cx="2022807" cy="1717195"/>
          </a:xfrm>
        </p:grpSpPr>
        <p:sp>
          <p:nvSpPr>
            <p:cNvPr id="33" name="32 Elipse"/>
            <p:cNvSpPr/>
            <p:nvPr/>
          </p:nvSpPr>
          <p:spPr>
            <a:xfrm>
              <a:off x="3460040" y="555526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9" y="1326118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62" y="1326117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4" name="33 Forma libre"/>
            <p:cNvSpPr/>
            <p:nvPr/>
          </p:nvSpPr>
          <p:spPr>
            <a:xfrm>
              <a:off x="3910645" y="1779662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5" name="34 Elipse"/>
          <p:cNvSpPr/>
          <p:nvPr/>
        </p:nvSpPr>
        <p:spPr>
          <a:xfrm rot="21128872">
            <a:off x="3780861" y="2346204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 rot="21128872">
            <a:off x="4539558" y="3373073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 rot="21128872">
            <a:off x="5398346" y="325463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Forma libre"/>
          <p:cNvSpPr/>
          <p:nvPr/>
        </p:nvSpPr>
        <p:spPr>
          <a:xfrm rot="5185441">
            <a:off x="4821482" y="4202154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Forma libre"/>
          <p:cNvSpPr/>
          <p:nvPr/>
        </p:nvSpPr>
        <p:spPr>
          <a:xfrm rot="21128872" flipV="1">
            <a:off x="4090827" y="2294075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orma libre"/>
          <p:cNvSpPr/>
          <p:nvPr/>
        </p:nvSpPr>
        <p:spPr>
          <a:xfrm rot="21128872" flipH="1" flipV="1">
            <a:off x="5596295" y="2086456"/>
            <a:ext cx="457200" cy="726142"/>
          </a:xfrm>
          <a:custGeom>
            <a:avLst/>
            <a:gdLst>
              <a:gd name="connsiteX0" fmla="*/ 0 w 457200"/>
              <a:gd name="connsiteY0" fmla="*/ 80683 h 726142"/>
              <a:gd name="connsiteX1" fmla="*/ 17929 w 457200"/>
              <a:gd name="connsiteY1" fmla="*/ 573742 h 726142"/>
              <a:gd name="connsiteX2" fmla="*/ 206188 w 457200"/>
              <a:gd name="connsiteY2" fmla="*/ 726142 h 726142"/>
              <a:gd name="connsiteX3" fmla="*/ 179294 w 457200"/>
              <a:gd name="connsiteY3" fmla="*/ 528918 h 726142"/>
              <a:gd name="connsiteX4" fmla="*/ 304800 w 457200"/>
              <a:gd name="connsiteY4" fmla="*/ 439271 h 726142"/>
              <a:gd name="connsiteX5" fmla="*/ 313765 w 457200"/>
              <a:gd name="connsiteY5" fmla="*/ 609600 h 726142"/>
              <a:gd name="connsiteX6" fmla="*/ 457200 w 457200"/>
              <a:gd name="connsiteY6" fmla="*/ 502024 h 726142"/>
              <a:gd name="connsiteX7" fmla="*/ 439270 w 457200"/>
              <a:gd name="connsiteY7" fmla="*/ 322730 h 726142"/>
              <a:gd name="connsiteX8" fmla="*/ 62753 w 457200"/>
              <a:gd name="connsiteY8" fmla="*/ 0 h 726142"/>
              <a:gd name="connsiteX9" fmla="*/ 26894 w 457200"/>
              <a:gd name="connsiteY9" fmla="*/ 170330 h 72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200" h="726142">
                <a:moveTo>
                  <a:pt x="0" y="80683"/>
                </a:moveTo>
                <a:lnTo>
                  <a:pt x="17929" y="573742"/>
                </a:lnTo>
                <a:lnTo>
                  <a:pt x="206188" y="726142"/>
                </a:lnTo>
                <a:lnTo>
                  <a:pt x="179294" y="528918"/>
                </a:lnTo>
                <a:lnTo>
                  <a:pt x="304800" y="439271"/>
                </a:lnTo>
                <a:lnTo>
                  <a:pt x="313765" y="609600"/>
                </a:lnTo>
                <a:lnTo>
                  <a:pt x="457200" y="502024"/>
                </a:lnTo>
                <a:lnTo>
                  <a:pt x="439270" y="322730"/>
                </a:lnTo>
                <a:lnTo>
                  <a:pt x="62753" y="0"/>
                </a:lnTo>
                <a:cubicBezTo>
                  <a:pt x="50800" y="56777"/>
                  <a:pt x="17929" y="140448"/>
                  <a:pt x="26894" y="170330"/>
                </a:cubicBezTo>
              </a:path>
            </a:pathLst>
          </a:cu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30 Grupo"/>
          <p:cNvGrpSpPr/>
          <p:nvPr/>
        </p:nvGrpSpPr>
        <p:grpSpPr>
          <a:xfrm rot="19968987">
            <a:off x="4459031" y="3087634"/>
            <a:ext cx="4616995" cy="627965"/>
            <a:chOff x="4283968" y="4248041"/>
            <a:chExt cx="4616995" cy="627965"/>
          </a:xfrm>
        </p:grpSpPr>
        <p:grpSp>
          <p:nvGrpSpPr>
            <p:cNvPr id="4" name="81 Grupo"/>
            <p:cNvGrpSpPr/>
            <p:nvPr/>
          </p:nvGrpSpPr>
          <p:grpSpPr>
            <a:xfrm>
              <a:off x="4283968" y="4248041"/>
              <a:ext cx="3698367" cy="627965"/>
              <a:chOff x="4040294" y="4248041"/>
              <a:chExt cx="3698367" cy="627965"/>
            </a:xfrm>
          </p:grpSpPr>
          <p:grpSp>
            <p:nvGrpSpPr>
              <p:cNvPr id="5" name="84 Grupo"/>
              <p:cNvGrpSpPr/>
              <p:nvPr/>
            </p:nvGrpSpPr>
            <p:grpSpPr>
              <a:xfrm>
                <a:off x="4040294" y="4248041"/>
                <a:ext cx="2835962" cy="627965"/>
                <a:chOff x="3903550" y="4248041"/>
                <a:chExt cx="2835962" cy="627965"/>
              </a:xfrm>
            </p:grpSpPr>
            <p:grpSp>
              <p:nvGrpSpPr>
                <p:cNvPr id="6" name="89 Grupo"/>
                <p:cNvGrpSpPr/>
                <p:nvPr/>
              </p:nvGrpSpPr>
              <p:grpSpPr>
                <a:xfrm>
                  <a:off x="3903550" y="4248041"/>
                  <a:ext cx="2735974" cy="627965"/>
                  <a:chOff x="3903550" y="4248041"/>
                  <a:chExt cx="2735974" cy="627965"/>
                </a:xfrm>
              </p:grpSpPr>
              <p:sp>
                <p:nvSpPr>
                  <p:cNvPr id="57" name="56 CuadroTexto"/>
                  <p:cNvSpPr txBox="1"/>
                  <p:nvPr/>
                </p:nvSpPr>
                <p:spPr>
                  <a:xfrm rot="2586040">
                    <a:off x="5919455" y="4258349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>
                        <a:solidFill>
                          <a:srgbClr val="FF0066"/>
                        </a:solidFill>
                      </a:rPr>
                      <a:t>Ser</a:t>
                    </a:r>
                    <a:endParaRPr lang="es-ES" sz="3200" dirty="0">
                      <a:solidFill>
                        <a:srgbClr val="FF0066"/>
                      </a:solidFill>
                    </a:endParaRPr>
                  </a:p>
                </p:txBody>
              </p:sp>
              <p:grpSp>
                <p:nvGrpSpPr>
                  <p:cNvPr id="7" name="79 Grupo"/>
                  <p:cNvGrpSpPr/>
                  <p:nvPr/>
                </p:nvGrpSpPr>
                <p:grpSpPr>
                  <a:xfrm>
                    <a:off x="3903550" y="4248041"/>
                    <a:ext cx="1964594" cy="627965"/>
                    <a:chOff x="3840491" y="4248041"/>
                    <a:chExt cx="1964594" cy="627965"/>
                  </a:xfrm>
                </p:grpSpPr>
                <p:grpSp>
                  <p:nvGrpSpPr>
                    <p:cNvPr id="8" name="51 Grupo"/>
                    <p:cNvGrpSpPr/>
                    <p:nvPr/>
                  </p:nvGrpSpPr>
                  <p:grpSpPr>
                    <a:xfrm rot="19062422">
                      <a:off x="384049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63" name="62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0066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4" name="63 CuadroTexto"/>
                      <p:cNvSpPr txBox="1"/>
                      <p:nvPr/>
                    </p:nvSpPr>
                    <p:spPr>
                      <a:xfrm rot="2586040">
                        <a:off x="4530427" y="3633894"/>
                        <a:ext cx="890372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Met</a:t>
                        </a:r>
                        <a:endParaRPr lang="es-ES" sz="3200" dirty="0"/>
                      </a:p>
                    </p:txBody>
                  </p:sp>
                </p:grpSp>
                <p:grpSp>
                  <p:nvGrpSpPr>
                    <p:cNvPr id="9" name="71 Grupo"/>
                    <p:cNvGrpSpPr/>
                    <p:nvPr/>
                  </p:nvGrpSpPr>
                  <p:grpSpPr>
                    <a:xfrm rot="19002165">
                      <a:off x="4710341" y="4248041"/>
                      <a:ext cx="1094744" cy="627965"/>
                      <a:chOff x="4397943" y="3590704"/>
                      <a:chExt cx="1094744" cy="627965"/>
                    </a:xfrm>
                  </p:grpSpPr>
                  <p:sp>
                    <p:nvSpPr>
                      <p:cNvPr id="61" name="60 Cheurón"/>
                      <p:cNvSpPr/>
                      <p:nvPr/>
                    </p:nvSpPr>
                    <p:spPr>
                      <a:xfrm rot="2580543">
                        <a:off x="4397943" y="3590704"/>
                        <a:ext cx="1094744" cy="554379"/>
                      </a:xfrm>
                      <a:prstGeom prst="chevron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ES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62" name="61 CuadroTexto"/>
                      <p:cNvSpPr txBox="1"/>
                      <p:nvPr/>
                    </p:nvSpPr>
                    <p:spPr>
                      <a:xfrm rot="2586040">
                        <a:off x="4601248" y="3633894"/>
                        <a:ext cx="748731" cy="58477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s-ES" sz="3200" dirty="0" smtClean="0"/>
                          <a:t>Pro</a:t>
                        </a:r>
                        <a:endParaRPr lang="es-ES" sz="3200" dirty="0"/>
                      </a:p>
                    </p:txBody>
                  </p:sp>
                </p:grpSp>
              </p:grpSp>
            </p:grpSp>
            <p:grpSp>
              <p:nvGrpSpPr>
                <p:cNvPr id="10" name="86 Grupo"/>
                <p:cNvGrpSpPr/>
                <p:nvPr/>
              </p:nvGrpSpPr>
              <p:grpSpPr>
                <a:xfrm rot="18963800">
                  <a:off x="5644768" y="4248041"/>
                  <a:ext cx="1094744" cy="627965"/>
                  <a:chOff x="4397943" y="3590704"/>
                  <a:chExt cx="1094744" cy="627965"/>
                </a:xfrm>
              </p:grpSpPr>
              <p:sp>
                <p:nvSpPr>
                  <p:cNvPr id="55" name="54 Cheurón"/>
                  <p:cNvSpPr/>
                  <p:nvPr/>
                </p:nvSpPr>
                <p:spPr>
                  <a:xfrm rot="2580543">
                    <a:off x="4397943" y="3590704"/>
                    <a:ext cx="1094744" cy="554379"/>
                  </a:xfrm>
                  <a:prstGeom prst="chevron">
                    <a:avLst/>
                  </a:prstGeom>
                  <a:solidFill>
                    <a:srgbClr val="00FF9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" name="55 CuadroTexto"/>
                  <p:cNvSpPr txBox="1"/>
                  <p:nvPr/>
                </p:nvSpPr>
                <p:spPr>
                  <a:xfrm rot="2586040">
                    <a:off x="4615579" y="3633894"/>
                    <a:ext cx="720069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s-ES" sz="3200" dirty="0" smtClean="0"/>
                      <a:t>Ser</a:t>
                    </a:r>
                    <a:endParaRPr lang="es-ES" sz="3200" dirty="0"/>
                  </a:p>
                </p:txBody>
              </p:sp>
            </p:grpSp>
          </p:grpSp>
          <p:grpSp>
            <p:nvGrpSpPr>
              <p:cNvPr id="11" name="102 Grupo"/>
              <p:cNvGrpSpPr/>
              <p:nvPr/>
            </p:nvGrpSpPr>
            <p:grpSpPr>
              <a:xfrm>
                <a:off x="6643917" y="4257776"/>
                <a:ext cx="1094744" cy="591985"/>
                <a:chOff x="6643917" y="4257776"/>
                <a:chExt cx="1094744" cy="591985"/>
              </a:xfrm>
            </p:grpSpPr>
            <p:sp>
              <p:nvSpPr>
                <p:cNvPr id="48" name="47 Cheurón"/>
                <p:cNvSpPr/>
                <p:nvPr/>
              </p:nvSpPr>
              <p:spPr>
                <a:xfrm rot="21094">
                  <a:off x="6643917" y="4257776"/>
                  <a:ext cx="1094744" cy="554379"/>
                </a:xfrm>
                <a:prstGeom prst="chevron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48 CuadroTexto"/>
                <p:cNvSpPr txBox="1"/>
                <p:nvPr/>
              </p:nvSpPr>
              <p:spPr>
                <a:xfrm rot="26591">
                  <a:off x="6899086" y="4264986"/>
                  <a:ext cx="69499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ES" sz="3200" dirty="0" smtClean="0"/>
                    <a:t>Tyr</a:t>
                  </a:r>
                  <a:endParaRPr lang="es-ES" sz="3200" dirty="0"/>
                </a:p>
              </p:txBody>
            </p:sp>
          </p:grpSp>
        </p:grpSp>
        <p:grpSp>
          <p:nvGrpSpPr>
            <p:cNvPr id="12" name="102 Grupo"/>
            <p:cNvGrpSpPr/>
            <p:nvPr/>
          </p:nvGrpSpPr>
          <p:grpSpPr>
            <a:xfrm rot="18991341">
              <a:off x="7806219" y="4248041"/>
              <a:ext cx="1094744" cy="627965"/>
              <a:chOff x="4397943" y="3590704"/>
              <a:chExt cx="1094744" cy="627965"/>
            </a:xfrm>
          </p:grpSpPr>
          <p:sp>
            <p:nvSpPr>
              <p:cNvPr id="37" name="36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37 CuadroTexto"/>
              <p:cNvSpPr txBox="1"/>
              <p:nvPr/>
            </p:nvSpPr>
            <p:spPr>
              <a:xfrm rot="2586040">
                <a:off x="4576306" y="3633894"/>
                <a:ext cx="7986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Asn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074744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059832" y="2499742"/>
            <a:ext cx="2044302" cy="2366999"/>
            <a:chOff x="3059832" y="2499742"/>
            <a:chExt cx="2044302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3460041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3845337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4712254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5" name="44 Grupo"/>
          <p:cNvGrpSpPr/>
          <p:nvPr/>
        </p:nvGrpSpPr>
        <p:grpSpPr>
          <a:xfrm>
            <a:off x="3765288" y="4248041"/>
            <a:ext cx="1094744" cy="627965"/>
            <a:chOff x="4397943" y="3590704"/>
            <a:chExt cx="1094744" cy="627965"/>
          </a:xfrm>
        </p:grpSpPr>
        <p:sp>
          <p:nvSpPr>
            <p:cNvPr id="47" name="46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sp>
        <p:nvSpPr>
          <p:cNvPr id="51" name="50 Recortar rectángulo de esquina sencilla"/>
          <p:cNvSpPr/>
          <p:nvPr/>
        </p:nvSpPr>
        <p:spPr>
          <a:xfrm rot="10800000">
            <a:off x="6876256" y="0"/>
            <a:ext cx="2267744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7166945" y="51470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Elongación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67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5" name="34 Elipse"/>
          <p:cNvSpPr/>
          <p:nvPr/>
        </p:nvSpPr>
        <p:spPr>
          <a:xfrm>
            <a:off x="3074744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" name="65 Grupo"/>
          <p:cNvGrpSpPr/>
          <p:nvPr/>
        </p:nvGrpSpPr>
        <p:grpSpPr>
          <a:xfrm>
            <a:off x="3059832" y="2499742"/>
            <a:ext cx="2637541" cy="2366999"/>
            <a:chOff x="3059832" y="2499742"/>
            <a:chExt cx="2637541" cy="2366999"/>
          </a:xfrm>
        </p:grpSpPr>
        <p:sp>
          <p:nvSpPr>
            <p:cNvPr id="91" name="90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 rot="2586040">
              <a:off x="4948642" y="4258349"/>
              <a:ext cx="748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Pro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49" name="48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0" name="49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grpSp>
          <p:nvGrpSpPr>
            <p:cNvPr id="4" name="144 Grupo"/>
            <p:cNvGrpSpPr/>
            <p:nvPr/>
          </p:nvGrpSpPr>
          <p:grpSpPr>
            <a:xfrm>
              <a:off x="4075597" y="2499742"/>
              <a:ext cx="1008000" cy="467998"/>
              <a:chOff x="2771800" y="2859782"/>
              <a:chExt cx="1008000" cy="467998"/>
            </a:xfrm>
          </p:grpSpPr>
          <p:sp>
            <p:nvSpPr>
              <p:cNvPr id="93" name="92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4" name="93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5" name="94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96" name="95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0" name="99 Forma libre"/>
            <p:cNvSpPr/>
            <p:nvPr/>
          </p:nvSpPr>
          <p:spPr>
            <a:xfrm>
              <a:off x="4932040" y="2868706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Elipse"/>
          <p:cNvSpPr/>
          <p:nvPr/>
        </p:nvSpPr>
        <p:spPr>
          <a:xfrm>
            <a:off x="3460041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Elipse"/>
          <p:cNvSpPr/>
          <p:nvPr/>
        </p:nvSpPr>
        <p:spPr>
          <a:xfrm>
            <a:off x="3845337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4712254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Forma libre"/>
          <p:cNvSpPr/>
          <p:nvPr/>
        </p:nvSpPr>
        <p:spPr>
          <a:xfrm rot="5703511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1" name="50 Grupo"/>
          <p:cNvGrpSpPr/>
          <p:nvPr/>
        </p:nvGrpSpPr>
        <p:grpSpPr>
          <a:xfrm>
            <a:off x="3765288" y="4248041"/>
            <a:ext cx="1094744" cy="627965"/>
            <a:chOff x="4397943" y="3590704"/>
            <a:chExt cx="1094744" cy="627965"/>
          </a:xfrm>
        </p:grpSpPr>
        <p:sp>
          <p:nvSpPr>
            <p:cNvPr id="52" name="5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 rot="2586040">
              <a:off x="4530427" y="3633894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Met</a:t>
              </a:r>
              <a:endParaRPr lang="es-ES" sz="3200" dirty="0"/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4860032" y="4248041"/>
            <a:ext cx="1094744" cy="627965"/>
            <a:chOff x="4397943" y="3590704"/>
            <a:chExt cx="1094744" cy="627965"/>
          </a:xfrm>
        </p:grpSpPr>
        <p:sp>
          <p:nvSpPr>
            <p:cNvPr id="72" name="71 Cheurón"/>
            <p:cNvSpPr/>
            <p:nvPr/>
          </p:nvSpPr>
          <p:spPr>
            <a:xfrm rot="2580543">
              <a:off x="4397943" y="3590704"/>
              <a:ext cx="1094744" cy="554379"/>
            </a:xfrm>
            <a:prstGeom prst="chevron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 rot="2586040">
              <a:off x="4601248" y="3633894"/>
              <a:ext cx="748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/>
                <a:t>Pro</a:t>
              </a:r>
              <a:endParaRPr lang="es-ES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66 Rectángulo"/>
          <p:cNvSpPr/>
          <p:nvPr/>
        </p:nvSpPr>
        <p:spPr>
          <a:xfrm rot="5400000" flipV="1">
            <a:off x="7995651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8325963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8676601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3074743" y="735942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4" name="48 Grupo"/>
          <p:cNvGrpSpPr/>
          <p:nvPr/>
        </p:nvGrpSpPr>
        <p:grpSpPr>
          <a:xfrm rot="20011312">
            <a:off x="2888172" y="2725710"/>
            <a:ext cx="1008000" cy="1728192"/>
            <a:chOff x="3059832" y="2499742"/>
            <a:chExt cx="1008000" cy="1728192"/>
          </a:xfrm>
        </p:grpSpPr>
        <p:grpSp>
          <p:nvGrpSpPr>
            <p:cNvPr id="5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86" name="8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7" name="8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8" name="8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9" name="8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90" name="8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3851920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471883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6" name="144 Grupo"/>
          <p:cNvGrpSpPr/>
          <p:nvPr/>
        </p:nvGrpSpPr>
        <p:grpSpPr>
          <a:xfrm>
            <a:off x="4075597" y="2499742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6" name="65 Forma libre"/>
          <p:cNvSpPr/>
          <p:nvPr/>
        </p:nvSpPr>
        <p:spPr>
          <a:xfrm rot="3470188">
            <a:off x="4019644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5" name="74 Grupo"/>
          <p:cNvGrpSpPr/>
          <p:nvPr/>
        </p:nvGrpSpPr>
        <p:grpSpPr>
          <a:xfrm>
            <a:off x="3779912" y="4248041"/>
            <a:ext cx="1964594" cy="627965"/>
            <a:chOff x="3840491" y="4248041"/>
            <a:chExt cx="1964594" cy="627965"/>
          </a:xfrm>
        </p:grpSpPr>
        <p:grpSp>
          <p:nvGrpSpPr>
            <p:cNvPr id="52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70" name="6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72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73" name="72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73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Rectángulo"/>
          <p:cNvSpPr/>
          <p:nvPr/>
        </p:nvSpPr>
        <p:spPr>
          <a:xfrm rot="5400000" flipV="1">
            <a:off x="7995540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8325852" y="2175683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8676490" y="2175683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1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5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075597" y="2499741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7" name="66 Forma libre"/>
          <p:cNvSpPr/>
          <p:nvPr/>
        </p:nvSpPr>
        <p:spPr>
          <a:xfrm rot="5703511">
            <a:off x="5027756" y="3587991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2" name="48 Grupo"/>
          <p:cNvGrpSpPr/>
          <p:nvPr/>
        </p:nvGrpSpPr>
        <p:grpSpPr>
          <a:xfrm rot="19840198">
            <a:off x="2888172" y="2725710"/>
            <a:ext cx="1008000" cy="1728192"/>
            <a:chOff x="3059832" y="2499742"/>
            <a:chExt cx="1008000" cy="1728192"/>
          </a:xfrm>
        </p:grpSpPr>
        <p:grpSp>
          <p:nvGrpSpPr>
            <p:cNvPr id="7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75" name="74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77" name="76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80" name="79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4" name="73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81" name="80 Grupo"/>
          <p:cNvGrpSpPr/>
          <p:nvPr/>
        </p:nvGrpSpPr>
        <p:grpSpPr>
          <a:xfrm>
            <a:off x="3779912" y="4248041"/>
            <a:ext cx="1964594" cy="627965"/>
            <a:chOff x="3840491" y="4248041"/>
            <a:chExt cx="1964594" cy="627965"/>
          </a:xfrm>
        </p:grpSpPr>
        <p:grpSp>
          <p:nvGrpSpPr>
            <p:cNvPr id="82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86" name="85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86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83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84" name="83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84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Rectángulo"/>
          <p:cNvSpPr/>
          <p:nvPr/>
        </p:nvSpPr>
        <p:spPr>
          <a:xfrm rot="5400000" flipV="1">
            <a:off x="7995540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8325852" y="2175683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8676490" y="2175683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98 Grupo"/>
          <p:cNvGrpSpPr>
            <a:grpSpLocks noChangeAspect="1"/>
          </p:cNvGrpSpPr>
          <p:nvPr/>
        </p:nvGrpSpPr>
        <p:grpSpPr>
          <a:xfrm>
            <a:off x="4082855" y="735941"/>
            <a:ext cx="2793400" cy="3563999"/>
            <a:chOff x="2771795" y="1059584"/>
            <a:chExt cx="2088229" cy="2664300"/>
          </a:xfrm>
        </p:grpSpPr>
        <p:grpSp>
          <p:nvGrpSpPr>
            <p:cNvPr id="3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78" name="77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6" name="35 Rectángulo"/>
          <p:cNvSpPr/>
          <p:nvPr/>
        </p:nvSpPr>
        <p:spPr>
          <a:xfrm rot="5400000" flipV="1">
            <a:off x="596598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Elipse"/>
          <p:cNvSpPr/>
          <p:nvPr/>
        </p:nvSpPr>
        <p:spPr>
          <a:xfrm>
            <a:off x="4860032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Elipse"/>
          <p:cNvSpPr/>
          <p:nvPr/>
        </p:nvSpPr>
        <p:spPr>
          <a:xfrm>
            <a:off x="5726949" y="2690508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4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0" name="99 Forma libre"/>
          <p:cNvSpPr/>
          <p:nvPr/>
        </p:nvSpPr>
        <p:spPr>
          <a:xfrm>
            <a:off x="4932040" y="2868705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4" name="144 Grupo"/>
          <p:cNvGrpSpPr/>
          <p:nvPr/>
        </p:nvGrpSpPr>
        <p:grpSpPr>
          <a:xfrm>
            <a:off x="4075597" y="2499741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7" name="66 Forma libre"/>
          <p:cNvSpPr/>
          <p:nvPr/>
        </p:nvSpPr>
        <p:spPr>
          <a:xfrm rot="5703511">
            <a:off x="5027756" y="3587991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2" name="51 Grupo"/>
          <p:cNvGrpSpPr/>
          <p:nvPr/>
        </p:nvGrpSpPr>
        <p:grpSpPr>
          <a:xfrm>
            <a:off x="3975558" y="4248041"/>
            <a:ext cx="1964594" cy="627965"/>
            <a:chOff x="3840491" y="4248041"/>
            <a:chExt cx="1964594" cy="627965"/>
          </a:xfrm>
        </p:grpSpPr>
        <p:grpSp>
          <p:nvGrpSpPr>
            <p:cNvPr id="68" name="51 Grupo"/>
            <p:cNvGrpSpPr/>
            <p:nvPr/>
          </p:nvGrpSpPr>
          <p:grpSpPr>
            <a:xfrm rot="19062422">
              <a:off x="3840491" y="4248041"/>
              <a:ext cx="1094744" cy="627965"/>
              <a:chOff x="4397943" y="3590704"/>
              <a:chExt cx="1094744" cy="627965"/>
            </a:xfrm>
          </p:grpSpPr>
          <p:sp>
            <p:nvSpPr>
              <p:cNvPr id="72" name="71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72 CuadroTexto"/>
              <p:cNvSpPr txBox="1"/>
              <p:nvPr/>
            </p:nvSpPr>
            <p:spPr>
              <a:xfrm rot="2586040">
                <a:off x="4530427" y="3633894"/>
                <a:ext cx="8903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Met</a:t>
                </a:r>
                <a:endParaRPr lang="es-ES" sz="3200" dirty="0"/>
              </a:p>
            </p:txBody>
          </p:sp>
        </p:grpSp>
        <p:grpSp>
          <p:nvGrpSpPr>
            <p:cNvPr id="69" name="71 Grupo"/>
            <p:cNvGrpSpPr/>
            <p:nvPr/>
          </p:nvGrpSpPr>
          <p:grpSpPr>
            <a:xfrm rot="19002165">
              <a:off x="4710341" y="4248041"/>
              <a:ext cx="1094744" cy="627965"/>
              <a:chOff x="4397943" y="3590704"/>
              <a:chExt cx="1094744" cy="627965"/>
            </a:xfrm>
          </p:grpSpPr>
          <p:sp>
            <p:nvSpPr>
              <p:cNvPr id="70" name="69 Cheurón"/>
              <p:cNvSpPr/>
              <p:nvPr/>
            </p:nvSpPr>
            <p:spPr>
              <a:xfrm rot="2580543">
                <a:off x="4397943" y="3590704"/>
                <a:ext cx="1094744" cy="554379"/>
              </a:xfrm>
              <a:prstGeom prst="chevron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70 CuadroTexto"/>
              <p:cNvSpPr txBox="1"/>
              <p:nvPr/>
            </p:nvSpPr>
            <p:spPr>
              <a:xfrm rot="2586040">
                <a:off x="4601248" y="3633894"/>
                <a:ext cx="74873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sz="3200" dirty="0" smtClean="0"/>
                  <a:t>Pro</a:t>
                </a:r>
                <a:endParaRPr lang="es-ES" sz="32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411</Words>
  <Application>Microsoft Office PowerPoint</Application>
  <PresentationFormat>Presentación en pantalla (16:9)</PresentationFormat>
  <Paragraphs>317</Paragraphs>
  <Slides>47</Slides>
  <Notes>47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4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</cp:lastModifiedBy>
  <cp:revision>23</cp:revision>
  <dcterms:modified xsi:type="dcterms:W3CDTF">2016-03-17T13:39:34Z</dcterms:modified>
</cp:coreProperties>
</file>