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Override PartName="/ppt/notesSlides/notesSlide45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46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4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29.xml" ContentType="application/vnd.openxmlformats-officedocument.presentationml.notesSlide+xml"/>
  <Override PartName="/ppt/notesSlides/notesSlide47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9"/>
  </p:notesMasterIdLst>
  <p:sldIdLst>
    <p:sldId id="282" r:id="rId2"/>
    <p:sldId id="280" r:id="rId3"/>
    <p:sldId id="257" r:id="rId4"/>
    <p:sldId id="267" r:id="rId5"/>
    <p:sldId id="283" r:id="rId6"/>
    <p:sldId id="258" r:id="rId7"/>
    <p:sldId id="259" r:id="rId8"/>
    <p:sldId id="260" r:id="rId9"/>
    <p:sldId id="284" r:id="rId10"/>
    <p:sldId id="261" r:id="rId11"/>
    <p:sldId id="262" r:id="rId12"/>
    <p:sldId id="263" r:id="rId13"/>
    <p:sldId id="285" r:id="rId14"/>
    <p:sldId id="264" r:id="rId15"/>
    <p:sldId id="265" r:id="rId16"/>
    <p:sldId id="266" r:id="rId17"/>
    <p:sldId id="290" r:id="rId18"/>
    <p:sldId id="271" r:id="rId19"/>
    <p:sldId id="272" r:id="rId20"/>
    <p:sldId id="291" r:id="rId21"/>
    <p:sldId id="273" r:id="rId22"/>
    <p:sldId id="286" r:id="rId23"/>
    <p:sldId id="287" r:id="rId24"/>
    <p:sldId id="288" r:id="rId25"/>
    <p:sldId id="289" r:id="rId26"/>
    <p:sldId id="279" r:id="rId27"/>
    <p:sldId id="292" r:id="rId28"/>
    <p:sldId id="293" r:id="rId29"/>
    <p:sldId id="294" r:id="rId30"/>
    <p:sldId id="295" r:id="rId31"/>
    <p:sldId id="296" r:id="rId32"/>
    <p:sldId id="297" r:id="rId33"/>
    <p:sldId id="298" r:id="rId34"/>
    <p:sldId id="300" r:id="rId35"/>
    <p:sldId id="301" r:id="rId36"/>
    <p:sldId id="302" r:id="rId37"/>
    <p:sldId id="304" r:id="rId38"/>
    <p:sldId id="305" r:id="rId39"/>
    <p:sldId id="306" r:id="rId40"/>
    <p:sldId id="308" r:id="rId41"/>
    <p:sldId id="309" r:id="rId42"/>
    <p:sldId id="310" r:id="rId43"/>
    <p:sldId id="312" r:id="rId44"/>
    <p:sldId id="313" r:id="rId45"/>
    <p:sldId id="315" r:id="rId46"/>
    <p:sldId id="316" r:id="rId47"/>
    <p:sldId id="317" r:id="rId48"/>
  </p:sldIdLst>
  <p:sldSz cx="9144000" cy="5143500" type="screen16x9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99"/>
    <a:srgbClr val="01CB23"/>
    <a:srgbClr val="00FF00"/>
    <a:srgbClr val="CC00FF"/>
    <a:srgbClr val="FF6600"/>
    <a:srgbClr val="FF0066"/>
    <a:srgbClr val="008080"/>
    <a:srgbClr val="009999"/>
    <a:srgbClr val="CC00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598" autoAdjust="0"/>
  </p:normalViewPr>
  <p:slideViewPr>
    <p:cSldViewPr>
      <p:cViewPr>
        <p:scale>
          <a:sx n="106" d="100"/>
          <a:sy n="106" d="100"/>
        </p:scale>
        <p:origin x="-114" y="-35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79ACFD-3514-4A8F-9D14-0037B40AAE18}" type="datetimeFigureOut">
              <a:rPr lang="es-ES" smtClean="0"/>
              <a:pPr/>
              <a:t>17/03/2016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61F2EE-6329-4A24-9575-92A64B9E18B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A521DD-70F9-4534-8354-BE3A2FEA9A29}" type="slidenum">
              <a:rPr lang="es-ES" smtClean="0"/>
              <a:pPr/>
              <a:t>1</a:t>
            </a:fld>
            <a:endParaRPr lang="es-E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A521DD-70F9-4534-8354-BE3A2FEA9A29}" type="slidenum">
              <a:rPr lang="es-ES" smtClean="0"/>
              <a:pPr/>
              <a:t>10</a:t>
            </a:fld>
            <a:endParaRPr lang="es-E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A521DD-70F9-4534-8354-BE3A2FEA9A29}" type="slidenum">
              <a:rPr lang="es-ES" smtClean="0"/>
              <a:pPr/>
              <a:t>11</a:t>
            </a:fld>
            <a:endParaRPr lang="es-E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A521DD-70F9-4534-8354-BE3A2FEA9A29}" type="slidenum">
              <a:rPr lang="es-ES" smtClean="0"/>
              <a:pPr/>
              <a:t>12</a:t>
            </a:fld>
            <a:endParaRPr lang="es-E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A521DD-70F9-4534-8354-BE3A2FEA9A29}" type="slidenum">
              <a:rPr lang="es-ES" smtClean="0"/>
              <a:pPr/>
              <a:t>13</a:t>
            </a:fld>
            <a:endParaRPr lang="es-E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A521DD-70F9-4534-8354-BE3A2FEA9A29}" type="slidenum">
              <a:rPr lang="es-ES" smtClean="0"/>
              <a:pPr/>
              <a:t>14</a:t>
            </a:fld>
            <a:endParaRPr lang="es-E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A521DD-70F9-4534-8354-BE3A2FEA9A29}" type="slidenum">
              <a:rPr lang="es-ES" smtClean="0"/>
              <a:pPr/>
              <a:t>15</a:t>
            </a:fld>
            <a:endParaRPr lang="es-E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A521DD-70F9-4534-8354-BE3A2FEA9A29}" type="slidenum">
              <a:rPr lang="es-ES" smtClean="0"/>
              <a:pPr/>
              <a:t>16</a:t>
            </a:fld>
            <a:endParaRPr lang="es-ES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A521DD-70F9-4534-8354-BE3A2FEA9A29}" type="slidenum">
              <a:rPr lang="es-ES" smtClean="0"/>
              <a:pPr/>
              <a:t>17</a:t>
            </a:fld>
            <a:endParaRPr lang="es-ES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A521DD-70F9-4534-8354-BE3A2FEA9A29}" type="slidenum">
              <a:rPr lang="es-ES" smtClean="0"/>
              <a:pPr/>
              <a:t>18</a:t>
            </a:fld>
            <a:endParaRPr lang="es-ES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A521DD-70F9-4534-8354-BE3A2FEA9A29}" type="slidenum">
              <a:rPr lang="es-ES" smtClean="0"/>
              <a:pPr/>
              <a:t>19</a:t>
            </a:fld>
            <a:endParaRPr lang="es-E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A521DD-70F9-4534-8354-BE3A2FEA9A29}" type="slidenum">
              <a:rPr lang="es-ES" smtClean="0"/>
              <a:pPr/>
              <a:t>2</a:t>
            </a:fld>
            <a:endParaRPr lang="es-ES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A521DD-70F9-4534-8354-BE3A2FEA9A29}" type="slidenum">
              <a:rPr lang="es-ES" smtClean="0"/>
              <a:pPr/>
              <a:t>20</a:t>
            </a:fld>
            <a:endParaRPr lang="es-ES" dirty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A521DD-70F9-4534-8354-BE3A2FEA9A29}" type="slidenum">
              <a:rPr lang="es-ES" smtClean="0"/>
              <a:pPr/>
              <a:t>21</a:t>
            </a:fld>
            <a:endParaRPr lang="es-ES" dirty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A521DD-70F9-4534-8354-BE3A2FEA9A29}" type="slidenum">
              <a:rPr lang="es-ES" smtClean="0"/>
              <a:pPr/>
              <a:t>22</a:t>
            </a:fld>
            <a:endParaRPr lang="es-ES" dirty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A521DD-70F9-4534-8354-BE3A2FEA9A29}" type="slidenum">
              <a:rPr lang="es-ES" smtClean="0"/>
              <a:pPr/>
              <a:t>23</a:t>
            </a:fld>
            <a:endParaRPr lang="es-ES" dirty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A521DD-70F9-4534-8354-BE3A2FEA9A29}" type="slidenum">
              <a:rPr lang="es-ES" smtClean="0"/>
              <a:pPr/>
              <a:t>24</a:t>
            </a:fld>
            <a:endParaRPr lang="es-ES" dirty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A521DD-70F9-4534-8354-BE3A2FEA9A29}" type="slidenum">
              <a:rPr lang="es-ES" smtClean="0"/>
              <a:pPr/>
              <a:t>25</a:t>
            </a:fld>
            <a:endParaRPr lang="es-ES" dirty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A521DD-70F9-4534-8354-BE3A2FEA9A29}" type="slidenum">
              <a:rPr lang="es-ES" smtClean="0"/>
              <a:pPr/>
              <a:t>26</a:t>
            </a:fld>
            <a:endParaRPr lang="es-ES" dirty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A521DD-70F9-4534-8354-BE3A2FEA9A29}" type="slidenum">
              <a:rPr lang="es-ES" smtClean="0"/>
              <a:pPr/>
              <a:t>27</a:t>
            </a:fld>
            <a:endParaRPr lang="es-ES" dirty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A521DD-70F9-4534-8354-BE3A2FEA9A29}" type="slidenum">
              <a:rPr lang="es-ES" smtClean="0"/>
              <a:pPr/>
              <a:t>28</a:t>
            </a:fld>
            <a:endParaRPr lang="es-ES" dirty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A521DD-70F9-4534-8354-BE3A2FEA9A29}" type="slidenum">
              <a:rPr lang="es-ES" smtClean="0"/>
              <a:pPr/>
              <a:t>29</a:t>
            </a:fld>
            <a:endParaRPr lang="es-E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A521DD-70F9-4534-8354-BE3A2FEA9A29}" type="slidenum">
              <a:rPr lang="es-ES" smtClean="0"/>
              <a:pPr/>
              <a:t>3</a:t>
            </a:fld>
            <a:endParaRPr lang="es-ES" dirty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A521DD-70F9-4534-8354-BE3A2FEA9A29}" type="slidenum">
              <a:rPr lang="es-ES" smtClean="0"/>
              <a:pPr/>
              <a:t>30</a:t>
            </a:fld>
            <a:endParaRPr lang="es-ES" dirty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A521DD-70F9-4534-8354-BE3A2FEA9A29}" type="slidenum">
              <a:rPr lang="es-ES" smtClean="0"/>
              <a:pPr/>
              <a:t>31</a:t>
            </a:fld>
            <a:endParaRPr lang="es-ES" dirty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A521DD-70F9-4534-8354-BE3A2FEA9A29}" type="slidenum">
              <a:rPr lang="es-ES" smtClean="0"/>
              <a:pPr/>
              <a:t>32</a:t>
            </a:fld>
            <a:endParaRPr lang="es-ES" dirty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A521DD-70F9-4534-8354-BE3A2FEA9A29}" type="slidenum">
              <a:rPr lang="es-ES" smtClean="0"/>
              <a:pPr/>
              <a:t>33</a:t>
            </a:fld>
            <a:endParaRPr lang="es-ES" dirty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A521DD-70F9-4534-8354-BE3A2FEA9A29}" type="slidenum">
              <a:rPr lang="es-ES" smtClean="0"/>
              <a:pPr/>
              <a:t>34</a:t>
            </a:fld>
            <a:endParaRPr lang="es-ES" dirty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A521DD-70F9-4534-8354-BE3A2FEA9A29}" type="slidenum">
              <a:rPr lang="es-ES" smtClean="0"/>
              <a:pPr/>
              <a:t>35</a:t>
            </a:fld>
            <a:endParaRPr lang="es-ES" dirty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A521DD-70F9-4534-8354-BE3A2FEA9A29}" type="slidenum">
              <a:rPr lang="es-ES" smtClean="0"/>
              <a:pPr/>
              <a:t>36</a:t>
            </a:fld>
            <a:endParaRPr lang="es-ES" dirty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A521DD-70F9-4534-8354-BE3A2FEA9A29}" type="slidenum">
              <a:rPr lang="es-ES" smtClean="0"/>
              <a:pPr/>
              <a:t>37</a:t>
            </a:fld>
            <a:endParaRPr lang="es-ES" dirty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A521DD-70F9-4534-8354-BE3A2FEA9A29}" type="slidenum">
              <a:rPr lang="es-ES" smtClean="0"/>
              <a:pPr/>
              <a:t>38</a:t>
            </a:fld>
            <a:endParaRPr lang="es-ES" dirty="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A521DD-70F9-4534-8354-BE3A2FEA9A29}" type="slidenum">
              <a:rPr lang="es-ES" smtClean="0"/>
              <a:pPr/>
              <a:t>39</a:t>
            </a:fld>
            <a:endParaRPr lang="es-E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A521DD-70F9-4534-8354-BE3A2FEA9A29}" type="slidenum">
              <a:rPr lang="es-ES" smtClean="0"/>
              <a:pPr/>
              <a:t>4</a:t>
            </a:fld>
            <a:endParaRPr lang="es-ES" dirty="0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A521DD-70F9-4534-8354-BE3A2FEA9A29}" type="slidenum">
              <a:rPr lang="es-ES" smtClean="0"/>
              <a:pPr/>
              <a:t>40</a:t>
            </a:fld>
            <a:endParaRPr lang="es-ES" dirty="0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A521DD-70F9-4534-8354-BE3A2FEA9A29}" type="slidenum">
              <a:rPr lang="es-ES" smtClean="0"/>
              <a:pPr/>
              <a:t>41</a:t>
            </a:fld>
            <a:endParaRPr lang="es-ES" dirty="0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A521DD-70F9-4534-8354-BE3A2FEA9A29}" type="slidenum">
              <a:rPr lang="es-ES" smtClean="0"/>
              <a:pPr/>
              <a:t>42</a:t>
            </a:fld>
            <a:endParaRPr lang="es-ES" dirty="0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A521DD-70F9-4534-8354-BE3A2FEA9A29}" type="slidenum">
              <a:rPr lang="es-ES" smtClean="0"/>
              <a:pPr/>
              <a:t>43</a:t>
            </a:fld>
            <a:endParaRPr lang="es-ES" dirty="0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A521DD-70F9-4534-8354-BE3A2FEA9A29}" type="slidenum">
              <a:rPr lang="es-ES" smtClean="0"/>
              <a:pPr/>
              <a:t>44</a:t>
            </a:fld>
            <a:endParaRPr lang="es-ES" dirty="0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A521DD-70F9-4534-8354-BE3A2FEA9A29}" type="slidenum">
              <a:rPr lang="es-ES" smtClean="0"/>
              <a:pPr/>
              <a:t>45</a:t>
            </a:fld>
            <a:endParaRPr lang="es-ES" dirty="0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A521DD-70F9-4534-8354-BE3A2FEA9A29}" type="slidenum">
              <a:rPr lang="es-ES" smtClean="0"/>
              <a:pPr/>
              <a:t>46</a:t>
            </a:fld>
            <a:endParaRPr lang="es-ES" dirty="0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A521DD-70F9-4534-8354-BE3A2FEA9A29}" type="slidenum">
              <a:rPr lang="es-ES" smtClean="0"/>
              <a:pPr/>
              <a:t>47</a:t>
            </a:fld>
            <a:endParaRPr lang="es-E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A521DD-70F9-4534-8354-BE3A2FEA9A29}" type="slidenum">
              <a:rPr lang="es-ES" smtClean="0"/>
              <a:pPr/>
              <a:t>5</a:t>
            </a:fld>
            <a:endParaRPr lang="es-E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A521DD-70F9-4534-8354-BE3A2FEA9A29}" type="slidenum">
              <a:rPr lang="es-ES" smtClean="0"/>
              <a:pPr/>
              <a:t>6</a:t>
            </a:fld>
            <a:endParaRPr lang="es-E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A521DD-70F9-4534-8354-BE3A2FEA9A29}" type="slidenum">
              <a:rPr lang="es-ES" smtClean="0"/>
              <a:pPr/>
              <a:t>7</a:t>
            </a:fld>
            <a:endParaRPr lang="es-E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A521DD-70F9-4534-8354-BE3A2FEA9A29}" type="slidenum">
              <a:rPr lang="es-ES" smtClean="0"/>
              <a:pPr/>
              <a:t>8</a:t>
            </a:fld>
            <a:endParaRPr lang="es-E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A521DD-70F9-4534-8354-BE3A2FEA9A29}" type="slidenum">
              <a:rPr lang="es-ES" smtClean="0"/>
              <a:pPr/>
              <a:t>9</a:t>
            </a:fld>
            <a:endParaRPr lang="es-E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17/03/2016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17/03/2016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17/03/2016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17/03/2016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17/03/2016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17/03/2016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17/03/2016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17/03/2016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17/03/2016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17/03/2016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17/03/2016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/>
              <a:pPr/>
              <a:t>17/03/2016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27 Recortar rectángulo de esquina sencilla"/>
          <p:cNvSpPr/>
          <p:nvPr/>
        </p:nvSpPr>
        <p:spPr>
          <a:xfrm rot="10800000" flipH="1">
            <a:off x="-176" y="0"/>
            <a:ext cx="4140128" cy="612000"/>
          </a:xfrm>
          <a:prstGeom prst="snip1Rect">
            <a:avLst>
              <a:gd name="adj" fmla="val 39534"/>
            </a:avLst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0" name="29 CuadroTexto"/>
          <p:cNvSpPr txBox="1"/>
          <p:nvPr/>
        </p:nvSpPr>
        <p:spPr>
          <a:xfrm>
            <a:off x="254460" y="51470"/>
            <a:ext cx="35974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 smtClean="0"/>
              <a:t>TRADUCCIÓN DEL ADN</a:t>
            </a:r>
            <a:endParaRPr lang="es-ES" sz="2800" b="1" dirty="0"/>
          </a:p>
        </p:txBody>
      </p:sp>
      <p:sp>
        <p:nvSpPr>
          <p:cNvPr id="33" name="32 Elipse"/>
          <p:cNvSpPr/>
          <p:nvPr/>
        </p:nvSpPr>
        <p:spPr>
          <a:xfrm>
            <a:off x="3945586" y="735942"/>
            <a:ext cx="2022807" cy="1541189"/>
          </a:xfrm>
          <a:prstGeom prst="ellipse">
            <a:avLst/>
          </a:prstGeom>
          <a:solidFill>
            <a:srgbClr val="0080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78" name="77 Elipse"/>
          <p:cNvSpPr/>
          <p:nvPr/>
        </p:nvSpPr>
        <p:spPr>
          <a:xfrm>
            <a:off x="4330882" y="1506537"/>
            <a:ext cx="385297" cy="385297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79" name="78 Elipse"/>
          <p:cNvSpPr/>
          <p:nvPr/>
        </p:nvSpPr>
        <p:spPr>
          <a:xfrm>
            <a:off x="5197799" y="1506537"/>
            <a:ext cx="385297" cy="385297"/>
          </a:xfrm>
          <a:prstGeom prst="ellipse">
            <a:avLst/>
          </a:prstGeom>
          <a:solidFill>
            <a:srgbClr val="00CCFF"/>
          </a:solidFill>
          <a:ln>
            <a:solidFill>
              <a:srgbClr val="00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42" name="41 Forma libre"/>
          <p:cNvSpPr/>
          <p:nvPr/>
        </p:nvSpPr>
        <p:spPr>
          <a:xfrm rot="1498434">
            <a:off x="3802486" y="1467218"/>
            <a:ext cx="322730" cy="860612"/>
          </a:xfrm>
          <a:custGeom>
            <a:avLst/>
            <a:gdLst>
              <a:gd name="connsiteX0" fmla="*/ 143435 w 322730"/>
              <a:gd name="connsiteY0" fmla="*/ 0 h 860612"/>
              <a:gd name="connsiteX1" fmla="*/ 0 w 322730"/>
              <a:gd name="connsiteY1" fmla="*/ 134471 h 860612"/>
              <a:gd name="connsiteX2" fmla="*/ 0 w 322730"/>
              <a:gd name="connsiteY2" fmla="*/ 510988 h 860612"/>
              <a:gd name="connsiteX3" fmla="*/ 8965 w 322730"/>
              <a:gd name="connsiteY3" fmla="*/ 762000 h 860612"/>
              <a:gd name="connsiteX4" fmla="*/ 125506 w 322730"/>
              <a:gd name="connsiteY4" fmla="*/ 860612 h 860612"/>
              <a:gd name="connsiteX5" fmla="*/ 251012 w 322730"/>
              <a:gd name="connsiteY5" fmla="*/ 860612 h 860612"/>
              <a:gd name="connsiteX6" fmla="*/ 233083 w 322730"/>
              <a:gd name="connsiteY6" fmla="*/ 806824 h 860612"/>
              <a:gd name="connsiteX7" fmla="*/ 143435 w 322730"/>
              <a:gd name="connsiteY7" fmla="*/ 726141 h 860612"/>
              <a:gd name="connsiteX8" fmla="*/ 143435 w 322730"/>
              <a:gd name="connsiteY8" fmla="*/ 313765 h 860612"/>
              <a:gd name="connsiteX9" fmla="*/ 322730 w 322730"/>
              <a:gd name="connsiteY9" fmla="*/ 322729 h 8606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22730" h="860612">
                <a:moveTo>
                  <a:pt x="143435" y="0"/>
                </a:moveTo>
                <a:lnTo>
                  <a:pt x="0" y="134471"/>
                </a:lnTo>
                <a:lnTo>
                  <a:pt x="0" y="510988"/>
                </a:lnTo>
                <a:lnTo>
                  <a:pt x="8965" y="762000"/>
                </a:lnTo>
                <a:lnTo>
                  <a:pt x="125506" y="860612"/>
                </a:lnTo>
                <a:lnTo>
                  <a:pt x="251012" y="860612"/>
                </a:lnTo>
                <a:cubicBezTo>
                  <a:pt x="245036" y="842683"/>
                  <a:pt x="252507" y="830730"/>
                  <a:pt x="233083" y="806824"/>
                </a:cubicBezTo>
                <a:lnTo>
                  <a:pt x="143435" y="726141"/>
                </a:lnTo>
                <a:lnTo>
                  <a:pt x="143435" y="313765"/>
                </a:lnTo>
                <a:cubicBezTo>
                  <a:pt x="203200" y="316753"/>
                  <a:pt x="291354" y="324223"/>
                  <a:pt x="322730" y="322729"/>
                </a:cubicBezTo>
              </a:path>
            </a:pathLst>
          </a:custGeom>
          <a:solidFill>
            <a:srgbClr val="008080"/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71 Rectángulo"/>
          <p:cNvSpPr/>
          <p:nvPr/>
        </p:nvSpPr>
        <p:spPr>
          <a:xfrm rot="5400000" flipV="1">
            <a:off x="7995540" y="2175685"/>
            <a:ext cx="467996" cy="108000"/>
          </a:xfrm>
          <a:prstGeom prst="rect">
            <a:avLst/>
          </a:prstGeom>
          <a:solidFill>
            <a:srgbClr val="CC0099"/>
          </a:solidFill>
          <a:ln>
            <a:solidFill>
              <a:srgbClr val="CC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74" name="73 Rectángulo"/>
          <p:cNvSpPr/>
          <p:nvPr/>
        </p:nvSpPr>
        <p:spPr>
          <a:xfrm rot="5400000" flipV="1">
            <a:off x="8325852" y="2175684"/>
            <a:ext cx="467996" cy="108000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75" name="74 Rectángulo"/>
          <p:cNvSpPr/>
          <p:nvPr/>
        </p:nvSpPr>
        <p:spPr>
          <a:xfrm rot="5400000" flipV="1">
            <a:off x="8676490" y="2175684"/>
            <a:ext cx="467996" cy="108000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28" name="27 Recortar rectángulo de esquina sencilla"/>
          <p:cNvSpPr/>
          <p:nvPr/>
        </p:nvSpPr>
        <p:spPr>
          <a:xfrm rot="10800000" flipH="1">
            <a:off x="-176" y="0"/>
            <a:ext cx="4140128" cy="612000"/>
          </a:xfrm>
          <a:prstGeom prst="snip1Rect">
            <a:avLst>
              <a:gd name="adj" fmla="val 39534"/>
            </a:avLst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0" name="29 CuadroTexto"/>
          <p:cNvSpPr txBox="1"/>
          <p:nvPr/>
        </p:nvSpPr>
        <p:spPr>
          <a:xfrm>
            <a:off x="254460" y="51470"/>
            <a:ext cx="35974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 smtClean="0"/>
              <a:t>TRADUCCIÓN DEL ADN</a:t>
            </a:r>
            <a:endParaRPr lang="es-ES" sz="2800" b="1" dirty="0"/>
          </a:p>
        </p:txBody>
      </p:sp>
      <p:grpSp>
        <p:nvGrpSpPr>
          <p:cNvPr id="2" name="98 Grupo"/>
          <p:cNvGrpSpPr>
            <a:grpSpLocks noChangeAspect="1"/>
          </p:cNvGrpSpPr>
          <p:nvPr/>
        </p:nvGrpSpPr>
        <p:grpSpPr>
          <a:xfrm>
            <a:off x="4082855" y="735942"/>
            <a:ext cx="2793400" cy="3563999"/>
            <a:chOff x="2771795" y="1059584"/>
            <a:chExt cx="2088229" cy="2664300"/>
          </a:xfrm>
        </p:grpSpPr>
        <p:grpSp>
          <p:nvGrpSpPr>
            <p:cNvPr id="3" name="65 Grupo"/>
            <p:cNvGrpSpPr/>
            <p:nvPr/>
          </p:nvGrpSpPr>
          <p:grpSpPr>
            <a:xfrm>
              <a:off x="2771795" y="1059584"/>
              <a:ext cx="2088229" cy="2664300"/>
              <a:chOff x="5076056" y="1419622"/>
              <a:chExt cx="2088232" cy="2664296"/>
            </a:xfrm>
          </p:grpSpPr>
          <p:sp>
            <p:nvSpPr>
              <p:cNvPr id="35" name="34 Elipse"/>
              <p:cNvSpPr/>
              <p:nvPr/>
            </p:nvSpPr>
            <p:spPr>
              <a:xfrm>
                <a:off x="5076056" y="2211710"/>
                <a:ext cx="2088232" cy="1872208"/>
              </a:xfrm>
              <a:prstGeom prst="ellipse">
                <a:avLst/>
              </a:prstGeom>
              <a:solidFill>
                <a:srgbClr val="00808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 dirty="0"/>
              </a:p>
            </p:txBody>
          </p:sp>
          <p:sp>
            <p:nvSpPr>
              <p:cNvPr id="33" name="32 Elipse"/>
              <p:cNvSpPr/>
              <p:nvPr/>
            </p:nvSpPr>
            <p:spPr>
              <a:xfrm>
                <a:off x="5364088" y="1419622"/>
                <a:ext cx="1512168" cy="1152128"/>
              </a:xfrm>
              <a:prstGeom prst="ellipse">
                <a:avLst/>
              </a:prstGeom>
              <a:solidFill>
                <a:srgbClr val="00808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 dirty="0"/>
              </a:p>
            </p:txBody>
          </p:sp>
        </p:grpSp>
        <p:sp>
          <p:nvSpPr>
            <p:cNvPr id="78" name="77 Elipse"/>
            <p:cNvSpPr/>
            <p:nvPr/>
          </p:nvSpPr>
          <p:spPr>
            <a:xfrm>
              <a:off x="3347860" y="1635647"/>
              <a:ext cx="288032" cy="288032"/>
            </a:xfrm>
            <a:prstGeom prst="ellipse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79" name="78 Elipse"/>
            <p:cNvSpPr/>
            <p:nvPr/>
          </p:nvSpPr>
          <p:spPr>
            <a:xfrm>
              <a:off x="3995936" y="1635646"/>
              <a:ext cx="288032" cy="288032"/>
            </a:xfrm>
            <a:prstGeom prst="ellipse">
              <a:avLst/>
            </a:prstGeom>
            <a:solidFill>
              <a:srgbClr val="00CCFF"/>
            </a:solidFill>
            <a:ln>
              <a:solidFill>
                <a:srgbClr val="00CC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</p:grpSp>
      <p:sp>
        <p:nvSpPr>
          <p:cNvPr id="36" name="35 Rectángulo"/>
          <p:cNvSpPr/>
          <p:nvPr/>
        </p:nvSpPr>
        <p:spPr>
          <a:xfrm rot="5400000" flipV="1">
            <a:off x="5965984" y="2175686"/>
            <a:ext cx="467996" cy="108000"/>
          </a:xfrm>
          <a:prstGeom prst="rect">
            <a:avLst/>
          </a:prstGeom>
          <a:solidFill>
            <a:srgbClr val="CC0099"/>
          </a:solidFill>
          <a:ln>
            <a:solidFill>
              <a:srgbClr val="CC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7" name="36 Rectángulo"/>
          <p:cNvSpPr/>
          <p:nvPr/>
        </p:nvSpPr>
        <p:spPr>
          <a:xfrm rot="5400000" flipV="1">
            <a:off x="6296296" y="2175685"/>
            <a:ext cx="467996" cy="108000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8" name="37 Rectángulo"/>
          <p:cNvSpPr/>
          <p:nvPr/>
        </p:nvSpPr>
        <p:spPr>
          <a:xfrm rot="5400000" flipV="1">
            <a:off x="6646934" y="2175685"/>
            <a:ext cx="467996" cy="108000"/>
          </a:xfrm>
          <a:prstGeom prst="rect">
            <a:avLst/>
          </a:prstGeom>
          <a:solidFill>
            <a:srgbClr val="CC0099"/>
          </a:solidFill>
          <a:ln>
            <a:solidFill>
              <a:srgbClr val="CC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9" name="38 Rectángulo"/>
          <p:cNvSpPr/>
          <p:nvPr/>
        </p:nvSpPr>
        <p:spPr>
          <a:xfrm>
            <a:off x="6084056" y="1995686"/>
            <a:ext cx="1008000" cy="133729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40" name="39 Rectángulo"/>
          <p:cNvSpPr/>
          <p:nvPr/>
        </p:nvSpPr>
        <p:spPr>
          <a:xfrm rot="5400000" flipV="1">
            <a:off x="6974096" y="2175686"/>
            <a:ext cx="467996" cy="108000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43" name="42 Rectángulo"/>
          <p:cNvSpPr/>
          <p:nvPr/>
        </p:nvSpPr>
        <p:spPr>
          <a:xfrm rot="5400000" flipV="1">
            <a:off x="7304408" y="2175685"/>
            <a:ext cx="467996" cy="108000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44" name="43 Rectángulo"/>
          <p:cNvSpPr/>
          <p:nvPr/>
        </p:nvSpPr>
        <p:spPr>
          <a:xfrm rot="5400000" flipV="1">
            <a:off x="7655046" y="2175685"/>
            <a:ext cx="467996" cy="1080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46" name="45 Rectángulo"/>
          <p:cNvSpPr/>
          <p:nvPr/>
        </p:nvSpPr>
        <p:spPr>
          <a:xfrm>
            <a:off x="7092168" y="1995686"/>
            <a:ext cx="1008000" cy="133729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3" name="52 Rectángulo"/>
          <p:cNvSpPr/>
          <p:nvPr/>
        </p:nvSpPr>
        <p:spPr>
          <a:xfrm>
            <a:off x="8100281" y="1995686"/>
            <a:ext cx="1008000" cy="133729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4" name="53 Rectángulo"/>
          <p:cNvSpPr/>
          <p:nvPr/>
        </p:nvSpPr>
        <p:spPr>
          <a:xfrm rot="5400000" flipV="1">
            <a:off x="2941760" y="2175686"/>
            <a:ext cx="467996" cy="108000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5" name="54 Rectángulo"/>
          <p:cNvSpPr/>
          <p:nvPr/>
        </p:nvSpPr>
        <p:spPr>
          <a:xfrm rot="5400000" flipV="1">
            <a:off x="3272072" y="2175685"/>
            <a:ext cx="467996" cy="108000"/>
          </a:xfrm>
          <a:prstGeom prst="rect">
            <a:avLst/>
          </a:prstGeom>
          <a:solidFill>
            <a:srgbClr val="CC0099"/>
          </a:solidFill>
          <a:ln>
            <a:solidFill>
              <a:srgbClr val="CC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6" name="55 Rectángulo"/>
          <p:cNvSpPr/>
          <p:nvPr/>
        </p:nvSpPr>
        <p:spPr>
          <a:xfrm rot="5400000" flipV="1">
            <a:off x="3622710" y="2175685"/>
            <a:ext cx="467996" cy="108000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7" name="56 Rectángulo"/>
          <p:cNvSpPr/>
          <p:nvPr/>
        </p:nvSpPr>
        <p:spPr>
          <a:xfrm>
            <a:off x="3059832" y="1995686"/>
            <a:ext cx="1008000" cy="133729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8" name="57 Rectángulo"/>
          <p:cNvSpPr/>
          <p:nvPr/>
        </p:nvSpPr>
        <p:spPr>
          <a:xfrm rot="5400000" flipV="1">
            <a:off x="3949872" y="2175686"/>
            <a:ext cx="467996" cy="1080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9" name="58 Rectángulo"/>
          <p:cNvSpPr/>
          <p:nvPr/>
        </p:nvSpPr>
        <p:spPr>
          <a:xfrm rot="5400000" flipV="1">
            <a:off x="4280184" y="2175685"/>
            <a:ext cx="467996" cy="1080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60" name="59 Rectángulo"/>
          <p:cNvSpPr/>
          <p:nvPr/>
        </p:nvSpPr>
        <p:spPr>
          <a:xfrm rot="5400000" flipV="1">
            <a:off x="4630822" y="2175685"/>
            <a:ext cx="467996" cy="108000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0" name="49 Elipse"/>
          <p:cNvSpPr/>
          <p:nvPr/>
        </p:nvSpPr>
        <p:spPr>
          <a:xfrm>
            <a:off x="4860032" y="2690509"/>
            <a:ext cx="385297" cy="385297"/>
          </a:xfrm>
          <a:prstGeom prst="ellipse">
            <a:avLst/>
          </a:prstGeom>
          <a:solidFill>
            <a:srgbClr val="FF0066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1" name="50 Elipse"/>
          <p:cNvSpPr/>
          <p:nvPr/>
        </p:nvSpPr>
        <p:spPr>
          <a:xfrm>
            <a:off x="5726949" y="2690509"/>
            <a:ext cx="385297" cy="385297"/>
          </a:xfrm>
          <a:prstGeom prst="ellipse">
            <a:avLst/>
          </a:prstGeom>
          <a:solidFill>
            <a:srgbClr val="FF0066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61" name="60 Rectángulo"/>
          <p:cNvSpPr/>
          <p:nvPr/>
        </p:nvSpPr>
        <p:spPr>
          <a:xfrm>
            <a:off x="4067944" y="1995686"/>
            <a:ext cx="1008000" cy="133729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62" name="61 Rectángulo"/>
          <p:cNvSpPr/>
          <p:nvPr/>
        </p:nvSpPr>
        <p:spPr>
          <a:xfrm rot="5400000" flipV="1">
            <a:off x="4957985" y="2175686"/>
            <a:ext cx="467996" cy="108000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63" name="62 Rectángulo"/>
          <p:cNvSpPr/>
          <p:nvPr/>
        </p:nvSpPr>
        <p:spPr>
          <a:xfrm rot="5400000" flipV="1">
            <a:off x="5288297" y="2175685"/>
            <a:ext cx="467996" cy="108000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64" name="63 Rectángulo"/>
          <p:cNvSpPr/>
          <p:nvPr/>
        </p:nvSpPr>
        <p:spPr>
          <a:xfrm rot="5400000" flipV="1">
            <a:off x="5638935" y="2175685"/>
            <a:ext cx="467996" cy="1080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65" name="64 Rectángulo"/>
          <p:cNvSpPr/>
          <p:nvPr/>
        </p:nvSpPr>
        <p:spPr>
          <a:xfrm>
            <a:off x="5076057" y="1995686"/>
            <a:ext cx="1008000" cy="133729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00" name="99 Forma libre"/>
          <p:cNvSpPr/>
          <p:nvPr/>
        </p:nvSpPr>
        <p:spPr>
          <a:xfrm>
            <a:off x="4932040" y="2868706"/>
            <a:ext cx="216024" cy="1518023"/>
          </a:xfrm>
          <a:custGeom>
            <a:avLst/>
            <a:gdLst>
              <a:gd name="connsiteX0" fmla="*/ 71717 w 286870"/>
              <a:gd name="connsiteY0" fmla="*/ 26894 h 1518023"/>
              <a:gd name="connsiteX1" fmla="*/ 80682 w 286870"/>
              <a:gd name="connsiteY1" fmla="*/ 385482 h 1518023"/>
              <a:gd name="connsiteX2" fmla="*/ 0 w 286870"/>
              <a:gd name="connsiteY2" fmla="*/ 573741 h 1518023"/>
              <a:gd name="connsiteX3" fmla="*/ 0 w 286870"/>
              <a:gd name="connsiteY3" fmla="*/ 842682 h 1518023"/>
              <a:gd name="connsiteX4" fmla="*/ 125505 w 286870"/>
              <a:gd name="connsiteY4" fmla="*/ 842682 h 1518023"/>
              <a:gd name="connsiteX5" fmla="*/ 125505 w 286870"/>
              <a:gd name="connsiteY5" fmla="*/ 1362635 h 1518023"/>
              <a:gd name="connsiteX6" fmla="*/ 286870 w 286870"/>
              <a:gd name="connsiteY6" fmla="*/ 1308847 h 1518023"/>
              <a:gd name="connsiteX7" fmla="*/ 242047 w 286870"/>
              <a:gd name="connsiteY7" fmla="*/ 0 h 1518023"/>
              <a:gd name="connsiteX8" fmla="*/ 71717 w 286870"/>
              <a:gd name="connsiteY8" fmla="*/ 26894 h 15180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86870" h="1518023">
                <a:moveTo>
                  <a:pt x="71717" y="26894"/>
                </a:moveTo>
                <a:lnTo>
                  <a:pt x="80682" y="385482"/>
                </a:lnTo>
                <a:lnTo>
                  <a:pt x="0" y="573741"/>
                </a:lnTo>
                <a:lnTo>
                  <a:pt x="0" y="842682"/>
                </a:lnTo>
                <a:lnTo>
                  <a:pt x="125505" y="842682"/>
                </a:lnTo>
                <a:lnTo>
                  <a:pt x="125505" y="1362635"/>
                </a:lnTo>
                <a:cubicBezTo>
                  <a:pt x="179293" y="1344706"/>
                  <a:pt x="261470" y="1518023"/>
                  <a:pt x="286870" y="1308847"/>
                </a:cubicBezTo>
                <a:lnTo>
                  <a:pt x="242047" y="0"/>
                </a:lnTo>
                <a:lnTo>
                  <a:pt x="71717" y="26894"/>
                </a:lnTo>
                <a:close/>
              </a:path>
            </a:pathLst>
          </a:cu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grpSp>
        <p:nvGrpSpPr>
          <p:cNvPr id="4" name="144 Grupo"/>
          <p:cNvGrpSpPr/>
          <p:nvPr/>
        </p:nvGrpSpPr>
        <p:grpSpPr>
          <a:xfrm>
            <a:off x="4075597" y="2499742"/>
            <a:ext cx="1008000" cy="467998"/>
            <a:chOff x="2771800" y="2859782"/>
            <a:chExt cx="1008000" cy="467998"/>
          </a:xfrm>
        </p:grpSpPr>
        <p:sp>
          <p:nvSpPr>
            <p:cNvPr id="93" name="92 Rectángulo"/>
            <p:cNvSpPr/>
            <p:nvPr/>
          </p:nvSpPr>
          <p:spPr>
            <a:xfrm rot="16200000">
              <a:off x="2653728" y="3039780"/>
              <a:ext cx="467996" cy="108000"/>
            </a:xfrm>
            <a:prstGeom prst="rect">
              <a:avLst/>
            </a:prstGeom>
            <a:solidFill>
              <a:srgbClr val="00FF99"/>
            </a:solidFill>
            <a:ln>
              <a:solidFill>
                <a:srgbClr val="00FF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94" name="93 Rectángulo"/>
            <p:cNvSpPr/>
            <p:nvPr/>
          </p:nvSpPr>
          <p:spPr>
            <a:xfrm rot="16200000">
              <a:off x="2984040" y="3039781"/>
              <a:ext cx="467996" cy="108000"/>
            </a:xfrm>
            <a:prstGeom prst="rect">
              <a:avLst/>
            </a:prstGeom>
            <a:solidFill>
              <a:srgbClr val="00FF99"/>
            </a:solidFill>
            <a:ln>
              <a:solidFill>
                <a:srgbClr val="00FF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95" name="94 Rectángulo"/>
            <p:cNvSpPr/>
            <p:nvPr/>
          </p:nvSpPr>
          <p:spPr>
            <a:xfrm rot="16200000">
              <a:off x="3334678" y="3039781"/>
              <a:ext cx="467996" cy="108000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96" name="95 Rectángulo"/>
            <p:cNvSpPr/>
            <p:nvPr/>
          </p:nvSpPr>
          <p:spPr>
            <a:xfrm flipV="1">
              <a:off x="2771800" y="3194051"/>
              <a:ext cx="1008000" cy="133729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</p:grpSp>
      <p:sp>
        <p:nvSpPr>
          <p:cNvPr id="67" name="66 Forma libre"/>
          <p:cNvSpPr/>
          <p:nvPr/>
        </p:nvSpPr>
        <p:spPr>
          <a:xfrm rot="5703511">
            <a:off x="5027756" y="3587992"/>
            <a:ext cx="932329" cy="322730"/>
          </a:xfrm>
          <a:custGeom>
            <a:avLst/>
            <a:gdLst>
              <a:gd name="connsiteX0" fmla="*/ 0 w 932329"/>
              <a:gd name="connsiteY0" fmla="*/ 53789 h 322730"/>
              <a:gd name="connsiteX1" fmla="*/ 62753 w 932329"/>
              <a:gd name="connsiteY1" fmla="*/ 322730 h 322730"/>
              <a:gd name="connsiteX2" fmla="*/ 233082 w 932329"/>
              <a:gd name="connsiteY2" fmla="*/ 0 h 322730"/>
              <a:gd name="connsiteX3" fmla="*/ 259976 w 932329"/>
              <a:gd name="connsiteY3" fmla="*/ 277906 h 322730"/>
              <a:gd name="connsiteX4" fmla="*/ 412376 w 932329"/>
              <a:gd name="connsiteY4" fmla="*/ 98612 h 322730"/>
              <a:gd name="connsiteX5" fmla="*/ 206188 w 932329"/>
              <a:gd name="connsiteY5" fmla="*/ 71718 h 322730"/>
              <a:gd name="connsiteX6" fmla="*/ 493059 w 932329"/>
              <a:gd name="connsiteY6" fmla="*/ 313765 h 322730"/>
              <a:gd name="connsiteX7" fmla="*/ 770965 w 932329"/>
              <a:gd name="connsiteY7" fmla="*/ 98612 h 322730"/>
              <a:gd name="connsiteX8" fmla="*/ 842682 w 932329"/>
              <a:gd name="connsiteY8" fmla="*/ 35859 h 322730"/>
              <a:gd name="connsiteX9" fmla="*/ 609600 w 932329"/>
              <a:gd name="connsiteY9" fmla="*/ 80683 h 322730"/>
              <a:gd name="connsiteX10" fmla="*/ 887506 w 932329"/>
              <a:gd name="connsiteY10" fmla="*/ 259977 h 322730"/>
              <a:gd name="connsiteX11" fmla="*/ 932329 w 932329"/>
              <a:gd name="connsiteY11" fmla="*/ 233083 h 322730"/>
              <a:gd name="connsiteX12" fmla="*/ 923365 w 932329"/>
              <a:gd name="connsiteY12" fmla="*/ 71718 h 3227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32329" h="322730">
                <a:moveTo>
                  <a:pt x="0" y="53789"/>
                </a:moveTo>
                <a:lnTo>
                  <a:pt x="62753" y="322730"/>
                </a:lnTo>
                <a:lnTo>
                  <a:pt x="233082" y="0"/>
                </a:lnTo>
                <a:lnTo>
                  <a:pt x="259976" y="277906"/>
                </a:lnTo>
                <a:lnTo>
                  <a:pt x="412376" y="98612"/>
                </a:lnTo>
                <a:lnTo>
                  <a:pt x="206188" y="71718"/>
                </a:lnTo>
                <a:lnTo>
                  <a:pt x="493059" y="313765"/>
                </a:lnTo>
                <a:lnTo>
                  <a:pt x="770965" y="98612"/>
                </a:lnTo>
                <a:lnTo>
                  <a:pt x="842682" y="35859"/>
                </a:lnTo>
                <a:lnTo>
                  <a:pt x="609600" y="80683"/>
                </a:lnTo>
                <a:lnTo>
                  <a:pt x="887506" y="259977"/>
                </a:lnTo>
                <a:lnTo>
                  <a:pt x="932329" y="233083"/>
                </a:lnTo>
                <a:lnTo>
                  <a:pt x="923365" y="71718"/>
                </a:lnTo>
              </a:path>
            </a:pathLst>
          </a:custGeom>
          <a:ln w="76200"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5" name="144 Grupo"/>
          <p:cNvGrpSpPr/>
          <p:nvPr/>
        </p:nvGrpSpPr>
        <p:grpSpPr>
          <a:xfrm>
            <a:off x="5076056" y="2499742"/>
            <a:ext cx="1008000" cy="467998"/>
            <a:chOff x="2771800" y="2859782"/>
            <a:chExt cx="1008000" cy="467998"/>
          </a:xfrm>
        </p:grpSpPr>
        <p:sp>
          <p:nvSpPr>
            <p:cNvPr id="68" name="67 Rectángulo"/>
            <p:cNvSpPr/>
            <p:nvPr/>
          </p:nvSpPr>
          <p:spPr>
            <a:xfrm rot="16200000">
              <a:off x="2653728" y="3039780"/>
              <a:ext cx="467996" cy="108000"/>
            </a:xfrm>
            <a:prstGeom prst="rect">
              <a:avLst/>
            </a:prstGeom>
            <a:solidFill>
              <a:srgbClr val="CC0099"/>
            </a:solidFill>
            <a:ln>
              <a:solidFill>
                <a:srgbClr val="CC00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69" name="68 Rectángulo"/>
            <p:cNvSpPr/>
            <p:nvPr/>
          </p:nvSpPr>
          <p:spPr>
            <a:xfrm rot="16200000">
              <a:off x="2984040" y="3039781"/>
              <a:ext cx="467996" cy="108000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70" name="69 Rectángulo"/>
            <p:cNvSpPr/>
            <p:nvPr/>
          </p:nvSpPr>
          <p:spPr>
            <a:xfrm rot="16200000">
              <a:off x="3334678" y="3039781"/>
              <a:ext cx="467996" cy="108000"/>
            </a:xfrm>
            <a:prstGeom prst="rect">
              <a:avLst/>
            </a:prstGeom>
            <a:solidFill>
              <a:srgbClr val="00FF99"/>
            </a:solidFill>
            <a:ln>
              <a:solidFill>
                <a:srgbClr val="00FF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71" name="70 Rectángulo"/>
            <p:cNvSpPr/>
            <p:nvPr/>
          </p:nvSpPr>
          <p:spPr>
            <a:xfrm flipV="1">
              <a:off x="2771800" y="3194051"/>
              <a:ext cx="1008000" cy="133729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</p:grpSp>
      <p:sp>
        <p:nvSpPr>
          <p:cNvPr id="66" name="65 Forma libre"/>
          <p:cNvSpPr/>
          <p:nvPr/>
        </p:nvSpPr>
        <p:spPr>
          <a:xfrm>
            <a:off x="5810931" y="2859782"/>
            <a:ext cx="239698" cy="1524001"/>
          </a:xfrm>
          <a:custGeom>
            <a:avLst/>
            <a:gdLst>
              <a:gd name="connsiteX0" fmla="*/ 106532 w 239698"/>
              <a:gd name="connsiteY0" fmla="*/ 0 h 1524001"/>
              <a:gd name="connsiteX1" fmla="*/ 106532 w 239698"/>
              <a:gd name="connsiteY1" fmla="*/ 301841 h 1524001"/>
              <a:gd name="connsiteX2" fmla="*/ 115410 w 239698"/>
              <a:gd name="connsiteY2" fmla="*/ 932156 h 1524001"/>
              <a:gd name="connsiteX3" fmla="*/ 0 w 239698"/>
              <a:gd name="connsiteY3" fmla="*/ 941033 h 1524001"/>
              <a:gd name="connsiteX4" fmla="*/ 0 w 239698"/>
              <a:gd name="connsiteY4" fmla="*/ 1180731 h 1524001"/>
              <a:gd name="connsiteX5" fmla="*/ 115410 w 239698"/>
              <a:gd name="connsiteY5" fmla="*/ 1322773 h 1524001"/>
              <a:gd name="connsiteX6" fmla="*/ 239698 w 239698"/>
              <a:gd name="connsiteY6" fmla="*/ 1313896 h 1524001"/>
              <a:gd name="connsiteX7" fmla="*/ 239698 w 239698"/>
              <a:gd name="connsiteY7" fmla="*/ 62144 h 1524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39698" h="1524001">
                <a:moveTo>
                  <a:pt x="106532" y="0"/>
                </a:moveTo>
                <a:lnTo>
                  <a:pt x="106532" y="301841"/>
                </a:lnTo>
                <a:lnTo>
                  <a:pt x="115410" y="932156"/>
                </a:lnTo>
                <a:lnTo>
                  <a:pt x="0" y="941033"/>
                </a:lnTo>
                <a:lnTo>
                  <a:pt x="0" y="1180731"/>
                </a:lnTo>
                <a:lnTo>
                  <a:pt x="115410" y="1322773"/>
                </a:lnTo>
                <a:cubicBezTo>
                  <a:pt x="156839" y="1319814"/>
                  <a:pt x="218983" y="1524001"/>
                  <a:pt x="239698" y="1313896"/>
                </a:cubicBezTo>
                <a:lnTo>
                  <a:pt x="239698" y="62144"/>
                </a:lnTo>
              </a:path>
            </a:pathLst>
          </a:custGeom>
          <a:solidFill>
            <a:srgbClr val="FFFF00"/>
          </a:solidFill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3" name="72 CuadroTexto"/>
          <p:cNvSpPr txBox="1"/>
          <p:nvPr/>
        </p:nvSpPr>
        <p:spPr>
          <a:xfrm rot="2586040">
            <a:off x="5971085" y="4258349"/>
            <a:ext cx="72006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200" dirty="0" smtClean="0">
                <a:solidFill>
                  <a:srgbClr val="FF0066"/>
                </a:solidFill>
              </a:rPr>
              <a:t>Ser</a:t>
            </a:r>
            <a:endParaRPr lang="es-ES" sz="3200" dirty="0">
              <a:solidFill>
                <a:srgbClr val="FF0066"/>
              </a:solidFill>
            </a:endParaRPr>
          </a:p>
        </p:txBody>
      </p:sp>
      <p:grpSp>
        <p:nvGrpSpPr>
          <p:cNvPr id="52" name="51 Grupo"/>
          <p:cNvGrpSpPr/>
          <p:nvPr/>
        </p:nvGrpSpPr>
        <p:grpSpPr>
          <a:xfrm>
            <a:off x="3923928" y="4248041"/>
            <a:ext cx="1964594" cy="627965"/>
            <a:chOff x="3840491" y="4248041"/>
            <a:chExt cx="1964594" cy="627965"/>
          </a:xfrm>
        </p:grpSpPr>
        <p:grpSp>
          <p:nvGrpSpPr>
            <p:cNvPr id="76" name="51 Grupo"/>
            <p:cNvGrpSpPr/>
            <p:nvPr/>
          </p:nvGrpSpPr>
          <p:grpSpPr>
            <a:xfrm rot="19062422">
              <a:off x="3840491" y="4248041"/>
              <a:ext cx="1094744" cy="627965"/>
              <a:chOff x="4397943" y="3590704"/>
              <a:chExt cx="1094744" cy="627965"/>
            </a:xfrm>
          </p:grpSpPr>
          <p:sp>
            <p:nvSpPr>
              <p:cNvPr id="82" name="81 Cheurón"/>
              <p:cNvSpPr/>
              <p:nvPr/>
            </p:nvSpPr>
            <p:spPr>
              <a:xfrm rot="2580543">
                <a:off x="4397943" y="3590704"/>
                <a:ext cx="1094744" cy="554379"/>
              </a:xfrm>
              <a:prstGeom prst="chevron">
                <a:avLst/>
              </a:prstGeom>
              <a:solidFill>
                <a:srgbClr val="FF006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>
                  <a:solidFill>
                    <a:schemeClr val="tx1"/>
                  </a:solidFill>
                </a:endParaRPr>
              </a:p>
            </p:txBody>
          </p:sp>
          <p:sp>
            <p:nvSpPr>
              <p:cNvPr id="83" name="82 CuadroTexto"/>
              <p:cNvSpPr txBox="1"/>
              <p:nvPr/>
            </p:nvSpPr>
            <p:spPr>
              <a:xfrm rot="2586040">
                <a:off x="4530427" y="3633894"/>
                <a:ext cx="890372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ES" sz="3200" dirty="0" smtClean="0"/>
                  <a:t>Met</a:t>
                </a:r>
                <a:endParaRPr lang="es-ES" sz="3200" dirty="0"/>
              </a:p>
            </p:txBody>
          </p:sp>
        </p:grpSp>
        <p:grpSp>
          <p:nvGrpSpPr>
            <p:cNvPr id="77" name="71 Grupo"/>
            <p:cNvGrpSpPr/>
            <p:nvPr/>
          </p:nvGrpSpPr>
          <p:grpSpPr>
            <a:xfrm rot="19002165">
              <a:off x="4710341" y="4248041"/>
              <a:ext cx="1094744" cy="627965"/>
              <a:chOff x="4397943" y="3590704"/>
              <a:chExt cx="1094744" cy="627965"/>
            </a:xfrm>
          </p:grpSpPr>
          <p:sp>
            <p:nvSpPr>
              <p:cNvPr id="80" name="79 Cheurón"/>
              <p:cNvSpPr/>
              <p:nvPr/>
            </p:nvSpPr>
            <p:spPr>
              <a:xfrm rot="2580543">
                <a:off x="4397943" y="3590704"/>
                <a:ext cx="1094744" cy="554379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>
                  <a:solidFill>
                    <a:schemeClr val="tx1"/>
                  </a:solidFill>
                </a:endParaRPr>
              </a:p>
            </p:txBody>
          </p:sp>
          <p:sp>
            <p:nvSpPr>
              <p:cNvPr id="81" name="80 CuadroTexto"/>
              <p:cNvSpPr txBox="1"/>
              <p:nvPr/>
            </p:nvSpPr>
            <p:spPr>
              <a:xfrm rot="2586040">
                <a:off x="4601248" y="3633894"/>
                <a:ext cx="748731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ES" sz="3200" dirty="0" smtClean="0"/>
                  <a:t>Pro</a:t>
                </a:r>
                <a:endParaRPr lang="es-ES" sz="3200" dirty="0"/>
              </a:p>
            </p:txBody>
          </p:sp>
        </p:grpSp>
      </p:grpSp>
      <p:grpSp>
        <p:nvGrpSpPr>
          <p:cNvPr id="84" name="83 Grupo"/>
          <p:cNvGrpSpPr/>
          <p:nvPr/>
        </p:nvGrpSpPr>
        <p:grpSpPr>
          <a:xfrm>
            <a:off x="5853520" y="4248041"/>
            <a:ext cx="1094744" cy="627965"/>
            <a:chOff x="4397943" y="3590704"/>
            <a:chExt cx="1094744" cy="627965"/>
          </a:xfrm>
        </p:grpSpPr>
        <p:sp>
          <p:nvSpPr>
            <p:cNvPr id="85" name="84 Cheurón"/>
            <p:cNvSpPr/>
            <p:nvPr/>
          </p:nvSpPr>
          <p:spPr>
            <a:xfrm rot="2580543">
              <a:off x="4397943" y="3590704"/>
              <a:ext cx="1094744" cy="554379"/>
            </a:xfrm>
            <a:prstGeom prst="chevron">
              <a:avLst/>
            </a:prstGeom>
            <a:solidFill>
              <a:srgbClr val="00FF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>
                <a:solidFill>
                  <a:schemeClr val="tx1"/>
                </a:solidFill>
              </a:endParaRPr>
            </a:p>
          </p:txBody>
        </p:sp>
        <p:sp>
          <p:nvSpPr>
            <p:cNvPr id="86" name="85 CuadroTexto"/>
            <p:cNvSpPr txBox="1"/>
            <p:nvPr/>
          </p:nvSpPr>
          <p:spPr>
            <a:xfrm rot="2586040">
              <a:off x="4615579" y="3633894"/>
              <a:ext cx="720069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3200" dirty="0" smtClean="0"/>
                <a:t>Ser</a:t>
              </a:r>
              <a:endParaRPr lang="es-ES" sz="32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73 Rectángulo"/>
          <p:cNvSpPr/>
          <p:nvPr/>
        </p:nvSpPr>
        <p:spPr>
          <a:xfrm rot="5400000" flipV="1">
            <a:off x="7995540" y="2175685"/>
            <a:ext cx="467996" cy="108000"/>
          </a:xfrm>
          <a:prstGeom prst="rect">
            <a:avLst/>
          </a:prstGeom>
          <a:solidFill>
            <a:srgbClr val="CC0099"/>
          </a:solidFill>
          <a:ln>
            <a:solidFill>
              <a:srgbClr val="CC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75" name="74 Rectángulo"/>
          <p:cNvSpPr/>
          <p:nvPr/>
        </p:nvSpPr>
        <p:spPr>
          <a:xfrm rot="5400000" flipV="1">
            <a:off x="8325852" y="2175684"/>
            <a:ext cx="467996" cy="108000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76" name="75 Rectángulo"/>
          <p:cNvSpPr/>
          <p:nvPr/>
        </p:nvSpPr>
        <p:spPr>
          <a:xfrm rot="5400000" flipV="1">
            <a:off x="8676490" y="2175684"/>
            <a:ext cx="467996" cy="108000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28" name="27 Recortar rectángulo de esquina sencilla"/>
          <p:cNvSpPr/>
          <p:nvPr/>
        </p:nvSpPr>
        <p:spPr>
          <a:xfrm rot="10800000" flipH="1">
            <a:off x="-176" y="0"/>
            <a:ext cx="4140128" cy="612000"/>
          </a:xfrm>
          <a:prstGeom prst="snip1Rect">
            <a:avLst>
              <a:gd name="adj" fmla="val 39534"/>
            </a:avLst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0" name="29 CuadroTexto"/>
          <p:cNvSpPr txBox="1"/>
          <p:nvPr/>
        </p:nvSpPr>
        <p:spPr>
          <a:xfrm>
            <a:off x="254460" y="51470"/>
            <a:ext cx="35974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 smtClean="0"/>
              <a:t>TRADUCCIÓN DEL ADN</a:t>
            </a:r>
            <a:endParaRPr lang="es-ES" sz="2800" b="1" dirty="0"/>
          </a:p>
        </p:txBody>
      </p:sp>
      <p:grpSp>
        <p:nvGrpSpPr>
          <p:cNvPr id="2" name="98 Grupo"/>
          <p:cNvGrpSpPr>
            <a:grpSpLocks noChangeAspect="1"/>
          </p:cNvGrpSpPr>
          <p:nvPr/>
        </p:nvGrpSpPr>
        <p:grpSpPr>
          <a:xfrm>
            <a:off x="4082855" y="735942"/>
            <a:ext cx="2793400" cy="3563999"/>
            <a:chOff x="2771795" y="1059584"/>
            <a:chExt cx="2088229" cy="2664300"/>
          </a:xfrm>
        </p:grpSpPr>
        <p:grpSp>
          <p:nvGrpSpPr>
            <p:cNvPr id="3" name="65 Grupo"/>
            <p:cNvGrpSpPr/>
            <p:nvPr/>
          </p:nvGrpSpPr>
          <p:grpSpPr>
            <a:xfrm>
              <a:off x="2771795" y="1059584"/>
              <a:ext cx="2088229" cy="2664300"/>
              <a:chOff x="5076056" y="1419622"/>
              <a:chExt cx="2088232" cy="2664296"/>
            </a:xfrm>
          </p:grpSpPr>
          <p:sp>
            <p:nvSpPr>
              <p:cNvPr id="35" name="34 Elipse"/>
              <p:cNvSpPr/>
              <p:nvPr/>
            </p:nvSpPr>
            <p:spPr>
              <a:xfrm>
                <a:off x="5076056" y="2211710"/>
                <a:ext cx="2088232" cy="1872208"/>
              </a:xfrm>
              <a:prstGeom prst="ellipse">
                <a:avLst/>
              </a:prstGeom>
              <a:solidFill>
                <a:srgbClr val="00808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 dirty="0"/>
              </a:p>
            </p:txBody>
          </p:sp>
          <p:sp>
            <p:nvSpPr>
              <p:cNvPr id="33" name="32 Elipse"/>
              <p:cNvSpPr/>
              <p:nvPr/>
            </p:nvSpPr>
            <p:spPr>
              <a:xfrm>
                <a:off x="5364088" y="1419622"/>
                <a:ext cx="1512168" cy="1152128"/>
              </a:xfrm>
              <a:prstGeom prst="ellipse">
                <a:avLst/>
              </a:prstGeom>
              <a:solidFill>
                <a:srgbClr val="00808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 dirty="0"/>
              </a:p>
            </p:txBody>
          </p:sp>
        </p:grpSp>
        <p:sp>
          <p:nvSpPr>
            <p:cNvPr id="78" name="77 Elipse"/>
            <p:cNvSpPr/>
            <p:nvPr/>
          </p:nvSpPr>
          <p:spPr>
            <a:xfrm>
              <a:off x="3347860" y="1635647"/>
              <a:ext cx="288032" cy="288032"/>
            </a:xfrm>
            <a:prstGeom prst="ellipse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79" name="78 Elipse"/>
            <p:cNvSpPr/>
            <p:nvPr/>
          </p:nvSpPr>
          <p:spPr>
            <a:xfrm>
              <a:off x="3995936" y="1635646"/>
              <a:ext cx="288032" cy="288032"/>
            </a:xfrm>
            <a:prstGeom prst="ellipse">
              <a:avLst/>
            </a:prstGeom>
            <a:solidFill>
              <a:srgbClr val="00CCFF"/>
            </a:solidFill>
            <a:ln>
              <a:solidFill>
                <a:srgbClr val="00CC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</p:grpSp>
      <p:sp>
        <p:nvSpPr>
          <p:cNvPr id="36" name="35 Rectángulo"/>
          <p:cNvSpPr/>
          <p:nvPr/>
        </p:nvSpPr>
        <p:spPr>
          <a:xfrm rot="5400000" flipV="1">
            <a:off x="5965984" y="2175686"/>
            <a:ext cx="467996" cy="108000"/>
          </a:xfrm>
          <a:prstGeom prst="rect">
            <a:avLst/>
          </a:prstGeom>
          <a:solidFill>
            <a:srgbClr val="CC0099"/>
          </a:solidFill>
          <a:ln>
            <a:solidFill>
              <a:srgbClr val="CC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7" name="36 Rectángulo"/>
          <p:cNvSpPr/>
          <p:nvPr/>
        </p:nvSpPr>
        <p:spPr>
          <a:xfrm rot="5400000" flipV="1">
            <a:off x="6296296" y="2175685"/>
            <a:ext cx="467996" cy="108000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8" name="37 Rectángulo"/>
          <p:cNvSpPr/>
          <p:nvPr/>
        </p:nvSpPr>
        <p:spPr>
          <a:xfrm rot="5400000" flipV="1">
            <a:off x="6646934" y="2175685"/>
            <a:ext cx="467996" cy="108000"/>
          </a:xfrm>
          <a:prstGeom prst="rect">
            <a:avLst/>
          </a:prstGeom>
          <a:solidFill>
            <a:srgbClr val="CC0099"/>
          </a:solidFill>
          <a:ln>
            <a:solidFill>
              <a:srgbClr val="CC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9" name="38 Rectángulo"/>
          <p:cNvSpPr/>
          <p:nvPr/>
        </p:nvSpPr>
        <p:spPr>
          <a:xfrm>
            <a:off x="6084056" y="1995686"/>
            <a:ext cx="1008000" cy="133729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40" name="39 Rectángulo"/>
          <p:cNvSpPr/>
          <p:nvPr/>
        </p:nvSpPr>
        <p:spPr>
          <a:xfrm rot="5400000" flipV="1">
            <a:off x="6974096" y="2175686"/>
            <a:ext cx="467996" cy="108000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43" name="42 Rectángulo"/>
          <p:cNvSpPr/>
          <p:nvPr/>
        </p:nvSpPr>
        <p:spPr>
          <a:xfrm rot="5400000" flipV="1">
            <a:off x="7304408" y="2175685"/>
            <a:ext cx="467996" cy="108000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44" name="43 Rectángulo"/>
          <p:cNvSpPr/>
          <p:nvPr/>
        </p:nvSpPr>
        <p:spPr>
          <a:xfrm rot="5400000" flipV="1">
            <a:off x="7655046" y="2175685"/>
            <a:ext cx="467996" cy="1080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46" name="45 Rectángulo"/>
          <p:cNvSpPr/>
          <p:nvPr/>
        </p:nvSpPr>
        <p:spPr>
          <a:xfrm>
            <a:off x="7092168" y="1995686"/>
            <a:ext cx="1008000" cy="133729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3" name="52 Rectángulo"/>
          <p:cNvSpPr/>
          <p:nvPr/>
        </p:nvSpPr>
        <p:spPr>
          <a:xfrm>
            <a:off x="8100281" y="1995686"/>
            <a:ext cx="1008000" cy="133729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4" name="53 Rectángulo"/>
          <p:cNvSpPr/>
          <p:nvPr/>
        </p:nvSpPr>
        <p:spPr>
          <a:xfrm rot="5400000" flipV="1">
            <a:off x="2941760" y="2175686"/>
            <a:ext cx="467996" cy="108000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5" name="54 Rectángulo"/>
          <p:cNvSpPr/>
          <p:nvPr/>
        </p:nvSpPr>
        <p:spPr>
          <a:xfrm rot="5400000" flipV="1">
            <a:off x="3272072" y="2175685"/>
            <a:ext cx="467996" cy="108000"/>
          </a:xfrm>
          <a:prstGeom prst="rect">
            <a:avLst/>
          </a:prstGeom>
          <a:solidFill>
            <a:srgbClr val="CC0099"/>
          </a:solidFill>
          <a:ln>
            <a:solidFill>
              <a:srgbClr val="CC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6" name="55 Rectángulo"/>
          <p:cNvSpPr/>
          <p:nvPr/>
        </p:nvSpPr>
        <p:spPr>
          <a:xfrm rot="5400000" flipV="1">
            <a:off x="3622710" y="2175685"/>
            <a:ext cx="467996" cy="108000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7" name="56 Rectángulo"/>
          <p:cNvSpPr/>
          <p:nvPr/>
        </p:nvSpPr>
        <p:spPr>
          <a:xfrm>
            <a:off x="3059832" y="1995686"/>
            <a:ext cx="1008000" cy="133729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8" name="57 Rectángulo"/>
          <p:cNvSpPr/>
          <p:nvPr/>
        </p:nvSpPr>
        <p:spPr>
          <a:xfrm rot="5400000" flipV="1">
            <a:off x="3949872" y="2175686"/>
            <a:ext cx="467996" cy="1080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9" name="58 Rectángulo"/>
          <p:cNvSpPr/>
          <p:nvPr/>
        </p:nvSpPr>
        <p:spPr>
          <a:xfrm rot="5400000" flipV="1">
            <a:off x="4280184" y="2175685"/>
            <a:ext cx="467996" cy="1080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60" name="59 Rectángulo"/>
          <p:cNvSpPr/>
          <p:nvPr/>
        </p:nvSpPr>
        <p:spPr>
          <a:xfrm rot="5400000" flipV="1">
            <a:off x="4630822" y="2175685"/>
            <a:ext cx="467996" cy="108000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0" name="49 Elipse"/>
          <p:cNvSpPr/>
          <p:nvPr/>
        </p:nvSpPr>
        <p:spPr>
          <a:xfrm>
            <a:off x="4860032" y="2690509"/>
            <a:ext cx="385297" cy="385297"/>
          </a:xfrm>
          <a:prstGeom prst="ellipse">
            <a:avLst/>
          </a:prstGeom>
          <a:solidFill>
            <a:srgbClr val="FF0066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1" name="50 Elipse"/>
          <p:cNvSpPr/>
          <p:nvPr/>
        </p:nvSpPr>
        <p:spPr>
          <a:xfrm>
            <a:off x="5726949" y="2690509"/>
            <a:ext cx="385297" cy="385297"/>
          </a:xfrm>
          <a:prstGeom prst="ellipse">
            <a:avLst/>
          </a:prstGeom>
          <a:solidFill>
            <a:srgbClr val="FF0066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61" name="60 Rectángulo"/>
          <p:cNvSpPr/>
          <p:nvPr/>
        </p:nvSpPr>
        <p:spPr>
          <a:xfrm>
            <a:off x="4067944" y="1995686"/>
            <a:ext cx="1008000" cy="133729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62" name="61 Rectángulo"/>
          <p:cNvSpPr/>
          <p:nvPr/>
        </p:nvSpPr>
        <p:spPr>
          <a:xfrm rot="5400000" flipV="1">
            <a:off x="4957985" y="2175686"/>
            <a:ext cx="467996" cy="108000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63" name="62 Rectángulo"/>
          <p:cNvSpPr/>
          <p:nvPr/>
        </p:nvSpPr>
        <p:spPr>
          <a:xfrm rot="5400000" flipV="1">
            <a:off x="5288297" y="2175685"/>
            <a:ext cx="467996" cy="108000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64" name="63 Rectángulo"/>
          <p:cNvSpPr/>
          <p:nvPr/>
        </p:nvSpPr>
        <p:spPr>
          <a:xfrm rot="5400000" flipV="1">
            <a:off x="5638935" y="2175685"/>
            <a:ext cx="467996" cy="1080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65" name="64 Rectángulo"/>
          <p:cNvSpPr/>
          <p:nvPr/>
        </p:nvSpPr>
        <p:spPr>
          <a:xfrm>
            <a:off x="5076057" y="1995686"/>
            <a:ext cx="1008000" cy="133729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grpSp>
        <p:nvGrpSpPr>
          <p:cNvPr id="72" name="71 Grupo"/>
          <p:cNvGrpSpPr/>
          <p:nvPr/>
        </p:nvGrpSpPr>
        <p:grpSpPr>
          <a:xfrm rot="19979533">
            <a:off x="3930235" y="2719485"/>
            <a:ext cx="1013220" cy="1856789"/>
            <a:chOff x="3067485" y="2499742"/>
            <a:chExt cx="1013220" cy="1856789"/>
          </a:xfrm>
        </p:grpSpPr>
        <p:sp>
          <p:nvSpPr>
            <p:cNvPr id="100" name="99 Forma libre"/>
            <p:cNvSpPr/>
            <p:nvPr/>
          </p:nvSpPr>
          <p:spPr>
            <a:xfrm>
              <a:off x="3864681" y="2838508"/>
              <a:ext cx="216024" cy="1518023"/>
            </a:xfrm>
            <a:custGeom>
              <a:avLst/>
              <a:gdLst>
                <a:gd name="connsiteX0" fmla="*/ 71717 w 286870"/>
                <a:gd name="connsiteY0" fmla="*/ 26894 h 1518023"/>
                <a:gd name="connsiteX1" fmla="*/ 80682 w 286870"/>
                <a:gd name="connsiteY1" fmla="*/ 385482 h 1518023"/>
                <a:gd name="connsiteX2" fmla="*/ 0 w 286870"/>
                <a:gd name="connsiteY2" fmla="*/ 573741 h 1518023"/>
                <a:gd name="connsiteX3" fmla="*/ 0 w 286870"/>
                <a:gd name="connsiteY3" fmla="*/ 842682 h 1518023"/>
                <a:gd name="connsiteX4" fmla="*/ 125505 w 286870"/>
                <a:gd name="connsiteY4" fmla="*/ 842682 h 1518023"/>
                <a:gd name="connsiteX5" fmla="*/ 125505 w 286870"/>
                <a:gd name="connsiteY5" fmla="*/ 1362635 h 1518023"/>
                <a:gd name="connsiteX6" fmla="*/ 286870 w 286870"/>
                <a:gd name="connsiteY6" fmla="*/ 1308847 h 1518023"/>
                <a:gd name="connsiteX7" fmla="*/ 242047 w 286870"/>
                <a:gd name="connsiteY7" fmla="*/ 0 h 1518023"/>
                <a:gd name="connsiteX8" fmla="*/ 71717 w 286870"/>
                <a:gd name="connsiteY8" fmla="*/ 26894 h 15180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86870" h="1518023">
                  <a:moveTo>
                    <a:pt x="71717" y="26894"/>
                  </a:moveTo>
                  <a:lnTo>
                    <a:pt x="80682" y="385482"/>
                  </a:lnTo>
                  <a:lnTo>
                    <a:pt x="0" y="573741"/>
                  </a:lnTo>
                  <a:lnTo>
                    <a:pt x="0" y="842682"/>
                  </a:lnTo>
                  <a:lnTo>
                    <a:pt x="125505" y="842682"/>
                  </a:lnTo>
                  <a:lnTo>
                    <a:pt x="125505" y="1362635"/>
                  </a:lnTo>
                  <a:cubicBezTo>
                    <a:pt x="179293" y="1344706"/>
                    <a:pt x="261470" y="1518023"/>
                    <a:pt x="286870" y="1308847"/>
                  </a:cubicBezTo>
                  <a:lnTo>
                    <a:pt x="242047" y="0"/>
                  </a:lnTo>
                  <a:lnTo>
                    <a:pt x="71717" y="26894"/>
                  </a:lnTo>
                  <a:close/>
                </a:path>
              </a:pathLst>
            </a:cu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grpSp>
          <p:nvGrpSpPr>
            <p:cNvPr id="4" name="144 Grupo"/>
            <p:cNvGrpSpPr/>
            <p:nvPr/>
          </p:nvGrpSpPr>
          <p:grpSpPr>
            <a:xfrm>
              <a:off x="3067485" y="2499742"/>
              <a:ext cx="1008000" cy="467998"/>
              <a:chOff x="2771800" y="2859782"/>
              <a:chExt cx="1008000" cy="467998"/>
            </a:xfrm>
          </p:grpSpPr>
          <p:sp>
            <p:nvSpPr>
              <p:cNvPr id="93" name="92 Rectángulo"/>
              <p:cNvSpPr/>
              <p:nvPr/>
            </p:nvSpPr>
            <p:spPr>
              <a:xfrm rot="16200000">
                <a:off x="2653728" y="3039780"/>
                <a:ext cx="467996" cy="108000"/>
              </a:xfrm>
              <a:prstGeom prst="rect">
                <a:avLst/>
              </a:prstGeom>
              <a:solidFill>
                <a:srgbClr val="00FF99"/>
              </a:solidFill>
              <a:ln>
                <a:solidFill>
                  <a:srgbClr val="00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 dirty="0"/>
              </a:p>
            </p:txBody>
          </p:sp>
          <p:sp>
            <p:nvSpPr>
              <p:cNvPr id="94" name="93 Rectángulo"/>
              <p:cNvSpPr/>
              <p:nvPr/>
            </p:nvSpPr>
            <p:spPr>
              <a:xfrm rot="16200000">
                <a:off x="2984040" y="3039781"/>
                <a:ext cx="467996" cy="108000"/>
              </a:xfrm>
              <a:prstGeom prst="rect">
                <a:avLst/>
              </a:prstGeom>
              <a:solidFill>
                <a:srgbClr val="00FF99"/>
              </a:solidFill>
              <a:ln>
                <a:solidFill>
                  <a:srgbClr val="00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 dirty="0"/>
              </a:p>
            </p:txBody>
          </p:sp>
          <p:sp>
            <p:nvSpPr>
              <p:cNvPr id="95" name="94 Rectángulo"/>
              <p:cNvSpPr/>
              <p:nvPr/>
            </p:nvSpPr>
            <p:spPr>
              <a:xfrm rot="16200000">
                <a:off x="3334678" y="3039781"/>
                <a:ext cx="467996" cy="108000"/>
              </a:xfrm>
              <a:prstGeom prst="rect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 dirty="0"/>
              </a:p>
            </p:txBody>
          </p:sp>
          <p:sp>
            <p:nvSpPr>
              <p:cNvPr id="96" name="95 Rectángulo"/>
              <p:cNvSpPr/>
              <p:nvPr/>
            </p:nvSpPr>
            <p:spPr>
              <a:xfrm flipV="1">
                <a:off x="2771800" y="3194051"/>
                <a:ext cx="1008000" cy="133729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 dirty="0"/>
              </a:p>
            </p:txBody>
          </p:sp>
        </p:grpSp>
      </p:grpSp>
      <p:sp>
        <p:nvSpPr>
          <p:cNvPr id="67" name="66 Forma libre"/>
          <p:cNvSpPr/>
          <p:nvPr/>
        </p:nvSpPr>
        <p:spPr>
          <a:xfrm rot="3697215">
            <a:off x="5027756" y="3587992"/>
            <a:ext cx="932329" cy="322730"/>
          </a:xfrm>
          <a:custGeom>
            <a:avLst/>
            <a:gdLst>
              <a:gd name="connsiteX0" fmla="*/ 0 w 932329"/>
              <a:gd name="connsiteY0" fmla="*/ 53789 h 322730"/>
              <a:gd name="connsiteX1" fmla="*/ 62753 w 932329"/>
              <a:gd name="connsiteY1" fmla="*/ 322730 h 322730"/>
              <a:gd name="connsiteX2" fmla="*/ 233082 w 932329"/>
              <a:gd name="connsiteY2" fmla="*/ 0 h 322730"/>
              <a:gd name="connsiteX3" fmla="*/ 259976 w 932329"/>
              <a:gd name="connsiteY3" fmla="*/ 277906 h 322730"/>
              <a:gd name="connsiteX4" fmla="*/ 412376 w 932329"/>
              <a:gd name="connsiteY4" fmla="*/ 98612 h 322730"/>
              <a:gd name="connsiteX5" fmla="*/ 206188 w 932329"/>
              <a:gd name="connsiteY5" fmla="*/ 71718 h 322730"/>
              <a:gd name="connsiteX6" fmla="*/ 493059 w 932329"/>
              <a:gd name="connsiteY6" fmla="*/ 313765 h 322730"/>
              <a:gd name="connsiteX7" fmla="*/ 770965 w 932329"/>
              <a:gd name="connsiteY7" fmla="*/ 98612 h 322730"/>
              <a:gd name="connsiteX8" fmla="*/ 842682 w 932329"/>
              <a:gd name="connsiteY8" fmla="*/ 35859 h 322730"/>
              <a:gd name="connsiteX9" fmla="*/ 609600 w 932329"/>
              <a:gd name="connsiteY9" fmla="*/ 80683 h 322730"/>
              <a:gd name="connsiteX10" fmla="*/ 887506 w 932329"/>
              <a:gd name="connsiteY10" fmla="*/ 259977 h 322730"/>
              <a:gd name="connsiteX11" fmla="*/ 932329 w 932329"/>
              <a:gd name="connsiteY11" fmla="*/ 233083 h 322730"/>
              <a:gd name="connsiteX12" fmla="*/ 923365 w 932329"/>
              <a:gd name="connsiteY12" fmla="*/ 71718 h 3227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32329" h="322730">
                <a:moveTo>
                  <a:pt x="0" y="53789"/>
                </a:moveTo>
                <a:lnTo>
                  <a:pt x="62753" y="322730"/>
                </a:lnTo>
                <a:lnTo>
                  <a:pt x="233082" y="0"/>
                </a:lnTo>
                <a:lnTo>
                  <a:pt x="259976" y="277906"/>
                </a:lnTo>
                <a:lnTo>
                  <a:pt x="412376" y="98612"/>
                </a:lnTo>
                <a:lnTo>
                  <a:pt x="206188" y="71718"/>
                </a:lnTo>
                <a:lnTo>
                  <a:pt x="493059" y="313765"/>
                </a:lnTo>
                <a:lnTo>
                  <a:pt x="770965" y="98612"/>
                </a:lnTo>
                <a:lnTo>
                  <a:pt x="842682" y="35859"/>
                </a:lnTo>
                <a:lnTo>
                  <a:pt x="609600" y="80683"/>
                </a:lnTo>
                <a:lnTo>
                  <a:pt x="887506" y="259977"/>
                </a:lnTo>
                <a:lnTo>
                  <a:pt x="932329" y="233083"/>
                </a:lnTo>
                <a:lnTo>
                  <a:pt x="923365" y="71718"/>
                </a:lnTo>
              </a:path>
            </a:pathLst>
          </a:custGeom>
          <a:ln w="76200"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5" name="144 Grupo"/>
          <p:cNvGrpSpPr/>
          <p:nvPr/>
        </p:nvGrpSpPr>
        <p:grpSpPr>
          <a:xfrm>
            <a:off x="5076056" y="2499742"/>
            <a:ext cx="1008000" cy="467998"/>
            <a:chOff x="2771800" y="2859782"/>
            <a:chExt cx="1008000" cy="467998"/>
          </a:xfrm>
        </p:grpSpPr>
        <p:sp>
          <p:nvSpPr>
            <p:cNvPr id="68" name="67 Rectángulo"/>
            <p:cNvSpPr/>
            <p:nvPr/>
          </p:nvSpPr>
          <p:spPr>
            <a:xfrm rot="16200000">
              <a:off x="2653728" y="3039780"/>
              <a:ext cx="467996" cy="108000"/>
            </a:xfrm>
            <a:prstGeom prst="rect">
              <a:avLst/>
            </a:prstGeom>
            <a:solidFill>
              <a:srgbClr val="CC0099"/>
            </a:solidFill>
            <a:ln>
              <a:solidFill>
                <a:srgbClr val="CC00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69" name="68 Rectángulo"/>
            <p:cNvSpPr/>
            <p:nvPr/>
          </p:nvSpPr>
          <p:spPr>
            <a:xfrm rot="16200000">
              <a:off x="2984040" y="3039781"/>
              <a:ext cx="467996" cy="108000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70" name="69 Rectángulo"/>
            <p:cNvSpPr/>
            <p:nvPr/>
          </p:nvSpPr>
          <p:spPr>
            <a:xfrm rot="16200000">
              <a:off x="3334678" y="3039781"/>
              <a:ext cx="467996" cy="108000"/>
            </a:xfrm>
            <a:prstGeom prst="rect">
              <a:avLst/>
            </a:prstGeom>
            <a:solidFill>
              <a:srgbClr val="00FF99"/>
            </a:solidFill>
            <a:ln>
              <a:solidFill>
                <a:srgbClr val="00FF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71" name="70 Rectángulo"/>
            <p:cNvSpPr/>
            <p:nvPr/>
          </p:nvSpPr>
          <p:spPr>
            <a:xfrm flipV="1">
              <a:off x="2771800" y="3194051"/>
              <a:ext cx="1008000" cy="133729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</p:grpSp>
      <p:sp>
        <p:nvSpPr>
          <p:cNvPr id="66" name="65 Forma libre"/>
          <p:cNvSpPr/>
          <p:nvPr/>
        </p:nvSpPr>
        <p:spPr>
          <a:xfrm>
            <a:off x="5844470" y="2859782"/>
            <a:ext cx="239698" cy="1524001"/>
          </a:xfrm>
          <a:custGeom>
            <a:avLst/>
            <a:gdLst>
              <a:gd name="connsiteX0" fmla="*/ 106532 w 239698"/>
              <a:gd name="connsiteY0" fmla="*/ 0 h 1524001"/>
              <a:gd name="connsiteX1" fmla="*/ 106532 w 239698"/>
              <a:gd name="connsiteY1" fmla="*/ 301841 h 1524001"/>
              <a:gd name="connsiteX2" fmla="*/ 115410 w 239698"/>
              <a:gd name="connsiteY2" fmla="*/ 932156 h 1524001"/>
              <a:gd name="connsiteX3" fmla="*/ 0 w 239698"/>
              <a:gd name="connsiteY3" fmla="*/ 941033 h 1524001"/>
              <a:gd name="connsiteX4" fmla="*/ 0 w 239698"/>
              <a:gd name="connsiteY4" fmla="*/ 1180731 h 1524001"/>
              <a:gd name="connsiteX5" fmla="*/ 115410 w 239698"/>
              <a:gd name="connsiteY5" fmla="*/ 1322773 h 1524001"/>
              <a:gd name="connsiteX6" fmla="*/ 239698 w 239698"/>
              <a:gd name="connsiteY6" fmla="*/ 1313896 h 1524001"/>
              <a:gd name="connsiteX7" fmla="*/ 239698 w 239698"/>
              <a:gd name="connsiteY7" fmla="*/ 62144 h 1524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39698" h="1524001">
                <a:moveTo>
                  <a:pt x="106532" y="0"/>
                </a:moveTo>
                <a:lnTo>
                  <a:pt x="106532" y="301841"/>
                </a:lnTo>
                <a:lnTo>
                  <a:pt x="115410" y="932156"/>
                </a:lnTo>
                <a:lnTo>
                  <a:pt x="0" y="941033"/>
                </a:lnTo>
                <a:lnTo>
                  <a:pt x="0" y="1180731"/>
                </a:lnTo>
                <a:lnTo>
                  <a:pt x="115410" y="1322773"/>
                </a:lnTo>
                <a:cubicBezTo>
                  <a:pt x="156839" y="1319814"/>
                  <a:pt x="218983" y="1524001"/>
                  <a:pt x="239698" y="1313896"/>
                </a:cubicBezTo>
                <a:lnTo>
                  <a:pt x="239698" y="62144"/>
                </a:lnTo>
              </a:path>
            </a:pathLst>
          </a:custGeom>
          <a:solidFill>
            <a:srgbClr val="FFFF00"/>
          </a:solidFill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92" name="91 Grupo"/>
          <p:cNvGrpSpPr/>
          <p:nvPr/>
        </p:nvGrpSpPr>
        <p:grpSpPr>
          <a:xfrm>
            <a:off x="3995936" y="4248041"/>
            <a:ext cx="2835962" cy="627965"/>
            <a:chOff x="3903550" y="4248041"/>
            <a:chExt cx="2835962" cy="627965"/>
          </a:xfrm>
        </p:grpSpPr>
        <p:grpSp>
          <p:nvGrpSpPr>
            <p:cNvPr id="90" name="89 Grupo"/>
            <p:cNvGrpSpPr/>
            <p:nvPr/>
          </p:nvGrpSpPr>
          <p:grpSpPr>
            <a:xfrm>
              <a:off x="3903550" y="4248041"/>
              <a:ext cx="2735974" cy="627965"/>
              <a:chOff x="3903550" y="4248041"/>
              <a:chExt cx="2735974" cy="627965"/>
            </a:xfrm>
          </p:grpSpPr>
          <p:sp>
            <p:nvSpPr>
              <p:cNvPr id="77" name="76 CuadroTexto"/>
              <p:cNvSpPr txBox="1"/>
              <p:nvPr/>
            </p:nvSpPr>
            <p:spPr>
              <a:xfrm rot="2586040">
                <a:off x="5919455" y="4258349"/>
                <a:ext cx="720069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ES" sz="3200" dirty="0" smtClean="0">
                    <a:solidFill>
                      <a:srgbClr val="FF0066"/>
                    </a:solidFill>
                  </a:rPr>
                  <a:t>Ser</a:t>
                </a:r>
                <a:endParaRPr lang="es-ES" sz="3200" dirty="0">
                  <a:solidFill>
                    <a:srgbClr val="FF0066"/>
                  </a:solidFill>
                </a:endParaRPr>
              </a:p>
            </p:txBody>
          </p:sp>
          <p:grpSp>
            <p:nvGrpSpPr>
              <p:cNvPr id="80" name="79 Grupo"/>
              <p:cNvGrpSpPr/>
              <p:nvPr/>
            </p:nvGrpSpPr>
            <p:grpSpPr>
              <a:xfrm>
                <a:off x="3903550" y="4248041"/>
                <a:ext cx="1964594" cy="627965"/>
                <a:chOff x="3840491" y="4248041"/>
                <a:chExt cx="1964594" cy="627965"/>
              </a:xfrm>
            </p:grpSpPr>
            <p:grpSp>
              <p:nvGrpSpPr>
                <p:cNvPr id="81" name="51 Grupo"/>
                <p:cNvGrpSpPr/>
                <p:nvPr/>
              </p:nvGrpSpPr>
              <p:grpSpPr>
                <a:xfrm rot="19062422">
                  <a:off x="3840491" y="4248041"/>
                  <a:ext cx="1094744" cy="627965"/>
                  <a:chOff x="4397943" y="3590704"/>
                  <a:chExt cx="1094744" cy="627965"/>
                </a:xfrm>
              </p:grpSpPr>
              <p:sp>
                <p:nvSpPr>
                  <p:cNvPr id="85" name="84 Cheurón"/>
                  <p:cNvSpPr/>
                  <p:nvPr/>
                </p:nvSpPr>
                <p:spPr>
                  <a:xfrm rot="2580543">
                    <a:off x="4397943" y="3590704"/>
                    <a:ext cx="1094744" cy="554379"/>
                  </a:xfrm>
                  <a:prstGeom prst="chevron">
                    <a:avLst/>
                  </a:prstGeom>
                  <a:solidFill>
                    <a:srgbClr val="FF0066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E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86" name="85 CuadroTexto"/>
                  <p:cNvSpPr txBox="1"/>
                  <p:nvPr/>
                </p:nvSpPr>
                <p:spPr>
                  <a:xfrm rot="2586040">
                    <a:off x="4530427" y="3633894"/>
                    <a:ext cx="890372" cy="584775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s-ES" sz="3200" dirty="0" smtClean="0"/>
                      <a:t>Met</a:t>
                    </a:r>
                    <a:endParaRPr lang="es-ES" sz="3200" dirty="0"/>
                  </a:p>
                </p:txBody>
              </p:sp>
            </p:grpSp>
            <p:grpSp>
              <p:nvGrpSpPr>
                <p:cNvPr id="82" name="71 Grupo"/>
                <p:cNvGrpSpPr/>
                <p:nvPr/>
              </p:nvGrpSpPr>
              <p:grpSpPr>
                <a:xfrm rot="19002165">
                  <a:off x="4710341" y="4248041"/>
                  <a:ext cx="1094744" cy="627965"/>
                  <a:chOff x="4397943" y="3590704"/>
                  <a:chExt cx="1094744" cy="627965"/>
                </a:xfrm>
              </p:grpSpPr>
              <p:sp>
                <p:nvSpPr>
                  <p:cNvPr id="83" name="82 Cheurón"/>
                  <p:cNvSpPr/>
                  <p:nvPr/>
                </p:nvSpPr>
                <p:spPr>
                  <a:xfrm rot="2580543">
                    <a:off x="4397943" y="3590704"/>
                    <a:ext cx="1094744" cy="554379"/>
                  </a:xfrm>
                  <a:prstGeom prst="chevron">
                    <a:avLst/>
                  </a:prstGeom>
                  <a:solidFill>
                    <a:srgbClr val="FF66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E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84" name="83 CuadroTexto"/>
                  <p:cNvSpPr txBox="1"/>
                  <p:nvPr/>
                </p:nvSpPr>
                <p:spPr>
                  <a:xfrm rot="2586040">
                    <a:off x="4601248" y="3633894"/>
                    <a:ext cx="748731" cy="584775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s-ES" sz="3200" dirty="0" smtClean="0"/>
                      <a:t>Pro</a:t>
                    </a:r>
                    <a:endParaRPr lang="es-ES" sz="3200" dirty="0"/>
                  </a:p>
                </p:txBody>
              </p:sp>
            </p:grpSp>
          </p:grpSp>
        </p:grpSp>
        <p:grpSp>
          <p:nvGrpSpPr>
            <p:cNvPr id="87" name="86 Grupo"/>
            <p:cNvGrpSpPr/>
            <p:nvPr/>
          </p:nvGrpSpPr>
          <p:grpSpPr>
            <a:xfrm rot="18963800">
              <a:off x="5644768" y="4248041"/>
              <a:ext cx="1094744" cy="627965"/>
              <a:chOff x="4397943" y="3590704"/>
              <a:chExt cx="1094744" cy="627965"/>
            </a:xfrm>
          </p:grpSpPr>
          <p:sp>
            <p:nvSpPr>
              <p:cNvPr id="88" name="87 Cheurón"/>
              <p:cNvSpPr/>
              <p:nvPr/>
            </p:nvSpPr>
            <p:spPr>
              <a:xfrm rot="2580543">
                <a:off x="4397943" y="3590704"/>
                <a:ext cx="1094744" cy="554379"/>
              </a:xfrm>
              <a:prstGeom prst="chevron">
                <a:avLst/>
              </a:prstGeom>
              <a:solidFill>
                <a:srgbClr val="00FF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>
                  <a:solidFill>
                    <a:schemeClr val="tx1"/>
                  </a:solidFill>
                </a:endParaRPr>
              </a:p>
            </p:txBody>
          </p:sp>
          <p:sp>
            <p:nvSpPr>
              <p:cNvPr id="89" name="88 CuadroTexto"/>
              <p:cNvSpPr txBox="1"/>
              <p:nvPr/>
            </p:nvSpPr>
            <p:spPr>
              <a:xfrm rot="2586040">
                <a:off x="4615579" y="3633894"/>
                <a:ext cx="720069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ES" sz="3200" dirty="0" smtClean="0"/>
                  <a:t>Ser</a:t>
                </a:r>
                <a:endParaRPr lang="es-ES" sz="3200" dirty="0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48 Rectángulo"/>
          <p:cNvSpPr/>
          <p:nvPr/>
        </p:nvSpPr>
        <p:spPr>
          <a:xfrm rot="5400000" flipV="1">
            <a:off x="7992402" y="2175685"/>
            <a:ext cx="467996" cy="108000"/>
          </a:xfrm>
          <a:prstGeom prst="rect">
            <a:avLst/>
          </a:prstGeom>
          <a:solidFill>
            <a:srgbClr val="CC0099"/>
          </a:solidFill>
          <a:ln>
            <a:solidFill>
              <a:srgbClr val="CC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72" name="71 Rectángulo"/>
          <p:cNvSpPr/>
          <p:nvPr/>
        </p:nvSpPr>
        <p:spPr>
          <a:xfrm rot="5400000" flipV="1">
            <a:off x="8322714" y="2175684"/>
            <a:ext cx="467996" cy="108000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74" name="73 Rectángulo"/>
          <p:cNvSpPr/>
          <p:nvPr/>
        </p:nvSpPr>
        <p:spPr>
          <a:xfrm rot="5400000" flipV="1">
            <a:off x="8673352" y="2175684"/>
            <a:ext cx="467996" cy="108000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28" name="27 Recortar rectángulo de esquina sencilla"/>
          <p:cNvSpPr/>
          <p:nvPr/>
        </p:nvSpPr>
        <p:spPr>
          <a:xfrm rot="10800000" flipH="1">
            <a:off x="-176" y="0"/>
            <a:ext cx="4140128" cy="612000"/>
          </a:xfrm>
          <a:prstGeom prst="snip1Rect">
            <a:avLst>
              <a:gd name="adj" fmla="val 39534"/>
            </a:avLst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0" name="29 CuadroTexto"/>
          <p:cNvSpPr txBox="1"/>
          <p:nvPr/>
        </p:nvSpPr>
        <p:spPr>
          <a:xfrm>
            <a:off x="254460" y="51470"/>
            <a:ext cx="35974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 smtClean="0"/>
              <a:t>TRADUCCIÓN DEL ADN</a:t>
            </a:r>
            <a:endParaRPr lang="es-ES" sz="2800" b="1" dirty="0"/>
          </a:p>
        </p:txBody>
      </p:sp>
      <p:grpSp>
        <p:nvGrpSpPr>
          <p:cNvPr id="2" name="98 Grupo"/>
          <p:cNvGrpSpPr>
            <a:grpSpLocks noChangeAspect="1"/>
          </p:cNvGrpSpPr>
          <p:nvPr/>
        </p:nvGrpSpPr>
        <p:grpSpPr>
          <a:xfrm>
            <a:off x="5018959" y="735942"/>
            <a:ext cx="2793400" cy="3563999"/>
            <a:chOff x="2771795" y="1059584"/>
            <a:chExt cx="2088229" cy="2664300"/>
          </a:xfrm>
        </p:grpSpPr>
        <p:grpSp>
          <p:nvGrpSpPr>
            <p:cNvPr id="3" name="65 Grupo"/>
            <p:cNvGrpSpPr/>
            <p:nvPr/>
          </p:nvGrpSpPr>
          <p:grpSpPr>
            <a:xfrm>
              <a:off x="2771795" y="1059584"/>
              <a:ext cx="2088229" cy="2664300"/>
              <a:chOff x="5076056" y="1419622"/>
              <a:chExt cx="2088232" cy="2664296"/>
            </a:xfrm>
          </p:grpSpPr>
          <p:sp>
            <p:nvSpPr>
              <p:cNvPr id="35" name="34 Elipse"/>
              <p:cNvSpPr/>
              <p:nvPr/>
            </p:nvSpPr>
            <p:spPr>
              <a:xfrm>
                <a:off x="5076056" y="2211710"/>
                <a:ext cx="2088232" cy="1872208"/>
              </a:xfrm>
              <a:prstGeom prst="ellipse">
                <a:avLst/>
              </a:prstGeom>
              <a:solidFill>
                <a:srgbClr val="00808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 dirty="0"/>
              </a:p>
            </p:txBody>
          </p:sp>
          <p:sp>
            <p:nvSpPr>
              <p:cNvPr id="33" name="32 Elipse"/>
              <p:cNvSpPr/>
              <p:nvPr/>
            </p:nvSpPr>
            <p:spPr>
              <a:xfrm>
                <a:off x="5364088" y="1419622"/>
                <a:ext cx="1512168" cy="1152128"/>
              </a:xfrm>
              <a:prstGeom prst="ellipse">
                <a:avLst/>
              </a:prstGeom>
              <a:solidFill>
                <a:srgbClr val="00808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 dirty="0"/>
              </a:p>
            </p:txBody>
          </p:sp>
        </p:grpSp>
        <p:sp>
          <p:nvSpPr>
            <p:cNvPr id="78" name="77 Elipse"/>
            <p:cNvSpPr/>
            <p:nvPr/>
          </p:nvSpPr>
          <p:spPr>
            <a:xfrm>
              <a:off x="3347860" y="1635647"/>
              <a:ext cx="288032" cy="288032"/>
            </a:xfrm>
            <a:prstGeom prst="ellipse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79" name="78 Elipse"/>
            <p:cNvSpPr/>
            <p:nvPr/>
          </p:nvSpPr>
          <p:spPr>
            <a:xfrm>
              <a:off x="3995936" y="1635646"/>
              <a:ext cx="288032" cy="288032"/>
            </a:xfrm>
            <a:prstGeom prst="ellipse">
              <a:avLst/>
            </a:prstGeom>
            <a:solidFill>
              <a:srgbClr val="00CCFF"/>
            </a:solidFill>
            <a:ln>
              <a:solidFill>
                <a:srgbClr val="00CC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</p:grpSp>
      <p:sp>
        <p:nvSpPr>
          <p:cNvPr id="36" name="35 Rectángulo"/>
          <p:cNvSpPr/>
          <p:nvPr/>
        </p:nvSpPr>
        <p:spPr>
          <a:xfrm rot="5400000" flipV="1">
            <a:off x="5966207" y="2175686"/>
            <a:ext cx="467996" cy="108000"/>
          </a:xfrm>
          <a:prstGeom prst="rect">
            <a:avLst/>
          </a:prstGeom>
          <a:solidFill>
            <a:srgbClr val="CC0099"/>
          </a:solidFill>
          <a:ln>
            <a:solidFill>
              <a:srgbClr val="CC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7" name="36 Rectángulo"/>
          <p:cNvSpPr/>
          <p:nvPr/>
        </p:nvSpPr>
        <p:spPr>
          <a:xfrm rot="5400000" flipV="1">
            <a:off x="6296519" y="2175685"/>
            <a:ext cx="467996" cy="108000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8" name="37 Rectángulo"/>
          <p:cNvSpPr/>
          <p:nvPr/>
        </p:nvSpPr>
        <p:spPr>
          <a:xfrm rot="5400000" flipV="1">
            <a:off x="6647157" y="2175685"/>
            <a:ext cx="467996" cy="108000"/>
          </a:xfrm>
          <a:prstGeom prst="rect">
            <a:avLst/>
          </a:prstGeom>
          <a:solidFill>
            <a:srgbClr val="CC0099"/>
          </a:solidFill>
          <a:ln>
            <a:solidFill>
              <a:srgbClr val="CC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9" name="38 Rectángulo"/>
          <p:cNvSpPr/>
          <p:nvPr/>
        </p:nvSpPr>
        <p:spPr>
          <a:xfrm>
            <a:off x="6084279" y="1995686"/>
            <a:ext cx="1008000" cy="133729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40" name="39 Rectángulo"/>
          <p:cNvSpPr/>
          <p:nvPr/>
        </p:nvSpPr>
        <p:spPr>
          <a:xfrm rot="5400000" flipV="1">
            <a:off x="6974319" y="2175686"/>
            <a:ext cx="467996" cy="108000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43" name="42 Rectángulo"/>
          <p:cNvSpPr/>
          <p:nvPr/>
        </p:nvSpPr>
        <p:spPr>
          <a:xfrm rot="5400000" flipV="1">
            <a:off x="7304631" y="2175685"/>
            <a:ext cx="467996" cy="108000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44" name="43 Rectángulo"/>
          <p:cNvSpPr/>
          <p:nvPr/>
        </p:nvSpPr>
        <p:spPr>
          <a:xfrm rot="5400000" flipV="1">
            <a:off x="7655269" y="2175685"/>
            <a:ext cx="467996" cy="1080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46" name="45 Rectángulo"/>
          <p:cNvSpPr/>
          <p:nvPr/>
        </p:nvSpPr>
        <p:spPr>
          <a:xfrm>
            <a:off x="7092391" y="1995686"/>
            <a:ext cx="1008000" cy="133729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3" name="52 Rectángulo"/>
          <p:cNvSpPr/>
          <p:nvPr/>
        </p:nvSpPr>
        <p:spPr>
          <a:xfrm>
            <a:off x="8100504" y="1995686"/>
            <a:ext cx="1008000" cy="133729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4" name="53 Rectángulo"/>
          <p:cNvSpPr/>
          <p:nvPr/>
        </p:nvSpPr>
        <p:spPr>
          <a:xfrm rot="5400000" flipV="1">
            <a:off x="2941983" y="2175686"/>
            <a:ext cx="467996" cy="108000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5" name="54 Rectángulo"/>
          <p:cNvSpPr/>
          <p:nvPr/>
        </p:nvSpPr>
        <p:spPr>
          <a:xfrm rot="5400000" flipV="1">
            <a:off x="3272295" y="2175685"/>
            <a:ext cx="467996" cy="108000"/>
          </a:xfrm>
          <a:prstGeom prst="rect">
            <a:avLst/>
          </a:prstGeom>
          <a:solidFill>
            <a:srgbClr val="CC0099"/>
          </a:solidFill>
          <a:ln>
            <a:solidFill>
              <a:srgbClr val="CC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6" name="55 Rectángulo"/>
          <p:cNvSpPr/>
          <p:nvPr/>
        </p:nvSpPr>
        <p:spPr>
          <a:xfrm rot="5400000" flipV="1">
            <a:off x="3622933" y="2175685"/>
            <a:ext cx="467996" cy="108000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7" name="56 Rectángulo"/>
          <p:cNvSpPr/>
          <p:nvPr/>
        </p:nvSpPr>
        <p:spPr>
          <a:xfrm>
            <a:off x="3060055" y="1995686"/>
            <a:ext cx="1008000" cy="133729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8" name="57 Rectángulo"/>
          <p:cNvSpPr/>
          <p:nvPr/>
        </p:nvSpPr>
        <p:spPr>
          <a:xfrm rot="5400000" flipV="1">
            <a:off x="3950095" y="2175686"/>
            <a:ext cx="467996" cy="1080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9" name="58 Rectángulo"/>
          <p:cNvSpPr/>
          <p:nvPr/>
        </p:nvSpPr>
        <p:spPr>
          <a:xfrm rot="5400000" flipV="1">
            <a:off x="4280407" y="2175685"/>
            <a:ext cx="467996" cy="1080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60" name="59 Rectángulo"/>
          <p:cNvSpPr/>
          <p:nvPr/>
        </p:nvSpPr>
        <p:spPr>
          <a:xfrm rot="5400000" flipV="1">
            <a:off x="4631045" y="2175685"/>
            <a:ext cx="467996" cy="108000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0" name="49 Elipse"/>
          <p:cNvSpPr/>
          <p:nvPr/>
        </p:nvSpPr>
        <p:spPr>
          <a:xfrm>
            <a:off x="5796136" y="2690509"/>
            <a:ext cx="385297" cy="385297"/>
          </a:xfrm>
          <a:prstGeom prst="ellipse">
            <a:avLst/>
          </a:prstGeom>
          <a:solidFill>
            <a:srgbClr val="FF0066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1" name="50 Elipse"/>
          <p:cNvSpPr/>
          <p:nvPr/>
        </p:nvSpPr>
        <p:spPr>
          <a:xfrm>
            <a:off x="6663053" y="2690509"/>
            <a:ext cx="385297" cy="385297"/>
          </a:xfrm>
          <a:prstGeom prst="ellipse">
            <a:avLst/>
          </a:prstGeom>
          <a:solidFill>
            <a:srgbClr val="FF0066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61" name="60 Rectángulo"/>
          <p:cNvSpPr/>
          <p:nvPr/>
        </p:nvSpPr>
        <p:spPr>
          <a:xfrm>
            <a:off x="4068167" y="1995686"/>
            <a:ext cx="1008000" cy="133729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62" name="61 Rectángulo"/>
          <p:cNvSpPr/>
          <p:nvPr/>
        </p:nvSpPr>
        <p:spPr>
          <a:xfrm rot="5400000" flipV="1">
            <a:off x="4958208" y="2175686"/>
            <a:ext cx="467996" cy="108000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63" name="62 Rectángulo"/>
          <p:cNvSpPr/>
          <p:nvPr/>
        </p:nvSpPr>
        <p:spPr>
          <a:xfrm rot="5400000" flipV="1">
            <a:off x="5288520" y="2175685"/>
            <a:ext cx="467996" cy="108000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64" name="63 Rectángulo"/>
          <p:cNvSpPr/>
          <p:nvPr/>
        </p:nvSpPr>
        <p:spPr>
          <a:xfrm rot="5400000" flipV="1">
            <a:off x="5639158" y="2175685"/>
            <a:ext cx="467996" cy="1080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65" name="64 Rectángulo"/>
          <p:cNvSpPr/>
          <p:nvPr/>
        </p:nvSpPr>
        <p:spPr>
          <a:xfrm>
            <a:off x="5076280" y="1995686"/>
            <a:ext cx="1008000" cy="133729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67" name="66 Forma libre"/>
          <p:cNvSpPr/>
          <p:nvPr/>
        </p:nvSpPr>
        <p:spPr>
          <a:xfrm rot="5572792">
            <a:off x="5963860" y="3587992"/>
            <a:ext cx="932329" cy="322730"/>
          </a:xfrm>
          <a:custGeom>
            <a:avLst/>
            <a:gdLst>
              <a:gd name="connsiteX0" fmla="*/ 0 w 932329"/>
              <a:gd name="connsiteY0" fmla="*/ 53789 h 322730"/>
              <a:gd name="connsiteX1" fmla="*/ 62753 w 932329"/>
              <a:gd name="connsiteY1" fmla="*/ 322730 h 322730"/>
              <a:gd name="connsiteX2" fmla="*/ 233082 w 932329"/>
              <a:gd name="connsiteY2" fmla="*/ 0 h 322730"/>
              <a:gd name="connsiteX3" fmla="*/ 259976 w 932329"/>
              <a:gd name="connsiteY3" fmla="*/ 277906 h 322730"/>
              <a:gd name="connsiteX4" fmla="*/ 412376 w 932329"/>
              <a:gd name="connsiteY4" fmla="*/ 98612 h 322730"/>
              <a:gd name="connsiteX5" fmla="*/ 206188 w 932329"/>
              <a:gd name="connsiteY5" fmla="*/ 71718 h 322730"/>
              <a:gd name="connsiteX6" fmla="*/ 493059 w 932329"/>
              <a:gd name="connsiteY6" fmla="*/ 313765 h 322730"/>
              <a:gd name="connsiteX7" fmla="*/ 770965 w 932329"/>
              <a:gd name="connsiteY7" fmla="*/ 98612 h 322730"/>
              <a:gd name="connsiteX8" fmla="*/ 842682 w 932329"/>
              <a:gd name="connsiteY8" fmla="*/ 35859 h 322730"/>
              <a:gd name="connsiteX9" fmla="*/ 609600 w 932329"/>
              <a:gd name="connsiteY9" fmla="*/ 80683 h 322730"/>
              <a:gd name="connsiteX10" fmla="*/ 887506 w 932329"/>
              <a:gd name="connsiteY10" fmla="*/ 259977 h 322730"/>
              <a:gd name="connsiteX11" fmla="*/ 932329 w 932329"/>
              <a:gd name="connsiteY11" fmla="*/ 233083 h 322730"/>
              <a:gd name="connsiteX12" fmla="*/ 923365 w 932329"/>
              <a:gd name="connsiteY12" fmla="*/ 71718 h 3227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32329" h="322730">
                <a:moveTo>
                  <a:pt x="0" y="53789"/>
                </a:moveTo>
                <a:lnTo>
                  <a:pt x="62753" y="322730"/>
                </a:lnTo>
                <a:lnTo>
                  <a:pt x="233082" y="0"/>
                </a:lnTo>
                <a:lnTo>
                  <a:pt x="259976" y="277906"/>
                </a:lnTo>
                <a:lnTo>
                  <a:pt x="412376" y="98612"/>
                </a:lnTo>
                <a:lnTo>
                  <a:pt x="206188" y="71718"/>
                </a:lnTo>
                <a:lnTo>
                  <a:pt x="493059" y="313765"/>
                </a:lnTo>
                <a:lnTo>
                  <a:pt x="770965" y="98612"/>
                </a:lnTo>
                <a:lnTo>
                  <a:pt x="842682" y="35859"/>
                </a:lnTo>
                <a:lnTo>
                  <a:pt x="609600" y="80683"/>
                </a:lnTo>
                <a:lnTo>
                  <a:pt x="887506" y="259977"/>
                </a:lnTo>
                <a:lnTo>
                  <a:pt x="932329" y="233083"/>
                </a:lnTo>
                <a:lnTo>
                  <a:pt x="923365" y="71718"/>
                </a:lnTo>
              </a:path>
            </a:pathLst>
          </a:custGeom>
          <a:ln w="76200"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6" name="144 Grupo"/>
          <p:cNvGrpSpPr/>
          <p:nvPr/>
        </p:nvGrpSpPr>
        <p:grpSpPr>
          <a:xfrm>
            <a:off x="5076279" y="2499742"/>
            <a:ext cx="1008000" cy="467998"/>
            <a:chOff x="2771800" y="2859782"/>
            <a:chExt cx="1008000" cy="467998"/>
          </a:xfrm>
        </p:grpSpPr>
        <p:sp>
          <p:nvSpPr>
            <p:cNvPr id="68" name="67 Rectángulo"/>
            <p:cNvSpPr/>
            <p:nvPr/>
          </p:nvSpPr>
          <p:spPr>
            <a:xfrm rot="16200000">
              <a:off x="2653728" y="3039780"/>
              <a:ext cx="467996" cy="108000"/>
            </a:xfrm>
            <a:prstGeom prst="rect">
              <a:avLst/>
            </a:prstGeom>
            <a:solidFill>
              <a:srgbClr val="CC0099"/>
            </a:solidFill>
            <a:ln>
              <a:solidFill>
                <a:srgbClr val="CC00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69" name="68 Rectángulo"/>
            <p:cNvSpPr/>
            <p:nvPr/>
          </p:nvSpPr>
          <p:spPr>
            <a:xfrm rot="16200000">
              <a:off x="2984040" y="3039781"/>
              <a:ext cx="467996" cy="108000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70" name="69 Rectángulo"/>
            <p:cNvSpPr/>
            <p:nvPr/>
          </p:nvSpPr>
          <p:spPr>
            <a:xfrm rot="16200000">
              <a:off x="3334678" y="3039781"/>
              <a:ext cx="467996" cy="108000"/>
            </a:xfrm>
            <a:prstGeom prst="rect">
              <a:avLst/>
            </a:prstGeom>
            <a:solidFill>
              <a:srgbClr val="00FF99"/>
            </a:solidFill>
            <a:ln>
              <a:solidFill>
                <a:srgbClr val="00FF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71" name="70 Rectángulo"/>
            <p:cNvSpPr/>
            <p:nvPr/>
          </p:nvSpPr>
          <p:spPr>
            <a:xfrm flipV="1">
              <a:off x="2771800" y="3194051"/>
              <a:ext cx="1008000" cy="133729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</p:grpSp>
      <p:sp>
        <p:nvSpPr>
          <p:cNvPr id="66" name="65 Forma libre"/>
          <p:cNvSpPr/>
          <p:nvPr/>
        </p:nvSpPr>
        <p:spPr>
          <a:xfrm>
            <a:off x="5844693" y="2859782"/>
            <a:ext cx="239698" cy="1524001"/>
          </a:xfrm>
          <a:custGeom>
            <a:avLst/>
            <a:gdLst>
              <a:gd name="connsiteX0" fmla="*/ 106532 w 239698"/>
              <a:gd name="connsiteY0" fmla="*/ 0 h 1524001"/>
              <a:gd name="connsiteX1" fmla="*/ 106532 w 239698"/>
              <a:gd name="connsiteY1" fmla="*/ 301841 h 1524001"/>
              <a:gd name="connsiteX2" fmla="*/ 115410 w 239698"/>
              <a:gd name="connsiteY2" fmla="*/ 932156 h 1524001"/>
              <a:gd name="connsiteX3" fmla="*/ 0 w 239698"/>
              <a:gd name="connsiteY3" fmla="*/ 941033 h 1524001"/>
              <a:gd name="connsiteX4" fmla="*/ 0 w 239698"/>
              <a:gd name="connsiteY4" fmla="*/ 1180731 h 1524001"/>
              <a:gd name="connsiteX5" fmla="*/ 115410 w 239698"/>
              <a:gd name="connsiteY5" fmla="*/ 1322773 h 1524001"/>
              <a:gd name="connsiteX6" fmla="*/ 239698 w 239698"/>
              <a:gd name="connsiteY6" fmla="*/ 1313896 h 1524001"/>
              <a:gd name="connsiteX7" fmla="*/ 239698 w 239698"/>
              <a:gd name="connsiteY7" fmla="*/ 62144 h 1524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39698" h="1524001">
                <a:moveTo>
                  <a:pt x="106532" y="0"/>
                </a:moveTo>
                <a:lnTo>
                  <a:pt x="106532" y="301841"/>
                </a:lnTo>
                <a:lnTo>
                  <a:pt x="115410" y="932156"/>
                </a:lnTo>
                <a:lnTo>
                  <a:pt x="0" y="941033"/>
                </a:lnTo>
                <a:lnTo>
                  <a:pt x="0" y="1180731"/>
                </a:lnTo>
                <a:lnTo>
                  <a:pt x="115410" y="1322773"/>
                </a:lnTo>
                <a:cubicBezTo>
                  <a:pt x="156839" y="1319814"/>
                  <a:pt x="218983" y="1524001"/>
                  <a:pt x="239698" y="1313896"/>
                </a:cubicBezTo>
                <a:lnTo>
                  <a:pt x="239698" y="62144"/>
                </a:lnTo>
              </a:path>
            </a:pathLst>
          </a:custGeom>
          <a:solidFill>
            <a:srgbClr val="FFFF00"/>
          </a:solidFill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47" name="46 Grupo"/>
          <p:cNvGrpSpPr/>
          <p:nvPr/>
        </p:nvGrpSpPr>
        <p:grpSpPr>
          <a:xfrm rot="19324126">
            <a:off x="3930235" y="2719485"/>
            <a:ext cx="1013220" cy="1856789"/>
            <a:chOff x="3067485" y="2499742"/>
            <a:chExt cx="1013220" cy="1856789"/>
          </a:xfrm>
        </p:grpSpPr>
        <p:sp>
          <p:nvSpPr>
            <p:cNvPr id="48" name="47 Forma libre"/>
            <p:cNvSpPr/>
            <p:nvPr/>
          </p:nvSpPr>
          <p:spPr>
            <a:xfrm>
              <a:off x="3864681" y="2838508"/>
              <a:ext cx="216024" cy="1518023"/>
            </a:xfrm>
            <a:custGeom>
              <a:avLst/>
              <a:gdLst>
                <a:gd name="connsiteX0" fmla="*/ 71717 w 286870"/>
                <a:gd name="connsiteY0" fmla="*/ 26894 h 1518023"/>
                <a:gd name="connsiteX1" fmla="*/ 80682 w 286870"/>
                <a:gd name="connsiteY1" fmla="*/ 385482 h 1518023"/>
                <a:gd name="connsiteX2" fmla="*/ 0 w 286870"/>
                <a:gd name="connsiteY2" fmla="*/ 573741 h 1518023"/>
                <a:gd name="connsiteX3" fmla="*/ 0 w 286870"/>
                <a:gd name="connsiteY3" fmla="*/ 842682 h 1518023"/>
                <a:gd name="connsiteX4" fmla="*/ 125505 w 286870"/>
                <a:gd name="connsiteY4" fmla="*/ 842682 h 1518023"/>
                <a:gd name="connsiteX5" fmla="*/ 125505 w 286870"/>
                <a:gd name="connsiteY5" fmla="*/ 1362635 h 1518023"/>
                <a:gd name="connsiteX6" fmla="*/ 286870 w 286870"/>
                <a:gd name="connsiteY6" fmla="*/ 1308847 h 1518023"/>
                <a:gd name="connsiteX7" fmla="*/ 242047 w 286870"/>
                <a:gd name="connsiteY7" fmla="*/ 0 h 1518023"/>
                <a:gd name="connsiteX8" fmla="*/ 71717 w 286870"/>
                <a:gd name="connsiteY8" fmla="*/ 26894 h 15180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86870" h="1518023">
                  <a:moveTo>
                    <a:pt x="71717" y="26894"/>
                  </a:moveTo>
                  <a:lnTo>
                    <a:pt x="80682" y="385482"/>
                  </a:lnTo>
                  <a:lnTo>
                    <a:pt x="0" y="573741"/>
                  </a:lnTo>
                  <a:lnTo>
                    <a:pt x="0" y="842682"/>
                  </a:lnTo>
                  <a:lnTo>
                    <a:pt x="125505" y="842682"/>
                  </a:lnTo>
                  <a:lnTo>
                    <a:pt x="125505" y="1362635"/>
                  </a:lnTo>
                  <a:cubicBezTo>
                    <a:pt x="179293" y="1344706"/>
                    <a:pt x="261470" y="1518023"/>
                    <a:pt x="286870" y="1308847"/>
                  </a:cubicBezTo>
                  <a:lnTo>
                    <a:pt x="242047" y="0"/>
                  </a:lnTo>
                  <a:lnTo>
                    <a:pt x="71717" y="26894"/>
                  </a:lnTo>
                  <a:close/>
                </a:path>
              </a:pathLst>
            </a:cu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grpSp>
          <p:nvGrpSpPr>
            <p:cNvPr id="52" name="144 Grupo"/>
            <p:cNvGrpSpPr/>
            <p:nvPr/>
          </p:nvGrpSpPr>
          <p:grpSpPr>
            <a:xfrm>
              <a:off x="3067485" y="2499742"/>
              <a:ext cx="1008000" cy="467998"/>
              <a:chOff x="2771800" y="2859782"/>
              <a:chExt cx="1008000" cy="467998"/>
            </a:xfrm>
          </p:grpSpPr>
          <p:sp>
            <p:nvSpPr>
              <p:cNvPr id="75" name="74 Rectángulo"/>
              <p:cNvSpPr/>
              <p:nvPr/>
            </p:nvSpPr>
            <p:spPr>
              <a:xfrm rot="16200000">
                <a:off x="2653728" y="3039780"/>
                <a:ext cx="467996" cy="108000"/>
              </a:xfrm>
              <a:prstGeom prst="rect">
                <a:avLst/>
              </a:prstGeom>
              <a:solidFill>
                <a:srgbClr val="00FF99"/>
              </a:solidFill>
              <a:ln>
                <a:solidFill>
                  <a:srgbClr val="00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 dirty="0"/>
              </a:p>
            </p:txBody>
          </p:sp>
          <p:sp>
            <p:nvSpPr>
              <p:cNvPr id="76" name="75 Rectángulo"/>
              <p:cNvSpPr/>
              <p:nvPr/>
            </p:nvSpPr>
            <p:spPr>
              <a:xfrm rot="16200000">
                <a:off x="2984040" y="3039781"/>
                <a:ext cx="467996" cy="108000"/>
              </a:xfrm>
              <a:prstGeom prst="rect">
                <a:avLst/>
              </a:prstGeom>
              <a:solidFill>
                <a:srgbClr val="00FF99"/>
              </a:solidFill>
              <a:ln>
                <a:solidFill>
                  <a:srgbClr val="00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 dirty="0"/>
              </a:p>
            </p:txBody>
          </p:sp>
          <p:sp>
            <p:nvSpPr>
              <p:cNvPr id="77" name="76 Rectángulo"/>
              <p:cNvSpPr/>
              <p:nvPr/>
            </p:nvSpPr>
            <p:spPr>
              <a:xfrm rot="16200000">
                <a:off x="3334678" y="3039781"/>
                <a:ext cx="467996" cy="108000"/>
              </a:xfrm>
              <a:prstGeom prst="rect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 dirty="0"/>
              </a:p>
            </p:txBody>
          </p:sp>
          <p:sp>
            <p:nvSpPr>
              <p:cNvPr id="80" name="79 Rectángulo"/>
              <p:cNvSpPr/>
              <p:nvPr/>
            </p:nvSpPr>
            <p:spPr>
              <a:xfrm flipV="1">
                <a:off x="2771800" y="3194051"/>
                <a:ext cx="1008000" cy="133729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 dirty="0"/>
              </a:p>
            </p:txBody>
          </p:sp>
        </p:grpSp>
      </p:grpSp>
      <p:grpSp>
        <p:nvGrpSpPr>
          <p:cNvPr id="90" name="89 Grupo"/>
          <p:cNvGrpSpPr/>
          <p:nvPr/>
        </p:nvGrpSpPr>
        <p:grpSpPr>
          <a:xfrm>
            <a:off x="3995936" y="4248041"/>
            <a:ext cx="2835962" cy="627965"/>
            <a:chOff x="3903550" y="4248041"/>
            <a:chExt cx="2835962" cy="627965"/>
          </a:xfrm>
        </p:grpSpPr>
        <p:grpSp>
          <p:nvGrpSpPr>
            <p:cNvPr id="92" name="89 Grupo"/>
            <p:cNvGrpSpPr/>
            <p:nvPr/>
          </p:nvGrpSpPr>
          <p:grpSpPr>
            <a:xfrm>
              <a:off x="3903550" y="4248041"/>
              <a:ext cx="2735974" cy="627965"/>
              <a:chOff x="3903550" y="4248041"/>
              <a:chExt cx="2735974" cy="627965"/>
            </a:xfrm>
          </p:grpSpPr>
          <p:sp>
            <p:nvSpPr>
              <p:cNvPr id="96" name="95 CuadroTexto"/>
              <p:cNvSpPr txBox="1"/>
              <p:nvPr/>
            </p:nvSpPr>
            <p:spPr>
              <a:xfrm rot="2586040">
                <a:off x="5919455" y="4258349"/>
                <a:ext cx="720069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ES" sz="3200" dirty="0" smtClean="0">
                    <a:solidFill>
                      <a:srgbClr val="FF0066"/>
                    </a:solidFill>
                  </a:rPr>
                  <a:t>Ser</a:t>
                </a:r>
                <a:endParaRPr lang="es-ES" sz="3200" dirty="0">
                  <a:solidFill>
                    <a:srgbClr val="FF0066"/>
                  </a:solidFill>
                </a:endParaRPr>
              </a:p>
            </p:txBody>
          </p:sp>
          <p:grpSp>
            <p:nvGrpSpPr>
              <p:cNvPr id="97" name="79 Grupo"/>
              <p:cNvGrpSpPr/>
              <p:nvPr/>
            </p:nvGrpSpPr>
            <p:grpSpPr>
              <a:xfrm>
                <a:off x="3903550" y="4248041"/>
                <a:ext cx="1964594" cy="627965"/>
                <a:chOff x="3840491" y="4248041"/>
                <a:chExt cx="1964594" cy="627965"/>
              </a:xfrm>
            </p:grpSpPr>
            <p:grpSp>
              <p:nvGrpSpPr>
                <p:cNvPr id="99" name="51 Grupo"/>
                <p:cNvGrpSpPr/>
                <p:nvPr/>
              </p:nvGrpSpPr>
              <p:grpSpPr>
                <a:xfrm rot="19062422">
                  <a:off x="3840491" y="4248041"/>
                  <a:ext cx="1094744" cy="627965"/>
                  <a:chOff x="4397943" y="3590704"/>
                  <a:chExt cx="1094744" cy="627965"/>
                </a:xfrm>
              </p:grpSpPr>
              <p:sp>
                <p:nvSpPr>
                  <p:cNvPr id="103" name="102 Cheurón"/>
                  <p:cNvSpPr/>
                  <p:nvPr/>
                </p:nvSpPr>
                <p:spPr>
                  <a:xfrm rot="2580543">
                    <a:off x="4397943" y="3590704"/>
                    <a:ext cx="1094744" cy="554379"/>
                  </a:xfrm>
                  <a:prstGeom prst="chevron">
                    <a:avLst/>
                  </a:prstGeom>
                  <a:solidFill>
                    <a:srgbClr val="FF0066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E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04" name="103 CuadroTexto"/>
                  <p:cNvSpPr txBox="1"/>
                  <p:nvPr/>
                </p:nvSpPr>
                <p:spPr>
                  <a:xfrm rot="2586040">
                    <a:off x="4530427" y="3633894"/>
                    <a:ext cx="890372" cy="584775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s-ES" sz="3200" dirty="0" smtClean="0"/>
                      <a:t>Met</a:t>
                    </a:r>
                    <a:endParaRPr lang="es-ES" sz="3200" dirty="0"/>
                  </a:p>
                </p:txBody>
              </p:sp>
            </p:grpSp>
            <p:grpSp>
              <p:nvGrpSpPr>
                <p:cNvPr id="100" name="71 Grupo"/>
                <p:cNvGrpSpPr/>
                <p:nvPr/>
              </p:nvGrpSpPr>
              <p:grpSpPr>
                <a:xfrm rot="19002165">
                  <a:off x="4710341" y="4248041"/>
                  <a:ext cx="1094744" cy="627965"/>
                  <a:chOff x="4397943" y="3590704"/>
                  <a:chExt cx="1094744" cy="627965"/>
                </a:xfrm>
              </p:grpSpPr>
              <p:sp>
                <p:nvSpPr>
                  <p:cNvPr id="101" name="100 Cheurón"/>
                  <p:cNvSpPr/>
                  <p:nvPr/>
                </p:nvSpPr>
                <p:spPr>
                  <a:xfrm rot="2580543">
                    <a:off x="4397943" y="3590704"/>
                    <a:ext cx="1094744" cy="554379"/>
                  </a:xfrm>
                  <a:prstGeom prst="chevron">
                    <a:avLst/>
                  </a:prstGeom>
                  <a:solidFill>
                    <a:srgbClr val="FF66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E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02" name="101 CuadroTexto"/>
                  <p:cNvSpPr txBox="1"/>
                  <p:nvPr/>
                </p:nvSpPr>
                <p:spPr>
                  <a:xfrm rot="2586040">
                    <a:off x="4601248" y="3633894"/>
                    <a:ext cx="748731" cy="584775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s-ES" sz="3200" dirty="0" smtClean="0"/>
                      <a:t>Pro</a:t>
                    </a:r>
                    <a:endParaRPr lang="es-ES" sz="3200" dirty="0"/>
                  </a:p>
                </p:txBody>
              </p:sp>
            </p:grpSp>
          </p:grpSp>
        </p:grpSp>
        <p:grpSp>
          <p:nvGrpSpPr>
            <p:cNvPr id="93" name="86 Grupo"/>
            <p:cNvGrpSpPr/>
            <p:nvPr/>
          </p:nvGrpSpPr>
          <p:grpSpPr>
            <a:xfrm rot="18963800">
              <a:off x="5644768" y="4248041"/>
              <a:ext cx="1094744" cy="627965"/>
              <a:chOff x="4397943" y="3590704"/>
              <a:chExt cx="1094744" cy="627965"/>
            </a:xfrm>
          </p:grpSpPr>
          <p:sp>
            <p:nvSpPr>
              <p:cNvPr id="94" name="93 Cheurón"/>
              <p:cNvSpPr/>
              <p:nvPr/>
            </p:nvSpPr>
            <p:spPr>
              <a:xfrm rot="2580543">
                <a:off x="4397943" y="3590704"/>
                <a:ext cx="1094744" cy="554379"/>
              </a:xfrm>
              <a:prstGeom prst="chevron">
                <a:avLst/>
              </a:prstGeom>
              <a:solidFill>
                <a:srgbClr val="00FF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>
                  <a:solidFill>
                    <a:schemeClr val="tx1"/>
                  </a:solidFill>
                </a:endParaRPr>
              </a:p>
            </p:txBody>
          </p:sp>
          <p:sp>
            <p:nvSpPr>
              <p:cNvPr id="95" name="94 CuadroTexto"/>
              <p:cNvSpPr txBox="1"/>
              <p:nvPr/>
            </p:nvSpPr>
            <p:spPr>
              <a:xfrm rot="2586040">
                <a:off x="4615579" y="3633894"/>
                <a:ext cx="720069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ES" sz="3200" dirty="0" smtClean="0"/>
                  <a:t>Ser</a:t>
                </a:r>
                <a:endParaRPr lang="es-ES" sz="3200" dirty="0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48 Rectángulo"/>
          <p:cNvSpPr/>
          <p:nvPr/>
        </p:nvSpPr>
        <p:spPr>
          <a:xfrm rot="5400000" flipV="1">
            <a:off x="7992402" y="2175685"/>
            <a:ext cx="467996" cy="108000"/>
          </a:xfrm>
          <a:prstGeom prst="rect">
            <a:avLst/>
          </a:prstGeom>
          <a:solidFill>
            <a:srgbClr val="CC0099"/>
          </a:solidFill>
          <a:ln>
            <a:solidFill>
              <a:srgbClr val="CC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72" name="71 Rectángulo"/>
          <p:cNvSpPr/>
          <p:nvPr/>
        </p:nvSpPr>
        <p:spPr>
          <a:xfrm rot="5400000" flipV="1">
            <a:off x="8322714" y="2175684"/>
            <a:ext cx="467996" cy="108000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74" name="73 Rectángulo"/>
          <p:cNvSpPr/>
          <p:nvPr/>
        </p:nvSpPr>
        <p:spPr>
          <a:xfrm rot="5400000" flipV="1">
            <a:off x="8673352" y="2175684"/>
            <a:ext cx="467996" cy="108000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28" name="27 Recortar rectángulo de esquina sencilla"/>
          <p:cNvSpPr/>
          <p:nvPr/>
        </p:nvSpPr>
        <p:spPr>
          <a:xfrm rot="10800000" flipH="1">
            <a:off x="-176" y="0"/>
            <a:ext cx="4140128" cy="612000"/>
          </a:xfrm>
          <a:prstGeom prst="snip1Rect">
            <a:avLst>
              <a:gd name="adj" fmla="val 39534"/>
            </a:avLst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0" name="29 CuadroTexto"/>
          <p:cNvSpPr txBox="1"/>
          <p:nvPr/>
        </p:nvSpPr>
        <p:spPr>
          <a:xfrm>
            <a:off x="254460" y="51470"/>
            <a:ext cx="35974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 smtClean="0"/>
              <a:t>TRADUCCIÓN DEL ADN</a:t>
            </a:r>
            <a:endParaRPr lang="es-ES" sz="2800" b="1" dirty="0"/>
          </a:p>
        </p:txBody>
      </p:sp>
      <p:grpSp>
        <p:nvGrpSpPr>
          <p:cNvPr id="2" name="98 Grupo"/>
          <p:cNvGrpSpPr>
            <a:grpSpLocks noChangeAspect="1"/>
          </p:cNvGrpSpPr>
          <p:nvPr/>
        </p:nvGrpSpPr>
        <p:grpSpPr>
          <a:xfrm>
            <a:off x="5018959" y="735942"/>
            <a:ext cx="2793400" cy="3563999"/>
            <a:chOff x="2771795" y="1059584"/>
            <a:chExt cx="2088229" cy="2664300"/>
          </a:xfrm>
        </p:grpSpPr>
        <p:grpSp>
          <p:nvGrpSpPr>
            <p:cNvPr id="3" name="65 Grupo"/>
            <p:cNvGrpSpPr/>
            <p:nvPr/>
          </p:nvGrpSpPr>
          <p:grpSpPr>
            <a:xfrm>
              <a:off x="2771795" y="1059584"/>
              <a:ext cx="2088229" cy="2664300"/>
              <a:chOff x="5076056" y="1419622"/>
              <a:chExt cx="2088232" cy="2664296"/>
            </a:xfrm>
          </p:grpSpPr>
          <p:sp>
            <p:nvSpPr>
              <p:cNvPr id="35" name="34 Elipse"/>
              <p:cNvSpPr/>
              <p:nvPr/>
            </p:nvSpPr>
            <p:spPr>
              <a:xfrm>
                <a:off x="5076056" y="2211710"/>
                <a:ext cx="2088232" cy="1872208"/>
              </a:xfrm>
              <a:prstGeom prst="ellipse">
                <a:avLst/>
              </a:prstGeom>
              <a:solidFill>
                <a:srgbClr val="00808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 dirty="0"/>
              </a:p>
            </p:txBody>
          </p:sp>
          <p:sp>
            <p:nvSpPr>
              <p:cNvPr id="33" name="32 Elipse"/>
              <p:cNvSpPr/>
              <p:nvPr/>
            </p:nvSpPr>
            <p:spPr>
              <a:xfrm>
                <a:off x="5364088" y="1419622"/>
                <a:ext cx="1512168" cy="1152128"/>
              </a:xfrm>
              <a:prstGeom prst="ellipse">
                <a:avLst/>
              </a:prstGeom>
              <a:solidFill>
                <a:srgbClr val="00808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 dirty="0"/>
              </a:p>
            </p:txBody>
          </p:sp>
        </p:grpSp>
        <p:sp>
          <p:nvSpPr>
            <p:cNvPr id="78" name="77 Elipse"/>
            <p:cNvSpPr/>
            <p:nvPr/>
          </p:nvSpPr>
          <p:spPr>
            <a:xfrm>
              <a:off x="3347860" y="1635647"/>
              <a:ext cx="288032" cy="288032"/>
            </a:xfrm>
            <a:prstGeom prst="ellipse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79" name="78 Elipse"/>
            <p:cNvSpPr/>
            <p:nvPr/>
          </p:nvSpPr>
          <p:spPr>
            <a:xfrm>
              <a:off x="3995936" y="1635646"/>
              <a:ext cx="288032" cy="288032"/>
            </a:xfrm>
            <a:prstGeom prst="ellipse">
              <a:avLst/>
            </a:prstGeom>
            <a:solidFill>
              <a:srgbClr val="00CCFF"/>
            </a:solidFill>
            <a:ln>
              <a:solidFill>
                <a:srgbClr val="00CC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</p:grpSp>
      <p:sp>
        <p:nvSpPr>
          <p:cNvPr id="36" name="35 Rectángulo"/>
          <p:cNvSpPr/>
          <p:nvPr/>
        </p:nvSpPr>
        <p:spPr>
          <a:xfrm rot="5400000" flipV="1">
            <a:off x="5966207" y="2175686"/>
            <a:ext cx="467996" cy="108000"/>
          </a:xfrm>
          <a:prstGeom prst="rect">
            <a:avLst/>
          </a:prstGeom>
          <a:solidFill>
            <a:srgbClr val="CC0099"/>
          </a:solidFill>
          <a:ln>
            <a:solidFill>
              <a:srgbClr val="CC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7" name="36 Rectángulo"/>
          <p:cNvSpPr/>
          <p:nvPr/>
        </p:nvSpPr>
        <p:spPr>
          <a:xfrm rot="5400000" flipV="1">
            <a:off x="6296519" y="2175685"/>
            <a:ext cx="467996" cy="108000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8" name="37 Rectángulo"/>
          <p:cNvSpPr/>
          <p:nvPr/>
        </p:nvSpPr>
        <p:spPr>
          <a:xfrm rot="5400000" flipV="1">
            <a:off x="6647157" y="2175685"/>
            <a:ext cx="467996" cy="108000"/>
          </a:xfrm>
          <a:prstGeom prst="rect">
            <a:avLst/>
          </a:prstGeom>
          <a:solidFill>
            <a:srgbClr val="CC0099"/>
          </a:solidFill>
          <a:ln>
            <a:solidFill>
              <a:srgbClr val="CC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9" name="38 Rectángulo"/>
          <p:cNvSpPr/>
          <p:nvPr/>
        </p:nvSpPr>
        <p:spPr>
          <a:xfrm>
            <a:off x="6084279" y="1995686"/>
            <a:ext cx="1008000" cy="133729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40" name="39 Rectángulo"/>
          <p:cNvSpPr/>
          <p:nvPr/>
        </p:nvSpPr>
        <p:spPr>
          <a:xfrm rot="5400000" flipV="1">
            <a:off x="6974319" y="2175686"/>
            <a:ext cx="467996" cy="108000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43" name="42 Rectángulo"/>
          <p:cNvSpPr/>
          <p:nvPr/>
        </p:nvSpPr>
        <p:spPr>
          <a:xfrm rot="5400000" flipV="1">
            <a:off x="7304631" y="2175685"/>
            <a:ext cx="467996" cy="108000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44" name="43 Rectángulo"/>
          <p:cNvSpPr/>
          <p:nvPr/>
        </p:nvSpPr>
        <p:spPr>
          <a:xfrm rot="5400000" flipV="1">
            <a:off x="7655269" y="2175685"/>
            <a:ext cx="467996" cy="1080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46" name="45 Rectángulo"/>
          <p:cNvSpPr/>
          <p:nvPr/>
        </p:nvSpPr>
        <p:spPr>
          <a:xfrm>
            <a:off x="7092391" y="1995686"/>
            <a:ext cx="1008000" cy="133729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3" name="52 Rectángulo"/>
          <p:cNvSpPr/>
          <p:nvPr/>
        </p:nvSpPr>
        <p:spPr>
          <a:xfrm>
            <a:off x="8100504" y="1995686"/>
            <a:ext cx="1008000" cy="133729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4" name="53 Rectángulo"/>
          <p:cNvSpPr/>
          <p:nvPr/>
        </p:nvSpPr>
        <p:spPr>
          <a:xfrm rot="5400000" flipV="1">
            <a:off x="2941983" y="2175686"/>
            <a:ext cx="467996" cy="108000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5" name="54 Rectángulo"/>
          <p:cNvSpPr/>
          <p:nvPr/>
        </p:nvSpPr>
        <p:spPr>
          <a:xfrm rot="5400000" flipV="1">
            <a:off x="3272295" y="2175685"/>
            <a:ext cx="467996" cy="108000"/>
          </a:xfrm>
          <a:prstGeom prst="rect">
            <a:avLst/>
          </a:prstGeom>
          <a:solidFill>
            <a:srgbClr val="CC0099"/>
          </a:solidFill>
          <a:ln>
            <a:solidFill>
              <a:srgbClr val="CC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6" name="55 Rectángulo"/>
          <p:cNvSpPr/>
          <p:nvPr/>
        </p:nvSpPr>
        <p:spPr>
          <a:xfrm rot="5400000" flipV="1">
            <a:off x="3622933" y="2175685"/>
            <a:ext cx="467996" cy="108000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7" name="56 Rectángulo"/>
          <p:cNvSpPr/>
          <p:nvPr/>
        </p:nvSpPr>
        <p:spPr>
          <a:xfrm>
            <a:off x="3060055" y="1995686"/>
            <a:ext cx="1008000" cy="133729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8" name="57 Rectángulo"/>
          <p:cNvSpPr/>
          <p:nvPr/>
        </p:nvSpPr>
        <p:spPr>
          <a:xfrm rot="5400000" flipV="1">
            <a:off x="3950095" y="2175686"/>
            <a:ext cx="467996" cy="1080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9" name="58 Rectángulo"/>
          <p:cNvSpPr/>
          <p:nvPr/>
        </p:nvSpPr>
        <p:spPr>
          <a:xfrm rot="5400000" flipV="1">
            <a:off x="4280407" y="2175685"/>
            <a:ext cx="467996" cy="1080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60" name="59 Rectángulo"/>
          <p:cNvSpPr/>
          <p:nvPr/>
        </p:nvSpPr>
        <p:spPr>
          <a:xfrm rot="5400000" flipV="1">
            <a:off x="4631045" y="2175685"/>
            <a:ext cx="467996" cy="108000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0" name="49 Elipse"/>
          <p:cNvSpPr/>
          <p:nvPr/>
        </p:nvSpPr>
        <p:spPr>
          <a:xfrm>
            <a:off x="5796136" y="2690509"/>
            <a:ext cx="385297" cy="385297"/>
          </a:xfrm>
          <a:prstGeom prst="ellipse">
            <a:avLst/>
          </a:prstGeom>
          <a:solidFill>
            <a:srgbClr val="FF0066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1" name="50 Elipse"/>
          <p:cNvSpPr/>
          <p:nvPr/>
        </p:nvSpPr>
        <p:spPr>
          <a:xfrm>
            <a:off x="6663053" y="2690509"/>
            <a:ext cx="385297" cy="385297"/>
          </a:xfrm>
          <a:prstGeom prst="ellipse">
            <a:avLst/>
          </a:prstGeom>
          <a:solidFill>
            <a:srgbClr val="FF0066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61" name="60 Rectángulo"/>
          <p:cNvSpPr/>
          <p:nvPr/>
        </p:nvSpPr>
        <p:spPr>
          <a:xfrm>
            <a:off x="4068167" y="1995686"/>
            <a:ext cx="1008000" cy="133729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62" name="61 Rectángulo"/>
          <p:cNvSpPr/>
          <p:nvPr/>
        </p:nvSpPr>
        <p:spPr>
          <a:xfrm rot="5400000" flipV="1">
            <a:off x="4958208" y="2175686"/>
            <a:ext cx="467996" cy="108000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63" name="62 Rectángulo"/>
          <p:cNvSpPr/>
          <p:nvPr/>
        </p:nvSpPr>
        <p:spPr>
          <a:xfrm rot="5400000" flipV="1">
            <a:off x="5288520" y="2175685"/>
            <a:ext cx="467996" cy="108000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64" name="63 Rectángulo"/>
          <p:cNvSpPr/>
          <p:nvPr/>
        </p:nvSpPr>
        <p:spPr>
          <a:xfrm rot="5400000" flipV="1">
            <a:off x="5639158" y="2175685"/>
            <a:ext cx="467996" cy="1080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65" name="64 Rectángulo"/>
          <p:cNvSpPr/>
          <p:nvPr/>
        </p:nvSpPr>
        <p:spPr>
          <a:xfrm>
            <a:off x="5076280" y="1995686"/>
            <a:ext cx="1008000" cy="133729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67" name="66 Forma libre"/>
          <p:cNvSpPr/>
          <p:nvPr/>
        </p:nvSpPr>
        <p:spPr>
          <a:xfrm rot="5572792">
            <a:off x="5963860" y="3587992"/>
            <a:ext cx="932329" cy="322730"/>
          </a:xfrm>
          <a:custGeom>
            <a:avLst/>
            <a:gdLst>
              <a:gd name="connsiteX0" fmla="*/ 0 w 932329"/>
              <a:gd name="connsiteY0" fmla="*/ 53789 h 322730"/>
              <a:gd name="connsiteX1" fmla="*/ 62753 w 932329"/>
              <a:gd name="connsiteY1" fmla="*/ 322730 h 322730"/>
              <a:gd name="connsiteX2" fmla="*/ 233082 w 932329"/>
              <a:gd name="connsiteY2" fmla="*/ 0 h 322730"/>
              <a:gd name="connsiteX3" fmla="*/ 259976 w 932329"/>
              <a:gd name="connsiteY3" fmla="*/ 277906 h 322730"/>
              <a:gd name="connsiteX4" fmla="*/ 412376 w 932329"/>
              <a:gd name="connsiteY4" fmla="*/ 98612 h 322730"/>
              <a:gd name="connsiteX5" fmla="*/ 206188 w 932329"/>
              <a:gd name="connsiteY5" fmla="*/ 71718 h 322730"/>
              <a:gd name="connsiteX6" fmla="*/ 493059 w 932329"/>
              <a:gd name="connsiteY6" fmla="*/ 313765 h 322730"/>
              <a:gd name="connsiteX7" fmla="*/ 770965 w 932329"/>
              <a:gd name="connsiteY7" fmla="*/ 98612 h 322730"/>
              <a:gd name="connsiteX8" fmla="*/ 842682 w 932329"/>
              <a:gd name="connsiteY8" fmla="*/ 35859 h 322730"/>
              <a:gd name="connsiteX9" fmla="*/ 609600 w 932329"/>
              <a:gd name="connsiteY9" fmla="*/ 80683 h 322730"/>
              <a:gd name="connsiteX10" fmla="*/ 887506 w 932329"/>
              <a:gd name="connsiteY10" fmla="*/ 259977 h 322730"/>
              <a:gd name="connsiteX11" fmla="*/ 932329 w 932329"/>
              <a:gd name="connsiteY11" fmla="*/ 233083 h 322730"/>
              <a:gd name="connsiteX12" fmla="*/ 923365 w 932329"/>
              <a:gd name="connsiteY12" fmla="*/ 71718 h 3227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32329" h="322730">
                <a:moveTo>
                  <a:pt x="0" y="53789"/>
                </a:moveTo>
                <a:lnTo>
                  <a:pt x="62753" y="322730"/>
                </a:lnTo>
                <a:lnTo>
                  <a:pt x="233082" y="0"/>
                </a:lnTo>
                <a:lnTo>
                  <a:pt x="259976" y="277906"/>
                </a:lnTo>
                <a:lnTo>
                  <a:pt x="412376" y="98612"/>
                </a:lnTo>
                <a:lnTo>
                  <a:pt x="206188" y="71718"/>
                </a:lnTo>
                <a:lnTo>
                  <a:pt x="493059" y="313765"/>
                </a:lnTo>
                <a:lnTo>
                  <a:pt x="770965" y="98612"/>
                </a:lnTo>
                <a:lnTo>
                  <a:pt x="842682" y="35859"/>
                </a:lnTo>
                <a:lnTo>
                  <a:pt x="609600" y="80683"/>
                </a:lnTo>
                <a:lnTo>
                  <a:pt x="887506" y="259977"/>
                </a:lnTo>
                <a:lnTo>
                  <a:pt x="932329" y="233083"/>
                </a:lnTo>
                <a:lnTo>
                  <a:pt x="923365" y="71718"/>
                </a:lnTo>
              </a:path>
            </a:pathLst>
          </a:custGeom>
          <a:ln w="76200"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4" name="144 Grupo"/>
          <p:cNvGrpSpPr/>
          <p:nvPr/>
        </p:nvGrpSpPr>
        <p:grpSpPr>
          <a:xfrm>
            <a:off x="5076279" y="2499742"/>
            <a:ext cx="1008000" cy="467998"/>
            <a:chOff x="2771800" y="2859782"/>
            <a:chExt cx="1008000" cy="467998"/>
          </a:xfrm>
        </p:grpSpPr>
        <p:sp>
          <p:nvSpPr>
            <p:cNvPr id="68" name="67 Rectángulo"/>
            <p:cNvSpPr/>
            <p:nvPr/>
          </p:nvSpPr>
          <p:spPr>
            <a:xfrm rot="16200000">
              <a:off x="2653728" y="3039780"/>
              <a:ext cx="467996" cy="108000"/>
            </a:xfrm>
            <a:prstGeom prst="rect">
              <a:avLst/>
            </a:prstGeom>
            <a:solidFill>
              <a:srgbClr val="CC0099"/>
            </a:solidFill>
            <a:ln>
              <a:solidFill>
                <a:srgbClr val="CC00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69" name="68 Rectángulo"/>
            <p:cNvSpPr/>
            <p:nvPr/>
          </p:nvSpPr>
          <p:spPr>
            <a:xfrm rot="16200000">
              <a:off x="2984040" y="3039781"/>
              <a:ext cx="467996" cy="108000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70" name="69 Rectángulo"/>
            <p:cNvSpPr/>
            <p:nvPr/>
          </p:nvSpPr>
          <p:spPr>
            <a:xfrm rot="16200000">
              <a:off x="3334678" y="3039781"/>
              <a:ext cx="467996" cy="108000"/>
            </a:xfrm>
            <a:prstGeom prst="rect">
              <a:avLst/>
            </a:prstGeom>
            <a:solidFill>
              <a:srgbClr val="00FF99"/>
            </a:solidFill>
            <a:ln>
              <a:solidFill>
                <a:srgbClr val="00FF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71" name="70 Rectángulo"/>
            <p:cNvSpPr/>
            <p:nvPr/>
          </p:nvSpPr>
          <p:spPr>
            <a:xfrm flipV="1">
              <a:off x="2771800" y="3194051"/>
              <a:ext cx="1008000" cy="133729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</p:grpSp>
      <p:sp>
        <p:nvSpPr>
          <p:cNvPr id="66" name="65 Forma libre"/>
          <p:cNvSpPr/>
          <p:nvPr/>
        </p:nvSpPr>
        <p:spPr>
          <a:xfrm>
            <a:off x="5844693" y="2859782"/>
            <a:ext cx="239698" cy="1524001"/>
          </a:xfrm>
          <a:custGeom>
            <a:avLst/>
            <a:gdLst>
              <a:gd name="connsiteX0" fmla="*/ 106532 w 239698"/>
              <a:gd name="connsiteY0" fmla="*/ 0 h 1524001"/>
              <a:gd name="connsiteX1" fmla="*/ 106532 w 239698"/>
              <a:gd name="connsiteY1" fmla="*/ 301841 h 1524001"/>
              <a:gd name="connsiteX2" fmla="*/ 115410 w 239698"/>
              <a:gd name="connsiteY2" fmla="*/ 932156 h 1524001"/>
              <a:gd name="connsiteX3" fmla="*/ 0 w 239698"/>
              <a:gd name="connsiteY3" fmla="*/ 941033 h 1524001"/>
              <a:gd name="connsiteX4" fmla="*/ 0 w 239698"/>
              <a:gd name="connsiteY4" fmla="*/ 1180731 h 1524001"/>
              <a:gd name="connsiteX5" fmla="*/ 115410 w 239698"/>
              <a:gd name="connsiteY5" fmla="*/ 1322773 h 1524001"/>
              <a:gd name="connsiteX6" fmla="*/ 239698 w 239698"/>
              <a:gd name="connsiteY6" fmla="*/ 1313896 h 1524001"/>
              <a:gd name="connsiteX7" fmla="*/ 239698 w 239698"/>
              <a:gd name="connsiteY7" fmla="*/ 62144 h 1524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39698" h="1524001">
                <a:moveTo>
                  <a:pt x="106532" y="0"/>
                </a:moveTo>
                <a:lnTo>
                  <a:pt x="106532" y="301841"/>
                </a:lnTo>
                <a:lnTo>
                  <a:pt x="115410" y="932156"/>
                </a:lnTo>
                <a:lnTo>
                  <a:pt x="0" y="941033"/>
                </a:lnTo>
                <a:lnTo>
                  <a:pt x="0" y="1180731"/>
                </a:lnTo>
                <a:lnTo>
                  <a:pt x="115410" y="1322773"/>
                </a:lnTo>
                <a:cubicBezTo>
                  <a:pt x="156839" y="1319814"/>
                  <a:pt x="218983" y="1524001"/>
                  <a:pt x="239698" y="1313896"/>
                </a:cubicBezTo>
                <a:lnTo>
                  <a:pt x="239698" y="62144"/>
                </a:lnTo>
              </a:path>
            </a:pathLst>
          </a:custGeom>
          <a:solidFill>
            <a:srgbClr val="FFFF00"/>
          </a:solidFill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81" name="80 Grupo"/>
          <p:cNvGrpSpPr/>
          <p:nvPr/>
        </p:nvGrpSpPr>
        <p:grpSpPr>
          <a:xfrm>
            <a:off x="3995936" y="4248041"/>
            <a:ext cx="2835962" cy="627965"/>
            <a:chOff x="3903550" y="4248041"/>
            <a:chExt cx="2835962" cy="627965"/>
          </a:xfrm>
        </p:grpSpPr>
        <p:grpSp>
          <p:nvGrpSpPr>
            <p:cNvPr id="82" name="89 Grupo"/>
            <p:cNvGrpSpPr/>
            <p:nvPr/>
          </p:nvGrpSpPr>
          <p:grpSpPr>
            <a:xfrm>
              <a:off x="3903550" y="4248041"/>
              <a:ext cx="2735974" cy="627965"/>
              <a:chOff x="3903550" y="4248041"/>
              <a:chExt cx="2735974" cy="627965"/>
            </a:xfrm>
          </p:grpSpPr>
          <p:sp>
            <p:nvSpPr>
              <p:cNvPr id="86" name="85 CuadroTexto"/>
              <p:cNvSpPr txBox="1"/>
              <p:nvPr/>
            </p:nvSpPr>
            <p:spPr>
              <a:xfrm rot="2586040">
                <a:off x="5919455" y="4258349"/>
                <a:ext cx="720069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ES" sz="3200" dirty="0" smtClean="0">
                    <a:solidFill>
                      <a:srgbClr val="FF0066"/>
                    </a:solidFill>
                  </a:rPr>
                  <a:t>Ser</a:t>
                </a:r>
                <a:endParaRPr lang="es-ES" sz="3200" dirty="0">
                  <a:solidFill>
                    <a:srgbClr val="FF0066"/>
                  </a:solidFill>
                </a:endParaRPr>
              </a:p>
            </p:txBody>
          </p:sp>
          <p:grpSp>
            <p:nvGrpSpPr>
              <p:cNvPr id="87" name="79 Grupo"/>
              <p:cNvGrpSpPr/>
              <p:nvPr/>
            </p:nvGrpSpPr>
            <p:grpSpPr>
              <a:xfrm>
                <a:off x="3903550" y="4248041"/>
                <a:ext cx="1964594" cy="627965"/>
                <a:chOff x="3840491" y="4248041"/>
                <a:chExt cx="1964594" cy="627965"/>
              </a:xfrm>
            </p:grpSpPr>
            <p:grpSp>
              <p:nvGrpSpPr>
                <p:cNvPr id="88" name="51 Grupo"/>
                <p:cNvGrpSpPr/>
                <p:nvPr/>
              </p:nvGrpSpPr>
              <p:grpSpPr>
                <a:xfrm rot="19062422">
                  <a:off x="3840491" y="4248041"/>
                  <a:ext cx="1094744" cy="627965"/>
                  <a:chOff x="4397943" y="3590704"/>
                  <a:chExt cx="1094744" cy="627965"/>
                </a:xfrm>
              </p:grpSpPr>
              <p:sp>
                <p:nvSpPr>
                  <p:cNvPr id="93" name="92 Cheurón"/>
                  <p:cNvSpPr/>
                  <p:nvPr/>
                </p:nvSpPr>
                <p:spPr>
                  <a:xfrm rot="2580543">
                    <a:off x="4397943" y="3590704"/>
                    <a:ext cx="1094744" cy="554379"/>
                  </a:xfrm>
                  <a:prstGeom prst="chevron">
                    <a:avLst/>
                  </a:prstGeom>
                  <a:solidFill>
                    <a:srgbClr val="FF0066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E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94" name="93 CuadroTexto"/>
                  <p:cNvSpPr txBox="1"/>
                  <p:nvPr/>
                </p:nvSpPr>
                <p:spPr>
                  <a:xfrm rot="2586040">
                    <a:off x="4530427" y="3633894"/>
                    <a:ext cx="890372" cy="584775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s-ES" sz="3200" dirty="0" smtClean="0"/>
                      <a:t>Met</a:t>
                    </a:r>
                    <a:endParaRPr lang="es-ES" sz="3200" dirty="0"/>
                  </a:p>
                </p:txBody>
              </p:sp>
            </p:grpSp>
            <p:grpSp>
              <p:nvGrpSpPr>
                <p:cNvPr id="89" name="71 Grupo"/>
                <p:cNvGrpSpPr/>
                <p:nvPr/>
              </p:nvGrpSpPr>
              <p:grpSpPr>
                <a:xfrm rot="19002165">
                  <a:off x="4710341" y="4248041"/>
                  <a:ext cx="1094744" cy="627965"/>
                  <a:chOff x="4397943" y="3590704"/>
                  <a:chExt cx="1094744" cy="627965"/>
                </a:xfrm>
              </p:grpSpPr>
              <p:sp>
                <p:nvSpPr>
                  <p:cNvPr id="90" name="89 Cheurón"/>
                  <p:cNvSpPr/>
                  <p:nvPr/>
                </p:nvSpPr>
                <p:spPr>
                  <a:xfrm rot="2580543">
                    <a:off x="4397943" y="3590704"/>
                    <a:ext cx="1094744" cy="554379"/>
                  </a:xfrm>
                  <a:prstGeom prst="chevron">
                    <a:avLst/>
                  </a:prstGeom>
                  <a:solidFill>
                    <a:srgbClr val="FF66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E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92" name="91 CuadroTexto"/>
                  <p:cNvSpPr txBox="1"/>
                  <p:nvPr/>
                </p:nvSpPr>
                <p:spPr>
                  <a:xfrm rot="2586040">
                    <a:off x="4601248" y="3633894"/>
                    <a:ext cx="748731" cy="584775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s-ES" sz="3200" dirty="0" smtClean="0"/>
                      <a:t>Pro</a:t>
                    </a:r>
                    <a:endParaRPr lang="es-ES" sz="3200" dirty="0"/>
                  </a:p>
                </p:txBody>
              </p:sp>
            </p:grpSp>
          </p:grpSp>
        </p:grpSp>
        <p:grpSp>
          <p:nvGrpSpPr>
            <p:cNvPr id="83" name="86 Grupo"/>
            <p:cNvGrpSpPr/>
            <p:nvPr/>
          </p:nvGrpSpPr>
          <p:grpSpPr>
            <a:xfrm rot="18963800">
              <a:off x="5644768" y="4248041"/>
              <a:ext cx="1094744" cy="627965"/>
              <a:chOff x="4397943" y="3590704"/>
              <a:chExt cx="1094744" cy="627965"/>
            </a:xfrm>
          </p:grpSpPr>
          <p:sp>
            <p:nvSpPr>
              <p:cNvPr id="84" name="83 Cheurón"/>
              <p:cNvSpPr/>
              <p:nvPr/>
            </p:nvSpPr>
            <p:spPr>
              <a:xfrm rot="2580543">
                <a:off x="4397943" y="3590704"/>
                <a:ext cx="1094744" cy="554379"/>
              </a:xfrm>
              <a:prstGeom prst="chevron">
                <a:avLst/>
              </a:prstGeom>
              <a:solidFill>
                <a:srgbClr val="00FF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>
                  <a:solidFill>
                    <a:schemeClr val="tx1"/>
                  </a:solidFill>
                </a:endParaRPr>
              </a:p>
            </p:txBody>
          </p:sp>
          <p:sp>
            <p:nvSpPr>
              <p:cNvPr id="85" name="84 CuadroTexto"/>
              <p:cNvSpPr txBox="1"/>
              <p:nvPr/>
            </p:nvSpPr>
            <p:spPr>
              <a:xfrm rot="2586040">
                <a:off x="4615579" y="3633894"/>
                <a:ext cx="720069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ES" sz="3200" dirty="0" smtClean="0"/>
                  <a:t>Ser</a:t>
                </a:r>
                <a:endParaRPr lang="es-ES" sz="3200" dirty="0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76 Rectángulo"/>
          <p:cNvSpPr/>
          <p:nvPr/>
        </p:nvSpPr>
        <p:spPr>
          <a:xfrm rot="5400000" flipV="1">
            <a:off x="7992402" y="2175685"/>
            <a:ext cx="467996" cy="108000"/>
          </a:xfrm>
          <a:prstGeom prst="rect">
            <a:avLst/>
          </a:prstGeom>
          <a:solidFill>
            <a:srgbClr val="CC0099"/>
          </a:solidFill>
          <a:ln>
            <a:solidFill>
              <a:srgbClr val="CC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82" name="81 Rectángulo"/>
          <p:cNvSpPr/>
          <p:nvPr/>
        </p:nvSpPr>
        <p:spPr>
          <a:xfrm rot="5400000" flipV="1">
            <a:off x="8322714" y="2175684"/>
            <a:ext cx="467996" cy="108000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83" name="82 Rectángulo"/>
          <p:cNvSpPr/>
          <p:nvPr/>
        </p:nvSpPr>
        <p:spPr>
          <a:xfrm rot="5400000" flipV="1">
            <a:off x="8673352" y="2175684"/>
            <a:ext cx="467996" cy="108000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28" name="27 Recortar rectángulo de esquina sencilla"/>
          <p:cNvSpPr/>
          <p:nvPr/>
        </p:nvSpPr>
        <p:spPr>
          <a:xfrm rot="10800000" flipH="1">
            <a:off x="-176" y="0"/>
            <a:ext cx="4140128" cy="612000"/>
          </a:xfrm>
          <a:prstGeom prst="snip1Rect">
            <a:avLst>
              <a:gd name="adj" fmla="val 39534"/>
            </a:avLst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0" name="29 CuadroTexto"/>
          <p:cNvSpPr txBox="1"/>
          <p:nvPr/>
        </p:nvSpPr>
        <p:spPr>
          <a:xfrm>
            <a:off x="254460" y="51470"/>
            <a:ext cx="35974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 smtClean="0"/>
              <a:t>TRADUCCIÓN DEL ADN</a:t>
            </a:r>
            <a:endParaRPr lang="es-ES" sz="2800" b="1" dirty="0"/>
          </a:p>
        </p:txBody>
      </p:sp>
      <p:grpSp>
        <p:nvGrpSpPr>
          <p:cNvPr id="2" name="98 Grupo"/>
          <p:cNvGrpSpPr>
            <a:grpSpLocks noChangeAspect="1"/>
          </p:cNvGrpSpPr>
          <p:nvPr/>
        </p:nvGrpSpPr>
        <p:grpSpPr>
          <a:xfrm>
            <a:off x="5018959" y="735942"/>
            <a:ext cx="2793400" cy="3563999"/>
            <a:chOff x="2771795" y="1059584"/>
            <a:chExt cx="2088229" cy="2664300"/>
          </a:xfrm>
        </p:grpSpPr>
        <p:grpSp>
          <p:nvGrpSpPr>
            <p:cNvPr id="3" name="65 Grupo"/>
            <p:cNvGrpSpPr/>
            <p:nvPr/>
          </p:nvGrpSpPr>
          <p:grpSpPr>
            <a:xfrm>
              <a:off x="2771795" y="1059584"/>
              <a:ext cx="2088229" cy="2664300"/>
              <a:chOff x="5076056" y="1419622"/>
              <a:chExt cx="2088232" cy="2664296"/>
            </a:xfrm>
          </p:grpSpPr>
          <p:sp>
            <p:nvSpPr>
              <p:cNvPr id="35" name="34 Elipse"/>
              <p:cNvSpPr/>
              <p:nvPr/>
            </p:nvSpPr>
            <p:spPr>
              <a:xfrm>
                <a:off x="5076056" y="2211710"/>
                <a:ext cx="2088232" cy="1872208"/>
              </a:xfrm>
              <a:prstGeom prst="ellipse">
                <a:avLst/>
              </a:prstGeom>
              <a:solidFill>
                <a:srgbClr val="00808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 dirty="0"/>
              </a:p>
            </p:txBody>
          </p:sp>
          <p:sp>
            <p:nvSpPr>
              <p:cNvPr id="33" name="32 Elipse"/>
              <p:cNvSpPr/>
              <p:nvPr/>
            </p:nvSpPr>
            <p:spPr>
              <a:xfrm>
                <a:off x="5364088" y="1419622"/>
                <a:ext cx="1512168" cy="1152128"/>
              </a:xfrm>
              <a:prstGeom prst="ellipse">
                <a:avLst/>
              </a:prstGeom>
              <a:solidFill>
                <a:srgbClr val="00808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 dirty="0"/>
              </a:p>
            </p:txBody>
          </p:sp>
        </p:grpSp>
        <p:sp>
          <p:nvSpPr>
            <p:cNvPr id="78" name="77 Elipse"/>
            <p:cNvSpPr/>
            <p:nvPr/>
          </p:nvSpPr>
          <p:spPr>
            <a:xfrm>
              <a:off x="3347860" y="1635647"/>
              <a:ext cx="288032" cy="288032"/>
            </a:xfrm>
            <a:prstGeom prst="ellipse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79" name="78 Elipse"/>
            <p:cNvSpPr/>
            <p:nvPr/>
          </p:nvSpPr>
          <p:spPr>
            <a:xfrm>
              <a:off x="3995936" y="1635646"/>
              <a:ext cx="288032" cy="288032"/>
            </a:xfrm>
            <a:prstGeom prst="ellipse">
              <a:avLst/>
            </a:prstGeom>
            <a:solidFill>
              <a:srgbClr val="00CCFF"/>
            </a:solidFill>
            <a:ln>
              <a:solidFill>
                <a:srgbClr val="00CC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</p:grpSp>
      <p:sp>
        <p:nvSpPr>
          <p:cNvPr id="36" name="35 Rectángulo"/>
          <p:cNvSpPr/>
          <p:nvPr/>
        </p:nvSpPr>
        <p:spPr>
          <a:xfrm rot="5400000" flipV="1">
            <a:off x="5966207" y="2175686"/>
            <a:ext cx="467996" cy="108000"/>
          </a:xfrm>
          <a:prstGeom prst="rect">
            <a:avLst/>
          </a:prstGeom>
          <a:solidFill>
            <a:srgbClr val="CC0099"/>
          </a:solidFill>
          <a:ln>
            <a:solidFill>
              <a:srgbClr val="CC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7" name="36 Rectángulo"/>
          <p:cNvSpPr/>
          <p:nvPr/>
        </p:nvSpPr>
        <p:spPr>
          <a:xfrm rot="5400000" flipV="1">
            <a:off x="6296519" y="2175685"/>
            <a:ext cx="467996" cy="108000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8" name="37 Rectángulo"/>
          <p:cNvSpPr/>
          <p:nvPr/>
        </p:nvSpPr>
        <p:spPr>
          <a:xfrm rot="5400000" flipV="1">
            <a:off x="6647157" y="2175685"/>
            <a:ext cx="467996" cy="108000"/>
          </a:xfrm>
          <a:prstGeom prst="rect">
            <a:avLst/>
          </a:prstGeom>
          <a:solidFill>
            <a:srgbClr val="CC0099"/>
          </a:solidFill>
          <a:ln>
            <a:solidFill>
              <a:srgbClr val="CC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9" name="38 Rectángulo"/>
          <p:cNvSpPr/>
          <p:nvPr/>
        </p:nvSpPr>
        <p:spPr>
          <a:xfrm>
            <a:off x="6084279" y="1995686"/>
            <a:ext cx="1008000" cy="133729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40" name="39 Rectángulo"/>
          <p:cNvSpPr/>
          <p:nvPr/>
        </p:nvSpPr>
        <p:spPr>
          <a:xfrm rot="5400000" flipV="1">
            <a:off x="6974319" y="2175686"/>
            <a:ext cx="467996" cy="108000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43" name="42 Rectángulo"/>
          <p:cNvSpPr/>
          <p:nvPr/>
        </p:nvSpPr>
        <p:spPr>
          <a:xfrm rot="5400000" flipV="1">
            <a:off x="7304631" y="2175685"/>
            <a:ext cx="467996" cy="108000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44" name="43 Rectángulo"/>
          <p:cNvSpPr/>
          <p:nvPr/>
        </p:nvSpPr>
        <p:spPr>
          <a:xfrm rot="5400000" flipV="1">
            <a:off x="7655269" y="2175685"/>
            <a:ext cx="467996" cy="1080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46" name="45 Rectángulo"/>
          <p:cNvSpPr/>
          <p:nvPr/>
        </p:nvSpPr>
        <p:spPr>
          <a:xfrm>
            <a:off x="7092391" y="1995686"/>
            <a:ext cx="1008000" cy="133729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3" name="52 Rectángulo"/>
          <p:cNvSpPr/>
          <p:nvPr/>
        </p:nvSpPr>
        <p:spPr>
          <a:xfrm>
            <a:off x="8100504" y="1995686"/>
            <a:ext cx="1008000" cy="133729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4" name="53 Rectángulo"/>
          <p:cNvSpPr/>
          <p:nvPr/>
        </p:nvSpPr>
        <p:spPr>
          <a:xfrm rot="5400000" flipV="1">
            <a:off x="2941983" y="2175686"/>
            <a:ext cx="467996" cy="108000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5" name="54 Rectángulo"/>
          <p:cNvSpPr/>
          <p:nvPr/>
        </p:nvSpPr>
        <p:spPr>
          <a:xfrm rot="5400000" flipV="1">
            <a:off x="3272295" y="2175685"/>
            <a:ext cx="467996" cy="108000"/>
          </a:xfrm>
          <a:prstGeom prst="rect">
            <a:avLst/>
          </a:prstGeom>
          <a:solidFill>
            <a:srgbClr val="CC0099"/>
          </a:solidFill>
          <a:ln>
            <a:solidFill>
              <a:srgbClr val="CC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6" name="55 Rectángulo"/>
          <p:cNvSpPr/>
          <p:nvPr/>
        </p:nvSpPr>
        <p:spPr>
          <a:xfrm rot="5400000" flipV="1">
            <a:off x="3622933" y="2175685"/>
            <a:ext cx="467996" cy="108000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7" name="56 Rectángulo"/>
          <p:cNvSpPr/>
          <p:nvPr/>
        </p:nvSpPr>
        <p:spPr>
          <a:xfrm>
            <a:off x="3060055" y="1995686"/>
            <a:ext cx="1008000" cy="133729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8" name="57 Rectángulo"/>
          <p:cNvSpPr/>
          <p:nvPr/>
        </p:nvSpPr>
        <p:spPr>
          <a:xfrm rot="5400000" flipV="1">
            <a:off x="3950095" y="2175686"/>
            <a:ext cx="467996" cy="1080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9" name="58 Rectángulo"/>
          <p:cNvSpPr/>
          <p:nvPr/>
        </p:nvSpPr>
        <p:spPr>
          <a:xfrm rot="5400000" flipV="1">
            <a:off x="4280407" y="2175685"/>
            <a:ext cx="467996" cy="1080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60" name="59 Rectángulo"/>
          <p:cNvSpPr/>
          <p:nvPr/>
        </p:nvSpPr>
        <p:spPr>
          <a:xfrm rot="5400000" flipV="1">
            <a:off x="4631045" y="2175685"/>
            <a:ext cx="467996" cy="108000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0" name="49 Elipse"/>
          <p:cNvSpPr/>
          <p:nvPr/>
        </p:nvSpPr>
        <p:spPr>
          <a:xfrm>
            <a:off x="5796136" y="2690509"/>
            <a:ext cx="385297" cy="385297"/>
          </a:xfrm>
          <a:prstGeom prst="ellipse">
            <a:avLst/>
          </a:prstGeom>
          <a:solidFill>
            <a:srgbClr val="FF0066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1" name="50 Elipse"/>
          <p:cNvSpPr/>
          <p:nvPr/>
        </p:nvSpPr>
        <p:spPr>
          <a:xfrm>
            <a:off x="6663053" y="2690509"/>
            <a:ext cx="385297" cy="385297"/>
          </a:xfrm>
          <a:prstGeom prst="ellipse">
            <a:avLst/>
          </a:prstGeom>
          <a:solidFill>
            <a:srgbClr val="FF0066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61" name="60 Rectángulo"/>
          <p:cNvSpPr/>
          <p:nvPr/>
        </p:nvSpPr>
        <p:spPr>
          <a:xfrm>
            <a:off x="4068167" y="1995686"/>
            <a:ext cx="1008000" cy="133729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62" name="61 Rectángulo"/>
          <p:cNvSpPr/>
          <p:nvPr/>
        </p:nvSpPr>
        <p:spPr>
          <a:xfrm rot="5400000" flipV="1">
            <a:off x="4958208" y="2175686"/>
            <a:ext cx="467996" cy="108000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63" name="62 Rectángulo"/>
          <p:cNvSpPr/>
          <p:nvPr/>
        </p:nvSpPr>
        <p:spPr>
          <a:xfrm rot="5400000" flipV="1">
            <a:off x="5288520" y="2175685"/>
            <a:ext cx="467996" cy="108000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64" name="63 Rectángulo"/>
          <p:cNvSpPr/>
          <p:nvPr/>
        </p:nvSpPr>
        <p:spPr>
          <a:xfrm rot="5400000" flipV="1">
            <a:off x="5639158" y="2175685"/>
            <a:ext cx="467996" cy="1080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65" name="64 Rectángulo"/>
          <p:cNvSpPr/>
          <p:nvPr/>
        </p:nvSpPr>
        <p:spPr>
          <a:xfrm>
            <a:off x="5076280" y="1995686"/>
            <a:ext cx="1008000" cy="133729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67" name="66 Forma libre"/>
          <p:cNvSpPr/>
          <p:nvPr/>
        </p:nvSpPr>
        <p:spPr>
          <a:xfrm rot="5572792">
            <a:off x="5963860" y="3587992"/>
            <a:ext cx="932329" cy="322730"/>
          </a:xfrm>
          <a:custGeom>
            <a:avLst/>
            <a:gdLst>
              <a:gd name="connsiteX0" fmla="*/ 0 w 932329"/>
              <a:gd name="connsiteY0" fmla="*/ 53789 h 322730"/>
              <a:gd name="connsiteX1" fmla="*/ 62753 w 932329"/>
              <a:gd name="connsiteY1" fmla="*/ 322730 h 322730"/>
              <a:gd name="connsiteX2" fmla="*/ 233082 w 932329"/>
              <a:gd name="connsiteY2" fmla="*/ 0 h 322730"/>
              <a:gd name="connsiteX3" fmla="*/ 259976 w 932329"/>
              <a:gd name="connsiteY3" fmla="*/ 277906 h 322730"/>
              <a:gd name="connsiteX4" fmla="*/ 412376 w 932329"/>
              <a:gd name="connsiteY4" fmla="*/ 98612 h 322730"/>
              <a:gd name="connsiteX5" fmla="*/ 206188 w 932329"/>
              <a:gd name="connsiteY5" fmla="*/ 71718 h 322730"/>
              <a:gd name="connsiteX6" fmla="*/ 493059 w 932329"/>
              <a:gd name="connsiteY6" fmla="*/ 313765 h 322730"/>
              <a:gd name="connsiteX7" fmla="*/ 770965 w 932329"/>
              <a:gd name="connsiteY7" fmla="*/ 98612 h 322730"/>
              <a:gd name="connsiteX8" fmla="*/ 842682 w 932329"/>
              <a:gd name="connsiteY8" fmla="*/ 35859 h 322730"/>
              <a:gd name="connsiteX9" fmla="*/ 609600 w 932329"/>
              <a:gd name="connsiteY9" fmla="*/ 80683 h 322730"/>
              <a:gd name="connsiteX10" fmla="*/ 887506 w 932329"/>
              <a:gd name="connsiteY10" fmla="*/ 259977 h 322730"/>
              <a:gd name="connsiteX11" fmla="*/ 932329 w 932329"/>
              <a:gd name="connsiteY11" fmla="*/ 233083 h 322730"/>
              <a:gd name="connsiteX12" fmla="*/ 923365 w 932329"/>
              <a:gd name="connsiteY12" fmla="*/ 71718 h 3227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32329" h="322730">
                <a:moveTo>
                  <a:pt x="0" y="53789"/>
                </a:moveTo>
                <a:lnTo>
                  <a:pt x="62753" y="322730"/>
                </a:lnTo>
                <a:lnTo>
                  <a:pt x="233082" y="0"/>
                </a:lnTo>
                <a:lnTo>
                  <a:pt x="259976" y="277906"/>
                </a:lnTo>
                <a:lnTo>
                  <a:pt x="412376" y="98612"/>
                </a:lnTo>
                <a:lnTo>
                  <a:pt x="206188" y="71718"/>
                </a:lnTo>
                <a:lnTo>
                  <a:pt x="493059" y="313765"/>
                </a:lnTo>
                <a:lnTo>
                  <a:pt x="770965" y="98612"/>
                </a:lnTo>
                <a:lnTo>
                  <a:pt x="842682" y="35859"/>
                </a:lnTo>
                <a:lnTo>
                  <a:pt x="609600" y="80683"/>
                </a:lnTo>
                <a:lnTo>
                  <a:pt x="887506" y="259977"/>
                </a:lnTo>
                <a:lnTo>
                  <a:pt x="932329" y="233083"/>
                </a:lnTo>
                <a:lnTo>
                  <a:pt x="923365" y="71718"/>
                </a:lnTo>
              </a:path>
            </a:pathLst>
          </a:custGeom>
          <a:ln w="76200"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4" name="144 Grupo"/>
          <p:cNvGrpSpPr/>
          <p:nvPr/>
        </p:nvGrpSpPr>
        <p:grpSpPr>
          <a:xfrm>
            <a:off x="5076279" y="2499742"/>
            <a:ext cx="1008000" cy="467998"/>
            <a:chOff x="2771800" y="2859782"/>
            <a:chExt cx="1008000" cy="467998"/>
          </a:xfrm>
        </p:grpSpPr>
        <p:sp>
          <p:nvSpPr>
            <p:cNvPr id="68" name="67 Rectángulo"/>
            <p:cNvSpPr/>
            <p:nvPr/>
          </p:nvSpPr>
          <p:spPr>
            <a:xfrm rot="16200000">
              <a:off x="2653728" y="3039780"/>
              <a:ext cx="467996" cy="108000"/>
            </a:xfrm>
            <a:prstGeom prst="rect">
              <a:avLst/>
            </a:prstGeom>
            <a:solidFill>
              <a:srgbClr val="CC0099"/>
            </a:solidFill>
            <a:ln>
              <a:solidFill>
                <a:srgbClr val="CC00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69" name="68 Rectángulo"/>
            <p:cNvSpPr/>
            <p:nvPr/>
          </p:nvSpPr>
          <p:spPr>
            <a:xfrm rot="16200000">
              <a:off x="2984040" y="3039781"/>
              <a:ext cx="467996" cy="108000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70" name="69 Rectángulo"/>
            <p:cNvSpPr/>
            <p:nvPr/>
          </p:nvSpPr>
          <p:spPr>
            <a:xfrm rot="16200000">
              <a:off x="3334678" y="3039781"/>
              <a:ext cx="467996" cy="108000"/>
            </a:xfrm>
            <a:prstGeom prst="rect">
              <a:avLst/>
            </a:prstGeom>
            <a:solidFill>
              <a:srgbClr val="00FF99"/>
            </a:solidFill>
            <a:ln>
              <a:solidFill>
                <a:srgbClr val="00FF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71" name="70 Rectángulo"/>
            <p:cNvSpPr/>
            <p:nvPr/>
          </p:nvSpPr>
          <p:spPr>
            <a:xfrm flipV="1">
              <a:off x="2771800" y="3194051"/>
              <a:ext cx="1008000" cy="133729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</p:grpSp>
      <p:sp>
        <p:nvSpPr>
          <p:cNvPr id="66" name="65 Forma libre"/>
          <p:cNvSpPr/>
          <p:nvPr/>
        </p:nvSpPr>
        <p:spPr>
          <a:xfrm>
            <a:off x="5844693" y="2859782"/>
            <a:ext cx="239698" cy="1524001"/>
          </a:xfrm>
          <a:custGeom>
            <a:avLst/>
            <a:gdLst>
              <a:gd name="connsiteX0" fmla="*/ 106532 w 239698"/>
              <a:gd name="connsiteY0" fmla="*/ 0 h 1524001"/>
              <a:gd name="connsiteX1" fmla="*/ 106532 w 239698"/>
              <a:gd name="connsiteY1" fmla="*/ 301841 h 1524001"/>
              <a:gd name="connsiteX2" fmla="*/ 115410 w 239698"/>
              <a:gd name="connsiteY2" fmla="*/ 932156 h 1524001"/>
              <a:gd name="connsiteX3" fmla="*/ 0 w 239698"/>
              <a:gd name="connsiteY3" fmla="*/ 941033 h 1524001"/>
              <a:gd name="connsiteX4" fmla="*/ 0 w 239698"/>
              <a:gd name="connsiteY4" fmla="*/ 1180731 h 1524001"/>
              <a:gd name="connsiteX5" fmla="*/ 115410 w 239698"/>
              <a:gd name="connsiteY5" fmla="*/ 1322773 h 1524001"/>
              <a:gd name="connsiteX6" fmla="*/ 239698 w 239698"/>
              <a:gd name="connsiteY6" fmla="*/ 1313896 h 1524001"/>
              <a:gd name="connsiteX7" fmla="*/ 239698 w 239698"/>
              <a:gd name="connsiteY7" fmla="*/ 62144 h 1524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39698" h="1524001">
                <a:moveTo>
                  <a:pt x="106532" y="0"/>
                </a:moveTo>
                <a:lnTo>
                  <a:pt x="106532" y="301841"/>
                </a:lnTo>
                <a:lnTo>
                  <a:pt x="115410" y="932156"/>
                </a:lnTo>
                <a:lnTo>
                  <a:pt x="0" y="941033"/>
                </a:lnTo>
                <a:lnTo>
                  <a:pt x="0" y="1180731"/>
                </a:lnTo>
                <a:lnTo>
                  <a:pt x="115410" y="1322773"/>
                </a:lnTo>
                <a:cubicBezTo>
                  <a:pt x="156839" y="1319814"/>
                  <a:pt x="218983" y="1524001"/>
                  <a:pt x="239698" y="1313896"/>
                </a:cubicBezTo>
                <a:lnTo>
                  <a:pt x="239698" y="62144"/>
                </a:lnTo>
              </a:path>
            </a:pathLst>
          </a:custGeom>
          <a:solidFill>
            <a:srgbClr val="FFFF00"/>
          </a:solidFill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49" name="144 Grupo"/>
          <p:cNvGrpSpPr/>
          <p:nvPr/>
        </p:nvGrpSpPr>
        <p:grpSpPr>
          <a:xfrm>
            <a:off x="6084168" y="2499742"/>
            <a:ext cx="1008000" cy="467998"/>
            <a:chOff x="2771800" y="2859782"/>
            <a:chExt cx="1008000" cy="467998"/>
          </a:xfrm>
        </p:grpSpPr>
        <p:sp>
          <p:nvSpPr>
            <p:cNvPr id="72" name="71 Rectángulo"/>
            <p:cNvSpPr/>
            <p:nvPr/>
          </p:nvSpPr>
          <p:spPr>
            <a:xfrm rot="16200000">
              <a:off x="2653728" y="3039780"/>
              <a:ext cx="467996" cy="108000"/>
            </a:xfrm>
            <a:prstGeom prst="rect">
              <a:avLst/>
            </a:prstGeom>
            <a:solidFill>
              <a:srgbClr val="FF6600"/>
            </a:solidFill>
            <a:ln>
              <a:solidFill>
                <a:srgbClr val="FF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74" name="73 Rectángulo"/>
            <p:cNvSpPr/>
            <p:nvPr/>
          </p:nvSpPr>
          <p:spPr>
            <a:xfrm rot="16200000">
              <a:off x="2984040" y="3039781"/>
              <a:ext cx="467996" cy="108000"/>
            </a:xfrm>
            <a:prstGeom prst="rect">
              <a:avLst/>
            </a:prstGeom>
            <a:solidFill>
              <a:srgbClr val="CC0099"/>
            </a:solidFill>
            <a:ln>
              <a:solidFill>
                <a:srgbClr val="CC00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75" name="74 Rectángulo"/>
            <p:cNvSpPr/>
            <p:nvPr/>
          </p:nvSpPr>
          <p:spPr>
            <a:xfrm rot="16200000">
              <a:off x="3334678" y="3039781"/>
              <a:ext cx="467996" cy="108000"/>
            </a:xfrm>
            <a:prstGeom prst="rect">
              <a:avLst/>
            </a:prstGeom>
            <a:solidFill>
              <a:srgbClr val="FF6600"/>
            </a:solidFill>
            <a:ln>
              <a:solidFill>
                <a:srgbClr val="FF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76" name="75 Rectángulo"/>
            <p:cNvSpPr/>
            <p:nvPr/>
          </p:nvSpPr>
          <p:spPr>
            <a:xfrm flipV="1">
              <a:off x="2771800" y="3194051"/>
              <a:ext cx="1008000" cy="133729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</p:grpSp>
      <p:sp>
        <p:nvSpPr>
          <p:cNvPr id="81" name="80 Forma libre"/>
          <p:cNvSpPr/>
          <p:nvPr/>
        </p:nvSpPr>
        <p:spPr>
          <a:xfrm>
            <a:off x="6844690" y="2956264"/>
            <a:ext cx="221942" cy="1464816"/>
          </a:xfrm>
          <a:custGeom>
            <a:avLst/>
            <a:gdLst>
              <a:gd name="connsiteX0" fmla="*/ 106532 w 221942"/>
              <a:gd name="connsiteY0" fmla="*/ 17755 h 1464816"/>
              <a:gd name="connsiteX1" fmla="*/ 106532 w 221942"/>
              <a:gd name="connsiteY1" fmla="*/ 381740 h 1464816"/>
              <a:gd name="connsiteX2" fmla="*/ 177553 w 221942"/>
              <a:gd name="connsiteY2" fmla="*/ 470517 h 1464816"/>
              <a:gd name="connsiteX3" fmla="*/ 115409 w 221942"/>
              <a:gd name="connsiteY3" fmla="*/ 541538 h 1464816"/>
              <a:gd name="connsiteX4" fmla="*/ 115409 w 221942"/>
              <a:gd name="connsiteY4" fmla="*/ 790113 h 1464816"/>
              <a:gd name="connsiteX5" fmla="*/ 0 w 221942"/>
              <a:gd name="connsiteY5" fmla="*/ 896645 h 1464816"/>
              <a:gd name="connsiteX6" fmla="*/ 115409 w 221942"/>
              <a:gd name="connsiteY6" fmla="*/ 985421 h 1464816"/>
              <a:gd name="connsiteX7" fmla="*/ 124287 w 221942"/>
              <a:gd name="connsiteY7" fmla="*/ 1278385 h 1464816"/>
              <a:gd name="connsiteX8" fmla="*/ 204186 w 221942"/>
              <a:gd name="connsiteY8" fmla="*/ 1251752 h 1464816"/>
              <a:gd name="connsiteX9" fmla="*/ 221942 w 221942"/>
              <a:gd name="connsiteY9" fmla="*/ 0 h 14648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21942" h="1464816">
                <a:moveTo>
                  <a:pt x="106532" y="17755"/>
                </a:moveTo>
                <a:lnTo>
                  <a:pt x="106532" y="381740"/>
                </a:lnTo>
                <a:lnTo>
                  <a:pt x="177553" y="470517"/>
                </a:lnTo>
                <a:lnTo>
                  <a:pt x="115409" y="541538"/>
                </a:lnTo>
                <a:lnTo>
                  <a:pt x="115409" y="790113"/>
                </a:lnTo>
                <a:lnTo>
                  <a:pt x="0" y="896645"/>
                </a:lnTo>
                <a:lnTo>
                  <a:pt x="115409" y="985421"/>
                </a:lnTo>
                <a:cubicBezTo>
                  <a:pt x="118368" y="1083076"/>
                  <a:pt x="109491" y="1229558"/>
                  <a:pt x="124287" y="1278385"/>
                </a:cubicBezTo>
                <a:cubicBezTo>
                  <a:pt x="150920" y="1269507"/>
                  <a:pt x="187910" y="1464816"/>
                  <a:pt x="204186" y="1251752"/>
                </a:cubicBezTo>
                <a:lnTo>
                  <a:pt x="221942" y="0"/>
                </a:lnTo>
              </a:path>
            </a:pathLst>
          </a:custGeom>
          <a:solidFill>
            <a:srgbClr val="FFFF00"/>
          </a:solidFill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84" name="83 Grupo"/>
          <p:cNvGrpSpPr/>
          <p:nvPr/>
        </p:nvGrpSpPr>
        <p:grpSpPr>
          <a:xfrm>
            <a:off x="3968286" y="4248041"/>
            <a:ext cx="2835962" cy="627965"/>
            <a:chOff x="3903550" y="4248041"/>
            <a:chExt cx="2835962" cy="627965"/>
          </a:xfrm>
        </p:grpSpPr>
        <p:grpSp>
          <p:nvGrpSpPr>
            <p:cNvPr id="85" name="89 Grupo"/>
            <p:cNvGrpSpPr/>
            <p:nvPr/>
          </p:nvGrpSpPr>
          <p:grpSpPr>
            <a:xfrm>
              <a:off x="3903550" y="4248041"/>
              <a:ext cx="2735974" cy="627965"/>
              <a:chOff x="3903550" y="4248041"/>
              <a:chExt cx="2735974" cy="627965"/>
            </a:xfrm>
          </p:grpSpPr>
          <p:sp>
            <p:nvSpPr>
              <p:cNvPr id="89" name="88 CuadroTexto"/>
              <p:cNvSpPr txBox="1"/>
              <p:nvPr/>
            </p:nvSpPr>
            <p:spPr>
              <a:xfrm rot="2586040">
                <a:off x="5919455" y="4258349"/>
                <a:ext cx="720069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ES" sz="3200" dirty="0" smtClean="0">
                    <a:solidFill>
                      <a:srgbClr val="FF0066"/>
                    </a:solidFill>
                  </a:rPr>
                  <a:t>Ser</a:t>
                </a:r>
                <a:endParaRPr lang="es-ES" sz="3200" dirty="0">
                  <a:solidFill>
                    <a:srgbClr val="FF0066"/>
                  </a:solidFill>
                </a:endParaRPr>
              </a:p>
            </p:txBody>
          </p:sp>
          <p:grpSp>
            <p:nvGrpSpPr>
              <p:cNvPr id="90" name="79 Grupo"/>
              <p:cNvGrpSpPr/>
              <p:nvPr/>
            </p:nvGrpSpPr>
            <p:grpSpPr>
              <a:xfrm>
                <a:off x="3903550" y="4248041"/>
                <a:ext cx="1964594" cy="627965"/>
                <a:chOff x="3840491" y="4248041"/>
                <a:chExt cx="1964594" cy="627965"/>
              </a:xfrm>
            </p:grpSpPr>
            <p:grpSp>
              <p:nvGrpSpPr>
                <p:cNvPr id="92" name="51 Grupo"/>
                <p:cNvGrpSpPr/>
                <p:nvPr/>
              </p:nvGrpSpPr>
              <p:grpSpPr>
                <a:xfrm rot="19062422">
                  <a:off x="3840491" y="4248041"/>
                  <a:ext cx="1094744" cy="627965"/>
                  <a:chOff x="4397943" y="3590704"/>
                  <a:chExt cx="1094744" cy="627965"/>
                </a:xfrm>
              </p:grpSpPr>
              <p:sp>
                <p:nvSpPr>
                  <p:cNvPr id="96" name="95 Cheurón"/>
                  <p:cNvSpPr/>
                  <p:nvPr/>
                </p:nvSpPr>
                <p:spPr>
                  <a:xfrm rot="2580543">
                    <a:off x="4397943" y="3590704"/>
                    <a:ext cx="1094744" cy="554379"/>
                  </a:xfrm>
                  <a:prstGeom prst="chevron">
                    <a:avLst/>
                  </a:prstGeom>
                  <a:solidFill>
                    <a:srgbClr val="FF0066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E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97" name="96 CuadroTexto"/>
                  <p:cNvSpPr txBox="1"/>
                  <p:nvPr/>
                </p:nvSpPr>
                <p:spPr>
                  <a:xfrm rot="2586040">
                    <a:off x="4530427" y="3633894"/>
                    <a:ext cx="890372" cy="584775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s-ES" sz="3200" dirty="0" smtClean="0"/>
                      <a:t>Met</a:t>
                    </a:r>
                    <a:endParaRPr lang="es-ES" sz="3200" dirty="0"/>
                  </a:p>
                </p:txBody>
              </p:sp>
            </p:grpSp>
            <p:grpSp>
              <p:nvGrpSpPr>
                <p:cNvPr id="93" name="71 Grupo"/>
                <p:cNvGrpSpPr/>
                <p:nvPr/>
              </p:nvGrpSpPr>
              <p:grpSpPr>
                <a:xfrm rot="19002165">
                  <a:off x="4710341" y="4248041"/>
                  <a:ext cx="1094744" cy="627965"/>
                  <a:chOff x="4397943" y="3590704"/>
                  <a:chExt cx="1094744" cy="627965"/>
                </a:xfrm>
              </p:grpSpPr>
              <p:sp>
                <p:nvSpPr>
                  <p:cNvPr id="94" name="93 Cheurón"/>
                  <p:cNvSpPr/>
                  <p:nvPr/>
                </p:nvSpPr>
                <p:spPr>
                  <a:xfrm rot="2580543">
                    <a:off x="4397943" y="3590704"/>
                    <a:ext cx="1094744" cy="554379"/>
                  </a:xfrm>
                  <a:prstGeom prst="chevron">
                    <a:avLst/>
                  </a:prstGeom>
                  <a:solidFill>
                    <a:srgbClr val="FF66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E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95" name="94 CuadroTexto"/>
                  <p:cNvSpPr txBox="1"/>
                  <p:nvPr/>
                </p:nvSpPr>
                <p:spPr>
                  <a:xfrm rot="2586040">
                    <a:off x="4601248" y="3633894"/>
                    <a:ext cx="748731" cy="584775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s-ES" sz="3200" dirty="0" smtClean="0"/>
                      <a:t>Pro</a:t>
                    </a:r>
                    <a:endParaRPr lang="es-ES" sz="3200" dirty="0"/>
                  </a:p>
                </p:txBody>
              </p:sp>
            </p:grpSp>
          </p:grpSp>
        </p:grpSp>
        <p:grpSp>
          <p:nvGrpSpPr>
            <p:cNvPr id="86" name="86 Grupo"/>
            <p:cNvGrpSpPr/>
            <p:nvPr/>
          </p:nvGrpSpPr>
          <p:grpSpPr>
            <a:xfrm rot="18963800">
              <a:off x="5644768" y="4248041"/>
              <a:ext cx="1094744" cy="627965"/>
              <a:chOff x="4397943" y="3590704"/>
              <a:chExt cx="1094744" cy="627965"/>
            </a:xfrm>
          </p:grpSpPr>
          <p:sp>
            <p:nvSpPr>
              <p:cNvPr id="87" name="86 Cheurón"/>
              <p:cNvSpPr/>
              <p:nvPr/>
            </p:nvSpPr>
            <p:spPr>
              <a:xfrm rot="2580543">
                <a:off x="4397943" y="3590704"/>
                <a:ext cx="1094744" cy="554379"/>
              </a:xfrm>
              <a:prstGeom prst="chevron">
                <a:avLst/>
              </a:prstGeom>
              <a:solidFill>
                <a:srgbClr val="00FF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>
                  <a:solidFill>
                    <a:schemeClr val="tx1"/>
                  </a:solidFill>
                </a:endParaRPr>
              </a:p>
            </p:txBody>
          </p:sp>
          <p:sp>
            <p:nvSpPr>
              <p:cNvPr id="88" name="87 CuadroTexto"/>
              <p:cNvSpPr txBox="1"/>
              <p:nvPr/>
            </p:nvSpPr>
            <p:spPr>
              <a:xfrm rot="2586040">
                <a:off x="4615579" y="3633894"/>
                <a:ext cx="720069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ES" sz="3200" dirty="0" smtClean="0"/>
                  <a:t>Ser</a:t>
                </a:r>
                <a:endParaRPr lang="es-ES" sz="3200" dirty="0"/>
              </a:p>
            </p:txBody>
          </p:sp>
        </p:grpSp>
      </p:grpSp>
      <p:grpSp>
        <p:nvGrpSpPr>
          <p:cNvPr id="99" name="98 Grupo"/>
          <p:cNvGrpSpPr/>
          <p:nvPr/>
        </p:nvGrpSpPr>
        <p:grpSpPr>
          <a:xfrm>
            <a:off x="6789624" y="4248041"/>
            <a:ext cx="1094744" cy="627965"/>
            <a:chOff x="4397943" y="3590704"/>
            <a:chExt cx="1094744" cy="627965"/>
          </a:xfrm>
        </p:grpSpPr>
        <p:sp>
          <p:nvSpPr>
            <p:cNvPr id="100" name="99 Cheurón"/>
            <p:cNvSpPr/>
            <p:nvPr/>
          </p:nvSpPr>
          <p:spPr>
            <a:xfrm rot="2580543">
              <a:off x="4397943" y="3590704"/>
              <a:ext cx="1094744" cy="554379"/>
            </a:xfrm>
            <a:prstGeom prst="chevron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>
                <a:solidFill>
                  <a:schemeClr val="tx1"/>
                </a:solidFill>
              </a:endParaRPr>
            </a:p>
          </p:txBody>
        </p:sp>
        <p:sp>
          <p:nvSpPr>
            <p:cNvPr id="101" name="100 CuadroTexto"/>
            <p:cNvSpPr txBox="1"/>
            <p:nvPr/>
          </p:nvSpPr>
          <p:spPr>
            <a:xfrm rot="2586040">
              <a:off x="4628115" y="3633894"/>
              <a:ext cx="694998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3200" dirty="0" smtClean="0"/>
                <a:t>Tyr</a:t>
              </a:r>
              <a:endParaRPr lang="es-ES" sz="32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81 Rectángulo"/>
          <p:cNvSpPr/>
          <p:nvPr/>
        </p:nvSpPr>
        <p:spPr>
          <a:xfrm rot="5400000" flipV="1">
            <a:off x="7992402" y="2175685"/>
            <a:ext cx="467996" cy="108000"/>
          </a:xfrm>
          <a:prstGeom prst="rect">
            <a:avLst/>
          </a:prstGeom>
          <a:solidFill>
            <a:srgbClr val="CC0099"/>
          </a:solidFill>
          <a:ln>
            <a:solidFill>
              <a:srgbClr val="CC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83" name="82 Rectángulo"/>
          <p:cNvSpPr/>
          <p:nvPr/>
        </p:nvSpPr>
        <p:spPr>
          <a:xfrm rot="5400000" flipV="1">
            <a:off x="8322714" y="2175684"/>
            <a:ext cx="467996" cy="108000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84" name="83 Rectángulo"/>
          <p:cNvSpPr/>
          <p:nvPr/>
        </p:nvSpPr>
        <p:spPr>
          <a:xfrm rot="5400000" flipV="1">
            <a:off x="8673352" y="2175684"/>
            <a:ext cx="467996" cy="108000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28" name="27 Recortar rectángulo de esquina sencilla"/>
          <p:cNvSpPr/>
          <p:nvPr/>
        </p:nvSpPr>
        <p:spPr>
          <a:xfrm rot="10800000" flipH="1">
            <a:off x="-176" y="0"/>
            <a:ext cx="4140128" cy="612000"/>
          </a:xfrm>
          <a:prstGeom prst="snip1Rect">
            <a:avLst>
              <a:gd name="adj" fmla="val 39534"/>
            </a:avLst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0" name="29 CuadroTexto"/>
          <p:cNvSpPr txBox="1"/>
          <p:nvPr/>
        </p:nvSpPr>
        <p:spPr>
          <a:xfrm>
            <a:off x="254460" y="51470"/>
            <a:ext cx="35974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 smtClean="0"/>
              <a:t>TRADUCCIÓN DEL ADN</a:t>
            </a:r>
            <a:endParaRPr lang="es-ES" sz="2800" b="1" dirty="0"/>
          </a:p>
        </p:txBody>
      </p:sp>
      <p:grpSp>
        <p:nvGrpSpPr>
          <p:cNvPr id="2" name="98 Grupo"/>
          <p:cNvGrpSpPr>
            <a:grpSpLocks noChangeAspect="1"/>
          </p:cNvGrpSpPr>
          <p:nvPr/>
        </p:nvGrpSpPr>
        <p:grpSpPr>
          <a:xfrm>
            <a:off x="5018959" y="735942"/>
            <a:ext cx="2793400" cy="3563999"/>
            <a:chOff x="2771795" y="1059584"/>
            <a:chExt cx="2088229" cy="2664300"/>
          </a:xfrm>
        </p:grpSpPr>
        <p:grpSp>
          <p:nvGrpSpPr>
            <p:cNvPr id="3" name="65 Grupo"/>
            <p:cNvGrpSpPr/>
            <p:nvPr/>
          </p:nvGrpSpPr>
          <p:grpSpPr>
            <a:xfrm>
              <a:off x="2771795" y="1059584"/>
              <a:ext cx="2088229" cy="2664300"/>
              <a:chOff x="5076056" y="1419622"/>
              <a:chExt cx="2088232" cy="2664296"/>
            </a:xfrm>
          </p:grpSpPr>
          <p:sp>
            <p:nvSpPr>
              <p:cNvPr id="35" name="34 Elipse"/>
              <p:cNvSpPr/>
              <p:nvPr/>
            </p:nvSpPr>
            <p:spPr>
              <a:xfrm>
                <a:off x="5076056" y="2211710"/>
                <a:ext cx="2088232" cy="1872208"/>
              </a:xfrm>
              <a:prstGeom prst="ellipse">
                <a:avLst/>
              </a:prstGeom>
              <a:solidFill>
                <a:srgbClr val="00808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 dirty="0"/>
              </a:p>
            </p:txBody>
          </p:sp>
          <p:sp>
            <p:nvSpPr>
              <p:cNvPr id="33" name="32 Elipse"/>
              <p:cNvSpPr/>
              <p:nvPr/>
            </p:nvSpPr>
            <p:spPr>
              <a:xfrm>
                <a:off x="5364088" y="1419622"/>
                <a:ext cx="1512168" cy="1152128"/>
              </a:xfrm>
              <a:prstGeom prst="ellipse">
                <a:avLst/>
              </a:prstGeom>
              <a:solidFill>
                <a:srgbClr val="00808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 dirty="0"/>
              </a:p>
            </p:txBody>
          </p:sp>
        </p:grpSp>
        <p:sp>
          <p:nvSpPr>
            <p:cNvPr id="78" name="77 Elipse"/>
            <p:cNvSpPr/>
            <p:nvPr/>
          </p:nvSpPr>
          <p:spPr>
            <a:xfrm>
              <a:off x="3347860" y="1635647"/>
              <a:ext cx="288032" cy="288032"/>
            </a:xfrm>
            <a:prstGeom prst="ellipse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79" name="78 Elipse"/>
            <p:cNvSpPr/>
            <p:nvPr/>
          </p:nvSpPr>
          <p:spPr>
            <a:xfrm>
              <a:off x="3995936" y="1635646"/>
              <a:ext cx="288032" cy="288032"/>
            </a:xfrm>
            <a:prstGeom prst="ellipse">
              <a:avLst/>
            </a:prstGeom>
            <a:solidFill>
              <a:srgbClr val="00CCFF"/>
            </a:solidFill>
            <a:ln>
              <a:solidFill>
                <a:srgbClr val="00CC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</p:grpSp>
      <p:sp>
        <p:nvSpPr>
          <p:cNvPr id="36" name="35 Rectángulo"/>
          <p:cNvSpPr/>
          <p:nvPr/>
        </p:nvSpPr>
        <p:spPr>
          <a:xfrm rot="5400000" flipV="1">
            <a:off x="5966207" y="2175686"/>
            <a:ext cx="467996" cy="108000"/>
          </a:xfrm>
          <a:prstGeom prst="rect">
            <a:avLst/>
          </a:prstGeom>
          <a:solidFill>
            <a:srgbClr val="CC0099"/>
          </a:solidFill>
          <a:ln>
            <a:solidFill>
              <a:srgbClr val="CC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7" name="36 Rectángulo"/>
          <p:cNvSpPr/>
          <p:nvPr/>
        </p:nvSpPr>
        <p:spPr>
          <a:xfrm rot="5400000" flipV="1">
            <a:off x="6296519" y="2175685"/>
            <a:ext cx="467996" cy="108000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8" name="37 Rectángulo"/>
          <p:cNvSpPr/>
          <p:nvPr/>
        </p:nvSpPr>
        <p:spPr>
          <a:xfrm rot="5400000" flipV="1">
            <a:off x="6647157" y="2175685"/>
            <a:ext cx="467996" cy="108000"/>
          </a:xfrm>
          <a:prstGeom prst="rect">
            <a:avLst/>
          </a:prstGeom>
          <a:solidFill>
            <a:srgbClr val="CC0099"/>
          </a:solidFill>
          <a:ln>
            <a:solidFill>
              <a:srgbClr val="CC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9" name="38 Rectángulo"/>
          <p:cNvSpPr/>
          <p:nvPr/>
        </p:nvSpPr>
        <p:spPr>
          <a:xfrm>
            <a:off x="6084279" y="1995686"/>
            <a:ext cx="1008000" cy="133729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40" name="39 Rectángulo"/>
          <p:cNvSpPr/>
          <p:nvPr/>
        </p:nvSpPr>
        <p:spPr>
          <a:xfrm rot="5400000" flipV="1">
            <a:off x="6974319" y="2175686"/>
            <a:ext cx="467996" cy="108000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43" name="42 Rectángulo"/>
          <p:cNvSpPr/>
          <p:nvPr/>
        </p:nvSpPr>
        <p:spPr>
          <a:xfrm rot="5400000" flipV="1">
            <a:off x="7304631" y="2175685"/>
            <a:ext cx="467996" cy="108000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44" name="43 Rectángulo"/>
          <p:cNvSpPr/>
          <p:nvPr/>
        </p:nvSpPr>
        <p:spPr>
          <a:xfrm rot="5400000" flipV="1">
            <a:off x="7655269" y="2175685"/>
            <a:ext cx="467996" cy="1080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46" name="45 Rectángulo"/>
          <p:cNvSpPr/>
          <p:nvPr/>
        </p:nvSpPr>
        <p:spPr>
          <a:xfrm>
            <a:off x="7092391" y="1995686"/>
            <a:ext cx="1008000" cy="133729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3" name="52 Rectángulo"/>
          <p:cNvSpPr/>
          <p:nvPr/>
        </p:nvSpPr>
        <p:spPr>
          <a:xfrm>
            <a:off x="8100504" y="1995686"/>
            <a:ext cx="1008000" cy="133729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4" name="53 Rectángulo"/>
          <p:cNvSpPr/>
          <p:nvPr/>
        </p:nvSpPr>
        <p:spPr>
          <a:xfrm rot="5400000" flipV="1">
            <a:off x="2941983" y="2175686"/>
            <a:ext cx="467996" cy="108000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5" name="54 Rectángulo"/>
          <p:cNvSpPr/>
          <p:nvPr/>
        </p:nvSpPr>
        <p:spPr>
          <a:xfrm rot="5400000" flipV="1">
            <a:off x="3272295" y="2175685"/>
            <a:ext cx="467996" cy="108000"/>
          </a:xfrm>
          <a:prstGeom prst="rect">
            <a:avLst/>
          </a:prstGeom>
          <a:solidFill>
            <a:srgbClr val="CC0099"/>
          </a:solidFill>
          <a:ln>
            <a:solidFill>
              <a:srgbClr val="CC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6" name="55 Rectángulo"/>
          <p:cNvSpPr/>
          <p:nvPr/>
        </p:nvSpPr>
        <p:spPr>
          <a:xfrm rot="5400000" flipV="1">
            <a:off x="3622933" y="2175685"/>
            <a:ext cx="467996" cy="108000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7" name="56 Rectángulo"/>
          <p:cNvSpPr/>
          <p:nvPr/>
        </p:nvSpPr>
        <p:spPr>
          <a:xfrm>
            <a:off x="3060055" y="1995686"/>
            <a:ext cx="1008000" cy="133729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8" name="57 Rectángulo"/>
          <p:cNvSpPr/>
          <p:nvPr/>
        </p:nvSpPr>
        <p:spPr>
          <a:xfrm rot="5400000" flipV="1">
            <a:off x="3950095" y="2175686"/>
            <a:ext cx="467996" cy="1080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9" name="58 Rectángulo"/>
          <p:cNvSpPr/>
          <p:nvPr/>
        </p:nvSpPr>
        <p:spPr>
          <a:xfrm rot="5400000" flipV="1">
            <a:off x="4280407" y="2175685"/>
            <a:ext cx="467996" cy="1080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60" name="59 Rectángulo"/>
          <p:cNvSpPr/>
          <p:nvPr/>
        </p:nvSpPr>
        <p:spPr>
          <a:xfrm rot="5400000" flipV="1">
            <a:off x="4631045" y="2175685"/>
            <a:ext cx="467996" cy="108000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0" name="49 Elipse"/>
          <p:cNvSpPr/>
          <p:nvPr/>
        </p:nvSpPr>
        <p:spPr>
          <a:xfrm>
            <a:off x="5796136" y="2690509"/>
            <a:ext cx="385297" cy="385297"/>
          </a:xfrm>
          <a:prstGeom prst="ellipse">
            <a:avLst/>
          </a:prstGeom>
          <a:solidFill>
            <a:srgbClr val="FF0066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1" name="50 Elipse"/>
          <p:cNvSpPr/>
          <p:nvPr/>
        </p:nvSpPr>
        <p:spPr>
          <a:xfrm>
            <a:off x="6663053" y="2690509"/>
            <a:ext cx="385297" cy="385297"/>
          </a:xfrm>
          <a:prstGeom prst="ellipse">
            <a:avLst/>
          </a:prstGeom>
          <a:solidFill>
            <a:srgbClr val="FF0066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61" name="60 Rectángulo"/>
          <p:cNvSpPr/>
          <p:nvPr/>
        </p:nvSpPr>
        <p:spPr>
          <a:xfrm>
            <a:off x="4068167" y="1995686"/>
            <a:ext cx="1008000" cy="133729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62" name="61 Rectángulo"/>
          <p:cNvSpPr/>
          <p:nvPr/>
        </p:nvSpPr>
        <p:spPr>
          <a:xfrm rot="5400000" flipV="1">
            <a:off x="4958208" y="2175686"/>
            <a:ext cx="467996" cy="108000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63" name="62 Rectángulo"/>
          <p:cNvSpPr/>
          <p:nvPr/>
        </p:nvSpPr>
        <p:spPr>
          <a:xfrm rot="5400000" flipV="1">
            <a:off x="5288520" y="2175685"/>
            <a:ext cx="467996" cy="108000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64" name="63 Rectángulo"/>
          <p:cNvSpPr/>
          <p:nvPr/>
        </p:nvSpPr>
        <p:spPr>
          <a:xfrm rot="5400000" flipV="1">
            <a:off x="5639158" y="2175685"/>
            <a:ext cx="467996" cy="1080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65" name="64 Rectángulo"/>
          <p:cNvSpPr/>
          <p:nvPr/>
        </p:nvSpPr>
        <p:spPr>
          <a:xfrm>
            <a:off x="5076280" y="1995686"/>
            <a:ext cx="1008000" cy="133729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67" name="66 Forma libre"/>
          <p:cNvSpPr/>
          <p:nvPr/>
        </p:nvSpPr>
        <p:spPr>
          <a:xfrm rot="3732044">
            <a:off x="5963860" y="3587992"/>
            <a:ext cx="932329" cy="322730"/>
          </a:xfrm>
          <a:custGeom>
            <a:avLst/>
            <a:gdLst>
              <a:gd name="connsiteX0" fmla="*/ 0 w 932329"/>
              <a:gd name="connsiteY0" fmla="*/ 53789 h 322730"/>
              <a:gd name="connsiteX1" fmla="*/ 62753 w 932329"/>
              <a:gd name="connsiteY1" fmla="*/ 322730 h 322730"/>
              <a:gd name="connsiteX2" fmla="*/ 233082 w 932329"/>
              <a:gd name="connsiteY2" fmla="*/ 0 h 322730"/>
              <a:gd name="connsiteX3" fmla="*/ 259976 w 932329"/>
              <a:gd name="connsiteY3" fmla="*/ 277906 h 322730"/>
              <a:gd name="connsiteX4" fmla="*/ 412376 w 932329"/>
              <a:gd name="connsiteY4" fmla="*/ 98612 h 322730"/>
              <a:gd name="connsiteX5" fmla="*/ 206188 w 932329"/>
              <a:gd name="connsiteY5" fmla="*/ 71718 h 322730"/>
              <a:gd name="connsiteX6" fmla="*/ 493059 w 932329"/>
              <a:gd name="connsiteY6" fmla="*/ 313765 h 322730"/>
              <a:gd name="connsiteX7" fmla="*/ 770965 w 932329"/>
              <a:gd name="connsiteY7" fmla="*/ 98612 h 322730"/>
              <a:gd name="connsiteX8" fmla="*/ 842682 w 932329"/>
              <a:gd name="connsiteY8" fmla="*/ 35859 h 322730"/>
              <a:gd name="connsiteX9" fmla="*/ 609600 w 932329"/>
              <a:gd name="connsiteY9" fmla="*/ 80683 h 322730"/>
              <a:gd name="connsiteX10" fmla="*/ 887506 w 932329"/>
              <a:gd name="connsiteY10" fmla="*/ 259977 h 322730"/>
              <a:gd name="connsiteX11" fmla="*/ 932329 w 932329"/>
              <a:gd name="connsiteY11" fmla="*/ 233083 h 322730"/>
              <a:gd name="connsiteX12" fmla="*/ 923365 w 932329"/>
              <a:gd name="connsiteY12" fmla="*/ 71718 h 3227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32329" h="322730">
                <a:moveTo>
                  <a:pt x="0" y="53789"/>
                </a:moveTo>
                <a:lnTo>
                  <a:pt x="62753" y="322730"/>
                </a:lnTo>
                <a:lnTo>
                  <a:pt x="233082" y="0"/>
                </a:lnTo>
                <a:lnTo>
                  <a:pt x="259976" y="277906"/>
                </a:lnTo>
                <a:lnTo>
                  <a:pt x="412376" y="98612"/>
                </a:lnTo>
                <a:lnTo>
                  <a:pt x="206188" y="71718"/>
                </a:lnTo>
                <a:lnTo>
                  <a:pt x="493059" y="313765"/>
                </a:lnTo>
                <a:lnTo>
                  <a:pt x="770965" y="98612"/>
                </a:lnTo>
                <a:lnTo>
                  <a:pt x="842682" y="35859"/>
                </a:lnTo>
                <a:lnTo>
                  <a:pt x="609600" y="80683"/>
                </a:lnTo>
                <a:lnTo>
                  <a:pt x="887506" y="259977"/>
                </a:lnTo>
                <a:lnTo>
                  <a:pt x="932329" y="233083"/>
                </a:lnTo>
                <a:lnTo>
                  <a:pt x="923365" y="71718"/>
                </a:lnTo>
              </a:path>
            </a:pathLst>
          </a:custGeom>
          <a:ln w="76200"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77" name="76 Grupo"/>
          <p:cNvGrpSpPr/>
          <p:nvPr/>
        </p:nvGrpSpPr>
        <p:grpSpPr>
          <a:xfrm rot="19902303">
            <a:off x="4886295" y="2722161"/>
            <a:ext cx="1008112" cy="1884041"/>
            <a:chOff x="3132063" y="2499742"/>
            <a:chExt cx="1008112" cy="1884041"/>
          </a:xfrm>
        </p:grpSpPr>
        <p:grpSp>
          <p:nvGrpSpPr>
            <p:cNvPr id="4" name="144 Grupo"/>
            <p:cNvGrpSpPr/>
            <p:nvPr/>
          </p:nvGrpSpPr>
          <p:grpSpPr>
            <a:xfrm>
              <a:off x="3132063" y="2499742"/>
              <a:ext cx="1008000" cy="467998"/>
              <a:chOff x="2771800" y="2859782"/>
              <a:chExt cx="1008000" cy="467998"/>
            </a:xfrm>
          </p:grpSpPr>
          <p:sp>
            <p:nvSpPr>
              <p:cNvPr id="68" name="67 Rectángulo"/>
              <p:cNvSpPr/>
              <p:nvPr/>
            </p:nvSpPr>
            <p:spPr>
              <a:xfrm rot="16200000">
                <a:off x="2653728" y="3039780"/>
                <a:ext cx="467996" cy="108000"/>
              </a:xfrm>
              <a:prstGeom prst="rect">
                <a:avLst/>
              </a:prstGeom>
              <a:solidFill>
                <a:srgbClr val="CC0099"/>
              </a:solidFill>
              <a:ln>
                <a:solidFill>
                  <a:srgbClr val="CC00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 dirty="0"/>
              </a:p>
            </p:txBody>
          </p:sp>
          <p:sp>
            <p:nvSpPr>
              <p:cNvPr id="69" name="68 Rectángulo"/>
              <p:cNvSpPr/>
              <p:nvPr/>
            </p:nvSpPr>
            <p:spPr>
              <a:xfrm rot="16200000">
                <a:off x="2984040" y="3039781"/>
                <a:ext cx="467996" cy="108000"/>
              </a:xfrm>
              <a:prstGeom prst="rect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 dirty="0"/>
              </a:p>
            </p:txBody>
          </p:sp>
          <p:sp>
            <p:nvSpPr>
              <p:cNvPr id="70" name="69 Rectángulo"/>
              <p:cNvSpPr/>
              <p:nvPr/>
            </p:nvSpPr>
            <p:spPr>
              <a:xfrm rot="16200000">
                <a:off x="3334678" y="3039781"/>
                <a:ext cx="467996" cy="108000"/>
              </a:xfrm>
              <a:prstGeom prst="rect">
                <a:avLst/>
              </a:prstGeom>
              <a:solidFill>
                <a:srgbClr val="00FF99"/>
              </a:solidFill>
              <a:ln>
                <a:solidFill>
                  <a:srgbClr val="00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 dirty="0"/>
              </a:p>
            </p:txBody>
          </p:sp>
          <p:sp>
            <p:nvSpPr>
              <p:cNvPr id="71" name="70 Rectángulo"/>
              <p:cNvSpPr/>
              <p:nvPr/>
            </p:nvSpPr>
            <p:spPr>
              <a:xfrm flipV="1">
                <a:off x="2771800" y="3194051"/>
                <a:ext cx="1008000" cy="133729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 dirty="0"/>
              </a:p>
            </p:txBody>
          </p:sp>
        </p:grpSp>
        <p:sp>
          <p:nvSpPr>
            <p:cNvPr id="66" name="65 Forma libre"/>
            <p:cNvSpPr/>
            <p:nvPr/>
          </p:nvSpPr>
          <p:spPr>
            <a:xfrm>
              <a:off x="3900477" y="2859782"/>
              <a:ext cx="239698" cy="1524001"/>
            </a:xfrm>
            <a:custGeom>
              <a:avLst/>
              <a:gdLst>
                <a:gd name="connsiteX0" fmla="*/ 106532 w 239698"/>
                <a:gd name="connsiteY0" fmla="*/ 0 h 1524001"/>
                <a:gd name="connsiteX1" fmla="*/ 106532 w 239698"/>
                <a:gd name="connsiteY1" fmla="*/ 301841 h 1524001"/>
                <a:gd name="connsiteX2" fmla="*/ 115410 w 239698"/>
                <a:gd name="connsiteY2" fmla="*/ 932156 h 1524001"/>
                <a:gd name="connsiteX3" fmla="*/ 0 w 239698"/>
                <a:gd name="connsiteY3" fmla="*/ 941033 h 1524001"/>
                <a:gd name="connsiteX4" fmla="*/ 0 w 239698"/>
                <a:gd name="connsiteY4" fmla="*/ 1180731 h 1524001"/>
                <a:gd name="connsiteX5" fmla="*/ 115410 w 239698"/>
                <a:gd name="connsiteY5" fmla="*/ 1322773 h 1524001"/>
                <a:gd name="connsiteX6" fmla="*/ 239698 w 239698"/>
                <a:gd name="connsiteY6" fmla="*/ 1313896 h 1524001"/>
                <a:gd name="connsiteX7" fmla="*/ 239698 w 239698"/>
                <a:gd name="connsiteY7" fmla="*/ 62144 h 15240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39698" h="1524001">
                  <a:moveTo>
                    <a:pt x="106532" y="0"/>
                  </a:moveTo>
                  <a:lnTo>
                    <a:pt x="106532" y="301841"/>
                  </a:lnTo>
                  <a:lnTo>
                    <a:pt x="115410" y="932156"/>
                  </a:lnTo>
                  <a:lnTo>
                    <a:pt x="0" y="941033"/>
                  </a:lnTo>
                  <a:lnTo>
                    <a:pt x="0" y="1180731"/>
                  </a:lnTo>
                  <a:lnTo>
                    <a:pt x="115410" y="1322773"/>
                  </a:lnTo>
                  <a:cubicBezTo>
                    <a:pt x="156839" y="1319814"/>
                    <a:pt x="218983" y="1524001"/>
                    <a:pt x="239698" y="1313896"/>
                  </a:cubicBezTo>
                  <a:lnTo>
                    <a:pt x="239698" y="62144"/>
                  </a:lnTo>
                </a:path>
              </a:pathLst>
            </a:custGeom>
            <a:solidFill>
              <a:srgbClr val="FFFF00"/>
            </a:solidFill>
            <a:ln w="5715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grpSp>
        <p:nvGrpSpPr>
          <p:cNvPr id="5" name="144 Grupo"/>
          <p:cNvGrpSpPr/>
          <p:nvPr/>
        </p:nvGrpSpPr>
        <p:grpSpPr>
          <a:xfrm>
            <a:off x="6084168" y="2499742"/>
            <a:ext cx="1008000" cy="467998"/>
            <a:chOff x="2771800" y="2859782"/>
            <a:chExt cx="1008000" cy="467998"/>
          </a:xfrm>
        </p:grpSpPr>
        <p:sp>
          <p:nvSpPr>
            <p:cNvPr id="72" name="71 Rectángulo"/>
            <p:cNvSpPr/>
            <p:nvPr/>
          </p:nvSpPr>
          <p:spPr>
            <a:xfrm rot="16200000">
              <a:off x="2653728" y="3039780"/>
              <a:ext cx="467996" cy="108000"/>
            </a:xfrm>
            <a:prstGeom prst="rect">
              <a:avLst/>
            </a:prstGeom>
            <a:solidFill>
              <a:srgbClr val="FF6600"/>
            </a:solidFill>
            <a:ln>
              <a:solidFill>
                <a:srgbClr val="FF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74" name="73 Rectángulo"/>
            <p:cNvSpPr/>
            <p:nvPr/>
          </p:nvSpPr>
          <p:spPr>
            <a:xfrm rot="16200000">
              <a:off x="2984040" y="3039781"/>
              <a:ext cx="467996" cy="108000"/>
            </a:xfrm>
            <a:prstGeom prst="rect">
              <a:avLst/>
            </a:prstGeom>
            <a:solidFill>
              <a:srgbClr val="CC0099"/>
            </a:solidFill>
            <a:ln>
              <a:solidFill>
                <a:srgbClr val="CC00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75" name="74 Rectángulo"/>
            <p:cNvSpPr/>
            <p:nvPr/>
          </p:nvSpPr>
          <p:spPr>
            <a:xfrm rot="16200000">
              <a:off x="3334678" y="3039781"/>
              <a:ext cx="467996" cy="108000"/>
            </a:xfrm>
            <a:prstGeom prst="rect">
              <a:avLst/>
            </a:prstGeom>
            <a:solidFill>
              <a:srgbClr val="FF6600"/>
            </a:solidFill>
            <a:ln>
              <a:solidFill>
                <a:srgbClr val="FF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76" name="75 Rectángulo"/>
            <p:cNvSpPr/>
            <p:nvPr/>
          </p:nvSpPr>
          <p:spPr>
            <a:xfrm flipV="1">
              <a:off x="2771800" y="3194051"/>
              <a:ext cx="1008000" cy="133729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</p:grpSp>
      <p:sp>
        <p:nvSpPr>
          <p:cNvPr id="81" name="80 Forma libre"/>
          <p:cNvSpPr/>
          <p:nvPr/>
        </p:nvSpPr>
        <p:spPr>
          <a:xfrm>
            <a:off x="6844690" y="2956264"/>
            <a:ext cx="221942" cy="1464816"/>
          </a:xfrm>
          <a:custGeom>
            <a:avLst/>
            <a:gdLst>
              <a:gd name="connsiteX0" fmla="*/ 106532 w 221942"/>
              <a:gd name="connsiteY0" fmla="*/ 17755 h 1464816"/>
              <a:gd name="connsiteX1" fmla="*/ 106532 w 221942"/>
              <a:gd name="connsiteY1" fmla="*/ 381740 h 1464816"/>
              <a:gd name="connsiteX2" fmla="*/ 177553 w 221942"/>
              <a:gd name="connsiteY2" fmla="*/ 470517 h 1464816"/>
              <a:gd name="connsiteX3" fmla="*/ 115409 w 221942"/>
              <a:gd name="connsiteY3" fmla="*/ 541538 h 1464816"/>
              <a:gd name="connsiteX4" fmla="*/ 115409 w 221942"/>
              <a:gd name="connsiteY4" fmla="*/ 790113 h 1464816"/>
              <a:gd name="connsiteX5" fmla="*/ 0 w 221942"/>
              <a:gd name="connsiteY5" fmla="*/ 896645 h 1464816"/>
              <a:gd name="connsiteX6" fmla="*/ 115409 w 221942"/>
              <a:gd name="connsiteY6" fmla="*/ 985421 h 1464816"/>
              <a:gd name="connsiteX7" fmla="*/ 124287 w 221942"/>
              <a:gd name="connsiteY7" fmla="*/ 1278385 h 1464816"/>
              <a:gd name="connsiteX8" fmla="*/ 204186 w 221942"/>
              <a:gd name="connsiteY8" fmla="*/ 1251752 h 1464816"/>
              <a:gd name="connsiteX9" fmla="*/ 221942 w 221942"/>
              <a:gd name="connsiteY9" fmla="*/ 0 h 14648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21942" h="1464816">
                <a:moveTo>
                  <a:pt x="106532" y="17755"/>
                </a:moveTo>
                <a:lnTo>
                  <a:pt x="106532" y="381740"/>
                </a:lnTo>
                <a:lnTo>
                  <a:pt x="177553" y="470517"/>
                </a:lnTo>
                <a:lnTo>
                  <a:pt x="115409" y="541538"/>
                </a:lnTo>
                <a:lnTo>
                  <a:pt x="115409" y="790113"/>
                </a:lnTo>
                <a:lnTo>
                  <a:pt x="0" y="896645"/>
                </a:lnTo>
                <a:lnTo>
                  <a:pt x="115409" y="985421"/>
                </a:lnTo>
                <a:cubicBezTo>
                  <a:pt x="118368" y="1083076"/>
                  <a:pt x="109491" y="1229558"/>
                  <a:pt x="124287" y="1278385"/>
                </a:cubicBezTo>
                <a:cubicBezTo>
                  <a:pt x="150920" y="1269507"/>
                  <a:pt x="187910" y="1464816"/>
                  <a:pt x="204186" y="1251752"/>
                </a:cubicBezTo>
                <a:lnTo>
                  <a:pt x="221942" y="0"/>
                </a:lnTo>
              </a:path>
            </a:pathLst>
          </a:custGeom>
          <a:solidFill>
            <a:srgbClr val="FFFF00"/>
          </a:solidFill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104" name="103 Grupo"/>
          <p:cNvGrpSpPr/>
          <p:nvPr/>
        </p:nvGrpSpPr>
        <p:grpSpPr>
          <a:xfrm>
            <a:off x="4040294" y="4248041"/>
            <a:ext cx="3698367" cy="627965"/>
            <a:chOff x="4040294" y="4248041"/>
            <a:chExt cx="3698367" cy="627965"/>
          </a:xfrm>
        </p:grpSpPr>
        <p:grpSp>
          <p:nvGrpSpPr>
            <p:cNvPr id="85" name="84 Grupo"/>
            <p:cNvGrpSpPr/>
            <p:nvPr/>
          </p:nvGrpSpPr>
          <p:grpSpPr>
            <a:xfrm>
              <a:off x="4040294" y="4248041"/>
              <a:ext cx="2835962" cy="627965"/>
              <a:chOff x="3903550" y="4248041"/>
              <a:chExt cx="2835962" cy="627965"/>
            </a:xfrm>
          </p:grpSpPr>
          <p:grpSp>
            <p:nvGrpSpPr>
              <p:cNvPr id="86" name="89 Grupo"/>
              <p:cNvGrpSpPr/>
              <p:nvPr/>
            </p:nvGrpSpPr>
            <p:grpSpPr>
              <a:xfrm>
                <a:off x="3903550" y="4248041"/>
                <a:ext cx="2735974" cy="627965"/>
                <a:chOff x="3903550" y="4248041"/>
                <a:chExt cx="2735974" cy="627965"/>
              </a:xfrm>
            </p:grpSpPr>
            <p:sp>
              <p:nvSpPr>
                <p:cNvPr id="90" name="89 CuadroTexto"/>
                <p:cNvSpPr txBox="1"/>
                <p:nvPr/>
              </p:nvSpPr>
              <p:spPr>
                <a:xfrm rot="2586040">
                  <a:off x="5919455" y="4258349"/>
                  <a:ext cx="720069" cy="58477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s-ES" sz="3200" dirty="0" smtClean="0">
                      <a:solidFill>
                        <a:srgbClr val="FF0066"/>
                      </a:solidFill>
                    </a:rPr>
                    <a:t>Ser</a:t>
                  </a:r>
                  <a:endParaRPr lang="es-ES" sz="3200" dirty="0">
                    <a:solidFill>
                      <a:srgbClr val="FF0066"/>
                    </a:solidFill>
                  </a:endParaRPr>
                </a:p>
              </p:txBody>
            </p:sp>
            <p:grpSp>
              <p:nvGrpSpPr>
                <p:cNvPr id="92" name="79 Grupo"/>
                <p:cNvGrpSpPr/>
                <p:nvPr/>
              </p:nvGrpSpPr>
              <p:grpSpPr>
                <a:xfrm>
                  <a:off x="3903550" y="4248041"/>
                  <a:ext cx="1964594" cy="627965"/>
                  <a:chOff x="3840491" y="4248041"/>
                  <a:chExt cx="1964594" cy="627965"/>
                </a:xfrm>
              </p:grpSpPr>
              <p:grpSp>
                <p:nvGrpSpPr>
                  <p:cNvPr id="93" name="51 Grupo"/>
                  <p:cNvGrpSpPr/>
                  <p:nvPr/>
                </p:nvGrpSpPr>
                <p:grpSpPr>
                  <a:xfrm rot="19062422">
                    <a:off x="3840491" y="4248041"/>
                    <a:ext cx="1094744" cy="627965"/>
                    <a:chOff x="4397943" y="3590704"/>
                    <a:chExt cx="1094744" cy="627965"/>
                  </a:xfrm>
                </p:grpSpPr>
                <p:sp>
                  <p:nvSpPr>
                    <p:cNvPr id="97" name="96 Cheurón"/>
                    <p:cNvSpPr/>
                    <p:nvPr/>
                  </p:nvSpPr>
                  <p:spPr>
                    <a:xfrm rot="2580543">
                      <a:off x="4397943" y="3590704"/>
                      <a:ext cx="1094744" cy="554379"/>
                    </a:xfrm>
                    <a:prstGeom prst="chevron">
                      <a:avLst/>
                    </a:prstGeom>
                    <a:solidFill>
                      <a:srgbClr val="FF0066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s-E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99" name="98 CuadroTexto"/>
                    <p:cNvSpPr txBox="1"/>
                    <p:nvPr/>
                  </p:nvSpPr>
                  <p:spPr>
                    <a:xfrm rot="2586040">
                      <a:off x="4530427" y="3633894"/>
                      <a:ext cx="890372" cy="584775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s-ES" sz="3200" dirty="0" smtClean="0"/>
                        <a:t>Met</a:t>
                      </a:r>
                      <a:endParaRPr lang="es-ES" sz="3200" dirty="0"/>
                    </a:p>
                  </p:txBody>
                </p:sp>
              </p:grpSp>
              <p:grpSp>
                <p:nvGrpSpPr>
                  <p:cNvPr id="94" name="71 Grupo"/>
                  <p:cNvGrpSpPr/>
                  <p:nvPr/>
                </p:nvGrpSpPr>
                <p:grpSpPr>
                  <a:xfrm rot="19002165">
                    <a:off x="4710341" y="4248041"/>
                    <a:ext cx="1094744" cy="627965"/>
                    <a:chOff x="4397943" y="3590704"/>
                    <a:chExt cx="1094744" cy="627965"/>
                  </a:xfrm>
                </p:grpSpPr>
                <p:sp>
                  <p:nvSpPr>
                    <p:cNvPr id="95" name="94 Cheurón"/>
                    <p:cNvSpPr/>
                    <p:nvPr/>
                  </p:nvSpPr>
                  <p:spPr>
                    <a:xfrm rot="2580543">
                      <a:off x="4397943" y="3590704"/>
                      <a:ext cx="1094744" cy="554379"/>
                    </a:xfrm>
                    <a:prstGeom prst="chevron">
                      <a:avLst/>
                    </a:prstGeom>
                    <a:solidFill>
                      <a:srgbClr val="FF660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s-E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96" name="95 CuadroTexto"/>
                    <p:cNvSpPr txBox="1"/>
                    <p:nvPr/>
                  </p:nvSpPr>
                  <p:spPr>
                    <a:xfrm rot="2586040">
                      <a:off x="4601248" y="3633894"/>
                      <a:ext cx="748731" cy="584775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s-ES" sz="3200" dirty="0" smtClean="0"/>
                        <a:t>Pro</a:t>
                      </a:r>
                      <a:endParaRPr lang="es-ES" sz="3200" dirty="0"/>
                    </a:p>
                  </p:txBody>
                </p:sp>
              </p:grpSp>
            </p:grpSp>
          </p:grpSp>
          <p:grpSp>
            <p:nvGrpSpPr>
              <p:cNvPr id="87" name="86 Grupo"/>
              <p:cNvGrpSpPr/>
              <p:nvPr/>
            </p:nvGrpSpPr>
            <p:grpSpPr>
              <a:xfrm rot="18963800">
                <a:off x="5644768" y="4248041"/>
                <a:ext cx="1094744" cy="627965"/>
                <a:chOff x="4397943" y="3590704"/>
                <a:chExt cx="1094744" cy="627965"/>
              </a:xfrm>
            </p:grpSpPr>
            <p:sp>
              <p:nvSpPr>
                <p:cNvPr id="88" name="87 Cheurón"/>
                <p:cNvSpPr/>
                <p:nvPr/>
              </p:nvSpPr>
              <p:spPr>
                <a:xfrm rot="2580543">
                  <a:off x="4397943" y="3590704"/>
                  <a:ext cx="1094744" cy="554379"/>
                </a:xfrm>
                <a:prstGeom prst="chevron">
                  <a:avLst/>
                </a:prstGeom>
                <a:solidFill>
                  <a:srgbClr val="00FF99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E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89" name="88 CuadroTexto"/>
                <p:cNvSpPr txBox="1"/>
                <p:nvPr/>
              </p:nvSpPr>
              <p:spPr>
                <a:xfrm rot="2586040">
                  <a:off x="4615579" y="3633894"/>
                  <a:ext cx="720069" cy="58477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s-ES" sz="3200" dirty="0" smtClean="0"/>
                    <a:t>Ser</a:t>
                  </a:r>
                  <a:endParaRPr lang="es-ES" sz="3200" dirty="0"/>
                </a:p>
              </p:txBody>
            </p:sp>
          </p:grpSp>
        </p:grpSp>
        <p:grpSp>
          <p:nvGrpSpPr>
            <p:cNvPr id="103" name="102 Grupo"/>
            <p:cNvGrpSpPr/>
            <p:nvPr/>
          </p:nvGrpSpPr>
          <p:grpSpPr>
            <a:xfrm>
              <a:off x="6643917" y="4257776"/>
              <a:ext cx="1094744" cy="591985"/>
              <a:chOff x="6643917" y="4257776"/>
              <a:chExt cx="1094744" cy="591985"/>
            </a:xfrm>
          </p:grpSpPr>
          <p:sp>
            <p:nvSpPr>
              <p:cNvPr id="101" name="100 Cheurón"/>
              <p:cNvSpPr/>
              <p:nvPr/>
            </p:nvSpPr>
            <p:spPr>
              <a:xfrm rot="21094">
                <a:off x="6643917" y="4257776"/>
                <a:ext cx="1094744" cy="554379"/>
              </a:xfrm>
              <a:prstGeom prst="chevron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>
                  <a:solidFill>
                    <a:schemeClr val="tx1"/>
                  </a:solidFill>
                </a:endParaRPr>
              </a:p>
            </p:txBody>
          </p:sp>
          <p:sp>
            <p:nvSpPr>
              <p:cNvPr id="102" name="101 CuadroTexto"/>
              <p:cNvSpPr txBox="1"/>
              <p:nvPr/>
            </p:nvSpPr>
            <p:spPr>
              <a:xfrm rot="26591">
                <a:off x="6899086" y="4264986"/>
                <a:ext cx="694998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ES" sz="3200" dirty="0" smtClean="0"/>
                  <a:t>Tyr</a:t>
                </a:r>
                <a:endParaRPr lang="es-ES" sz="3200" dirty="0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27 Recortar rectángulo de esquina sencilla"/>
          <p:cNvSpPr/>
          <p:nvPr/>
        </p:nvSpPr>
        <p:spPr>
          <a:xfrm rot="10800000" flipH="1">
            <a:off x="-176" y="0"/>
            <a:ext cx="4140128" cy="612000"/>
          </a:xfrm>
          <a:prstGeom prst="snip1Rect">
            <a:avLst>
              <a:gd name="adj" fmla="val 39534"/>
            </a:avLst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0" name="29 CuadroTexto"/>
          <p:cNvSpPr txBox="1"/>
          <p:nvPr/>
        </p:nvSpPr>
        <p:spPr>
          <a:xfrm>
            <a:off x="254460" y="51470"/>
            <a:ext cx="35974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 smtClean="0"/>
              <a:t>TRADUCCIÓN DEL ADN</a:t>
            </a:r>
            <a:endParaRPr lang="es-ES" sz="2800" b="1" dirty="0"/>
          </a:p>
        </p:txBody>
      </p:sp>
      <p:grpSp>
        <p:nvGrpSpPr>
          <p:cNvPr id="2" name="98 Grupo"/>
          <p:cNvGrpSpPr>
            <a:grpSpLocks noChangeAspect="1"/>
          </p:cNvGrpSpPr>
          <p:nvPr/>
        </p:nvGrpSpPr>
        <p:grpSpPr>
          <a:xfrm>
            <a:off x="6027294" y="735942"/>
            <a:ext cx="2793400" cy="3563999"/>
            <a:chOff x="2771795" y="1059584"/>
            <a:chExt cx="2088229" cy="2664300"/>
          </a:xfrm>
        </p:grpSpPr>
        <p:grpSp>
          <p:nvGrpSpPr>
            <p:cNvPr id="3" name="65 Grupo"/>
            <p:cNvGrpSpPr/>
            <p:nvPr/>
          </p:nvGrpSpPr>
          <p:grpSpPr>
            <a:xfrm>
              <a:off x="2771795" y="1059584"/>
              <a:ext cx="2088229" cy="2664300"/>
              <a:chOff x="5076056" y="1419622"/>
              <a:chExt cx="2088232" cy="2664296"/>
            </a:xfrm>
          </p:grpSpPr>
          <p:sp>
            <p:nvSpPr>
              <p:cNvPr id="35" name="34 Elipse"/>
              <p:cNvSpPr/>
              <p:nvPr/>
            </p:nvSpPr>
            <p:spPr>
              <a:xfrm>
                <a:off x="5076056" y="2211710"/>
                <a:ext cx="2088232" cy="1872208"/>
              </a:xfrm>
              <a:prstGeom prst="ellipse">
                <a:avLst/>
              </a:prstGeom>
              <a:solidFill>
                <a:srgbClr val="00808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 dirty="0"/>
              </a:p>
            </p:txBody>
          </p:sp>
          <p:sp>
            <p:nvSpPr>
              <p:cNvPr id="33" name="32 Elipse"/>
              <p:cNvSpPr/>
              <p:nvPr/>
            </p:nvSpPr>
            <p:spPr>
              <a:xfrm>
                <a:off x="5364088" y="1419622"/>
                <a:ext cx="1512168" cy="1152128"/>
              </a:xfrm>
              <a:prstGeom prst="ellipse">
                <a:avLst/>
              </a:prstGeom>
              <a:solidFill>
                <a:srgbClr val="00808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 dirty="0"/>
              </a:p>
            </p:txBody>
          </p:sp>
        </p:grpSp>
        <p:sp>
          <p:nvSpPr>
            <p:cNvPr id="78" name="77 Elipse"/>
            <p:cNvSpPr/>
            <p:nvPr/>
          </p:nvSpPr>
          <p:spPr>
            <a:xfrm>
              <a:off x="3347860" y="1635647"/>
              <a:ext cx="288032" cy="288032"/>
            </a:xfrm>
            <a:prstGeom prst="ellipse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79" name="78 Elipse"/>
            <p:cNvSpPr/>
            <p:nvPr/>
          </p:nvSpPr>
          <p:spPr>
            <a:xfrm>
              <a:off x="3995936" y="1635646"/>
              <a:ext cx="288032" cy="288032"/>
            </a:xfrm>
            <a:prstGeom prst="ellipse">
              <a:avLst/>
            </a:prstGeom>
            <a:solidFill>
              <a:srgbClr val="00CCFF"/>
            </a:solidFill>
            <a:ln>
              <a:solidFill>
                <a:srgbClr val="00CC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</p:grpSp>
      <p:sp>
        <p:nvSpPr>
          <p:cNvPr id="36" name="35 Rectángulo"/>
          <p:cNvSpPr/>
          <p:nvPr/>
        </p:nvSpPr>
        <p:spPr>
          <a:xfrm rot="5400000" flipV="1">
            <a:off x="5966207" y="2175686"/>
            <a:ext cx="467996" cy="108000"/>
          </a:xfrm>
          <a:prstGeom prst="rect">
            <a:avLst/>
          </a:prstGeom>
          <a:solidFill>
            <a:srgbClr val="CC0099"/>
          </a:solidFill>
          <a:ln>
            <a:solidFill>
              <a:srgbClr val="CC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7" name="36 Rectángulo"/>
          <p:cNvSpPr/>
          <p:nvPr/>
        </p:nvSpPr>
        <p:spPr>
          <a:xfrm rot="5400000" flipV="1">
            <a:off x="6296519" y="2175685"/>
            <a:ext cx="467996" cy="108000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8" name="37 Rectángulo"/>
          <p:cNvSpPr/>
          <p:nvPr/>
        </p:nvSpPr>
        <p:spPr>
          <a:xfrm rot="5400000" flipV="1">
            <a:off x="6647157" y="2175685"/>
            <a:ext cx="467996" cy="108000"/>
          </a:xfrm>
          <a:prstGeom prst="rect">
            <a:avLst/>
          </a:prstGeom>
          <a:solidFill>
            <a:srgbClr val="CC0099"/>
          </a:solidFill>
          <a:ln>
            <a:solidFill>
              <a:srgbClr val="CC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9" name="38 Rectángulo"/>
          <p:cNvSpPr/>
          <p:nvPr/>
        </p:nvSpPr>
        <p:spPr>
          <a:xfrm>
            <a:off x="6084279" y="1995686"/>
            <a:ext cx="1008000" cy="133729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40" name="39 Rectángulo"/>
          <p:cNvSpPr/>
          <p:nvPr/>
        </p:nvSpPr>
        <p:spPr>
          <a:xfrm rot="5400000" flipV="1">
            <a:off x="6974319" y="2175686"/>
            <a:ext cx="467996" cy="108000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43" name="42 Rectángulo"/>
          <p:cNvSpPr/>
          <p:nvPr/>
        </p:nvSpPr>
        <p:spPr>
          <a:xfrm rot="5400000" flipV="1">
            <a:off x="7304631" y="2175685"/>
            <a:ext cx="467996" cy="108000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44" name="43 Rectángulo"/>
          <p:cNvSpPr/>
          <p:nvPr/>
        </p:nvSpPr>
        <p:spPr>
          <a:xfrm rot="5400000" flipV="1">
            <a:off x="7655269" y="2175685"/>
            <a:ext cx="467996" cy="1080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46" name="45 Rectángulo"/>
          <p:cNvSpPr/>
          <p:nvPr/>
        </p:nvSpPr>
        <p:spPr>
          <a:xfrm>
            <a:off x="7092391" y="1995686"/>
            <a:ext cx="1008000" cy="133729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4" name="53 Rectángulo"/>
          <p:cNvSpPr/>
          <p:nvPr/>
        </p:nvSpPr>
        <p:spPr>
          <a:xfrm rot="5400000" flipV="1">
            <a:off x="2941983" y="2175686"/>
            <a:ext cx="467996" cy="108000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5" name="54 Rectángulo"/>
          <p:cNvSpPr/>
          <p:nvPr/>
        </p:nvSpPr>
        <p:spPr>
          <a:xfrm rot="5400000" flipV="1">
            <a:off x="3272295" y="2175685"/>
            <a:ext cx="467996" cy="108000"/>
          </a:xfrm>
          <a:prstGeom prst="rect">
            <a:avLst/>
          </a:prstGeom>
          <a:solidFill>
            <a:srgbClr val="CC0099"/>
          </a:solidFill>
          <a:ln>
            <a:solidFill>
              <a:srgbClr val="CC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6" name="55 Rectángulo"/>
          <p:cNvSpPr/>
          <p:nvPr/>
        </p:nvSpPr>
        <p:spPr>
          <a:xfrm rot="5400000" flipV="1">
            <a:off x="3622933" y="2175685"/>
            <a:ext cx="467996" cy="108000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7" name="56 Rectángulo"/>
          <p:cNvSpPr/>
          <p:nvPr/>
        </p:nvSpPr>
        <p:spPr>
          <a:xfrm>
            <a:off x="3060055" y="1995686"/>
            <a:ext cx="1008000" cy="133729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8" name="57 Rectángulo"/>
          <p:cNvSpPr/>
          <p:nvPr/>
        </p:nvSpPr>
        <p:spPr>
          <a:xfrm rot="5400000" flipV="1">
            <a:off x="3950095" y="2175686"/>
            <a:ext cx="467996" cy="1080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9" name="58 Rectángulo"/>
          <p:cNvSpPr/>
          <p:nvPr/>
        </p:nvSpPr>
        <p:spPr>
          <a:xfrm rot="5400000" flipV="1">
            <a:off x="4280407" y="2175685"/>
            <a:ext cx="467996" cy="1080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60" name="59 Rectángulo"/>
          <p:cNvSpPr/>
          <p:nvPr/>
        </p:nvSpPr>
        <p:spPr>
          <a:xfrm rot="5400000" flipV="1">
            <a:off x="4631045" y="2175685"/>
            <a:ext cx="467996" cy="108000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0" name="49 Elipse"/>
          <p:cNvSpPr/>
          <p:nvPr/>
        </p:nvSpPr>
        <p:spPr>
          <a:xfrm>
            <a:off x="6804471" y="2690509"/>
            <a:ext cx="385297" cy="385297"/>
          </a:xfrm>
          <a:prstGeom prst="ellipse">
            <a:avLst/>
          </a:prstGeom>
          <a:solidFill>
            <a:srgbClr val="FF0066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1" name="50 Elipse"/>
          <p:cNvSpPr/>
          <p:nvPr/>
        </p:nvSpPr>
        <p:spPr>
          <a:xfrm>
            <a:off x="7671388" y="2690509"/>
            <a:ext cx="385297" cy="385297"/>
          </a:xfrm>
          <a:prstGeom prst="ellipse">
            <a:avLst/>
          </a:prstGeom>
          <a:solidFill>
            <a:srgbClr val="FF0066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61" name="60 Rectángulo"/>
          <p:cNvSpPr/>
          <p:nvPr/>
        </p:nvSpPr>
        <p:spPr>
          <a:xfrm>
            <a:off x="4068167" y="1995686"/>
            <a:ext cx="1008000" cy="133729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62" name="61 Rectángulo"/>
          <p:cNvSpPr/>
          <p:nvPr/>
        </p:nvSpPr>
        <p:spPr>
          <a:xfrm rot="5400000" flipV="1">
            <a:off x="4958208" y="2175686"/>
            <a:ext cx="467996" cy="108000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63" name="62 Rectángulo"/>
          <p:cNvSpPr/>
          <p:nvPr/>
        </p:nvSpPr>
        <p:spPr>
          <a:xfrm rot="5400000" flipV="1">
            <a:off x="5288520" y="2175685"/>
            <a:ext cx="467996" cy="108000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64" name="63 Rectángulo"/>
          <p:cNvSpPr/>
          <p:nvPr/>
        </p:nvSpPr>
        <p:spPr>
          <a:xfrm rot="5400000" flipV="1">
            <a:off x="5639158" y="2175685"/>
            <a:ext cx="467996" cy="1080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65" name="64 Rectángulo"/>
          <p:cNvSpPr/>
          <p:nvPr/>
        </p:nvSpPr>
        <p:spPr>
          <a:xfrm>
            <a:off x="5076280" y="1995686"/>
            <a:ext cx="1008000" cy="133729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67" name="66 Forma libre"/>
          <p:cNvSpPr/>
          <p:nvPr/>
        </p:nvSpPr>
        <p:spPr>
          <a:xfrm rot="5649728">
            <a:off x="6972195" y="3587992"/>
            <a:ext cx="932329" cy="322730"/>
          </a:xfrm>
          <a:custGeom>
            <a:avLst/>
            <a:gdLst>
              <a:gd name="connsiteX0" fmla="*/ 0 w 932329"/>
              <a:gd name="connsiteY0" fmla="*/ 53789 h 322730"/>
              <a:gd name="connsiteX1" fmla="*/ 62753 w 932329"/>
              <a:gd name="connsiteY1" fmla="*/ 322730 h 322730"/>
              <a:gd name="connsiteX2" fmla="*/ 233082 w 932329"/>
              <a:gd name="connsiteY2" fmla="*/ 0 h 322730"/>
              <a:gd name="connsiteX3" fmla="*/ 259976 w 932329"/>
              <a:gd name="connsiteY3" fmla="*/ 277906 h 322730"/>
              <a:gd name="connsiteX4" fmla="*/ 412376 w 932329"/>
              <a:gd name="connsiteY4" fmla="*/ 98612 h 322730"/>
              <a:gd name="connsiteX5" fmla="*/ 206188 w 932329"/>
              <a:gd name="connsiteY5" fmla="*/ 71718 h 322730"/>
              <a:gd name="connsiteX6" fmla="*/ 493059 w 932329"/>
              <a:gd name="connsiteY6" fmla="*/ 313765 h 322730"/>
              <a:gd name="connsiteX7" fmla="*/ 770965 w 932329"/>
              <a:gd name="connsiteY7" fmla="*/ 98612 h 322730"/>
              <a:gd name="connsiteX8" fmla="*/ 842682 w 932329"/>
              <a:gd name="connsiteY8" fmla="*/ 35859 h 322730"/>
              <a:gd name="connsiteX9" fmla="*/ 609600 w 932329"/>
              <a:gd name="connsiteY9" fmla="*/ 80683 h 322730"/>
              <a:gd name="connsiteX10" fmla="*/ 887506 w 932329"/>
              <a:gd name="connsiteY10" fmla="*/ 259977 h 322730"/>
              <a:gd name="connsiteX11" fmla="*/ 932329 w 932329"/>
              <a:gd name="connsiteY11" fmla="*/ 233083 h 322730"/>
              <a:gd name="connsiteX12" fmla="*/ 923365 w 932329"/>
              <a:gd name="connsiteY12" fmla="*/ 71718 h 3227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32329" h="322730">
                <a:moveTo>
                  <a:pt x="0" y="53789"/>
                </a:moveTo>
                <a:lnTo>
                  <a:pt x="62753" y="322730"/>
                </a:lnTo>
                <a:lnTo>
                  <a:pt x="233082" y="0"/>
                </a:lnTo>
                <a:lnTo>
                  <a:pt x="259976" y="277906"/>
                </a:lnTo>
                <a:lnTo>
                  <a:pt x="412376" y="98612"/>
                </a:lnTo>
                <a:lnTo>
                  <a:pt x="206188" y="71718"/>
                </a:lnTo>
                <a:lnTo>
                  <a:pt x="493059" y="313765"/>
                </a:lnTo>
                <a:lnTo>
                  <a:pt x="770965" y="98612"/>
                </a:lnTo>
                <a:lnTo>
                  <a:pt x="842682" y="35859"/>
                </a:lnTo>
                <a:lnTo>
                  <a:pt x="609600" y="80683"/>
                </a:lnTo>
                <a:lnTo>
                  <a:pt x="887506" y="259977"/>
                </a:lnTo>
                <a:lnTo>
                  <a:pt x="932329" y="233083"/>
                </a:lnTo>
                <a:lnTo>
                  <a:pt x="923365" y="71718"/>
                </a:lnTo>
              </a:path>
            </a:pathLst>
          </a:custGeom>
          <a:ln w="76200"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6" name="144 Grupo"/>
          <p:cNvGrpSpPr/>
          <p:nvPr/>
        </p:nvGrpSpPr>
        <p:grpSpPr>
          <a:xfrm>
            <a:off x="6084503" y="2499742"/>
            <a:ext cx="1008000" cy="467998"/>
            <a:chOff x="2771800" y="2859782"/>
            <a:chExt cx="1008000" cy="467998"/>
          </a:xfrm>
        </p:grpSpPr>
        <p:sp>
          <p:nvSpPr>
            <p:cNvPr id="72" name="71 Rectángulo"/>
            <p:cNvSpPr/>
            <p:nvPr/>
          </p:nvSpPr>
          <p:spPr>
            <a:xfrm rot="16200000">
              <a:off x="2653728" y="3039780"/>
              <a:ext cx="467996" cy="108000"/>
            </a:xfrm>
            <a:prstGeom prst="rect">
              <a:avLst/>
            </a:prstGeom>
            <a:solidFill>
              <a:srgbClr val="FF6600"/>
            </a:solidFill>
            <a:ln>
              <a:solidFill>
                <a:srgbClr val="FF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74" name="73 Rectángulo"/>
            <p:cNvSpPr/>
            <p:nvPr/>
          </p:nvSpPr>
          <p:spPr>
            <a:xfrm rot="16200000">
              <a:off x="2984040" y="3039781"/>
              <a:ext cx="467996" cy="108000"/>
            </a:xfrm>
            <a:prstGeom prst="rect">
              <a:avLst/>
            </a:prstGeom>
            <a:solidFill>
              <a:srgbClr val="CC0099"/>
            </a:solidFill>
            <a:ln>
              <a:solidFill>
                <a:srgbClr val="CC00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75" name="74 Rectángulo"/>
            <p:cNvSpPr/>
            <p:nvPr/>
          </p:nvSpPr>
          <p:spPr>
            <a:xfrm rot="16200000">
              <a:off x="3334678" y="3039781"/>
              <a:ext cx="467996" cy="108000"/>
            </a:xfrm>
            <a:prstGeom prst="rect">
              <a:avLst/>
            </a:prstGeom>
            <a:solidFill>
              <a:srgbClr val="FF6600"/>
            </a:solidFill>
            <a:ln>
              <a:solidFill>
                <a:srgbClr val="FF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76" name="75 Rectángulo"/>
            <p:cNvSpPr/>
            <p:nvPr/>
          </p:nvSpPr>
          <p:spPr>
            <a:xfrm flipV="1">
              <a:off x="2771800" y="3194051"/>
              <a:ext cx="1008000" cy="133729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</p:grpSp>
      <p:sp>
        <p:nvSpPr>
          <p:cNvPr id="81" name="80 Forma libre"/>
          <p:cNvSpPr/>
          <p:nvPr/>
        </p:nvSpPr>
        <p:spPr>
          <a:xfrm>
            <a:off x="6845025" y="2956264"/>
            <a:ext cx="221942" cy="1464816"/>
          </a:xfrm>
          <a:custGeom>
            <a:avLst/>
            <a:gdLst>
              <a:gd name="connsiteX0" fmla="*/ 106532 w 221942"/>
              <a:gd name="connsiteY0" fmla="*/ 17755 h 1464816"/>
              <a:gd name="connsiteX1" fmla="*/ 106532 w 221942"/>
              <a:gd name="connsiteY1" fmla="*/ 381740 h 1464816"/>
              <a:gd name="connsiteX2" fmla="*/ 177553 w 221942"/>
              <a:gd name="connsiteY2" fmla="*/ 470517 h 1464816"/>
              <a:gd name="connsiteX3" fmla="*/ 115409 w 221942"/>
              <a:gd name="connsiteY3" fmla="*/ 541538 h 1464816"/>
              <a:gd name="connsiteX4" fmla="*/ 115409 w 221942"/>
              <a:gd name="connsiteY4" fmla="*/ 790113 h 1464816"/>
              <a:gd name="connsiteX5" fmla="*/ 0 w 221942"/>
              <a:gd name="connsiteY5" fmla="*/ 896645 h 1464816"/>
              <a:gd name="connsiteX6" fmla="*/ 115409 w 221942"/>
              <a:gd name="connsiteY6" fmla="*/ 985421 h 1464816"/>
              <a:gd name="connsiteX7" fmla="*/ 124287 w 221942"/>
              <a:gd name="connsiteY7" fmla="*/ 1278385 h 1464816"/>
              <a:gd name="connsiteX8" fmla="*/ 204186 w 221942"/>
              <a:gd name="connsiteY8" fmla="*/ 1251752 h 1464816"/>
              <a:gd name="connsiteX9" fmla="*/ 221942 w 221942"/>
              <a:gd name="connsiteY9" fmla="*/ 0 h 14648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21942" h="1464816">
                <a:moveTo>
                  <a:pt x="106532" y="17755"/>
                </a:moveTo>
                <a:lnTo>
                  <a:pt x="106532" y="381740"/>
                </a:lnTo>
                <a:lnTo>
                  <a:pt x="177553" y="470517"/>
                </a:lnTo>
                <a:lnTo>
                  <a:pt x="115409" y="541538"/>
                </a:lnTo>
                <a:lnTo>
                  <a:pt x="115409" y="790113"/>
                </a:lnTo>
                <a:lnTo>
                  <a:pt x="0" y="896645"/>
                </a:lnTo>
                <a:lnTo>
                  <a:pt x="115409" y="985421"/>
                </a:lnTo>
                <a:cubicBezTo>
                  <a:pt x="118368" y="1083076"/>
                  <a:pt x="109491" y="1229558"/>
                  <a:pt x="124287" y="1278385"/>
                </a:cubicBezTo>
                <a:cubicBezTo>
                  <a:pt x="150920" y="1269507"/>
                  <a:pt x="187910" y="1464816"/>
                  <a:pt x="204186" y="1251752"/>
                </a:cubicBezTo>
                <a:lnTo>
                  <a:pt x="221942" y="0"/>
                </a:lnTo>
              </a:path>
            </a:pathLst>
          </a:custGeom>
          <a:solidFill>
            <a:srgbClr val="FFFF00"/>
          </a:solidFill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9" name="68 Rectángulo"/>
          <p:cNvSpPr/>
          <p:nvPr/>
        </p:nvSpPr>
        <p:spPr>
          <a:xfrm rot="5400000" flipV="1">
            <a:off x="7992625" y="2175685"/>
            <a:ext cx="467996" cy="108000"/>
          </a:xfrm>
          <a:prstGeom prst="rect">
            <a:avLst/>
          </a:prstGeom>
          <a:solidFill>
            <a:srgbClr val="CC0099"/>
          </a:solidFill>
          <a:ln>
            <a:solidFill>
              <a:srgbClr val="CC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70" name="69 Rectángulo"/>
          <p:cNvSpPr/>
          <p:nvPr/>
        </p:nvSpPr>
        <p:spPr>
          <a:xfrm rot="5400000" flipV="1">
            <a:off x="8322937" y="2175684"/>
            <a:ext cx="467996" cy="108000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71" name="70 Rectángulo"/>
          <p:cNvSpPr/>
          <p:nvPr/>
        </p:nvSpPr>
        <p:spPr>
          <a:xfrm rot="5400000" flipV="1">
            <a:off x="8673575" y="2175684"/>
            <a:ext cx="467996" cy="108000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3" name="52 Rectángulo"/>
          <p:cNvSpPr/>
          <p:nvPr/>
        </p:nvSpPr>
        <p:spPr>
          <a:xfrm>
            <a:off x="8100504" y="1995686"/>
            <a:ext cx="1008000" cy="133729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grpSp>
        <p:nvGrpSpPr>
          <p:cNvPr id="47" name="46 Grupo"/>
          <p:cNvGrpSpPr/>
          <p:nvPr/>
        </p:nvGrpSpPr>
        <p:grpSpPr>
          <a:xfrm>
            <a:off x="4040294" y="4248041"/>
            <a:ext cx="3698367" cy="627965"/>
            <a:chOff x="4040294" y="4248041"/>
            <a:chExt cx="3698367" cy="627965"/>
          </a:xfrm>
        </p:grpSpPr>
        <p:grpSp>
          <p:nvGrpSpPr>
            <p:cNvPr id="48" name="84 Grupo"/>
            <p:cNvGrpSpPr/>
            <p:nvPr/>
          </p:nvGrpSpPr>
          <p:grpSpPr>
            <a:xfrm>
              <a:off x="4040294" y="4248041"/>
              <a:ext cx="2835962" cy="627965"/>
              <a:chOff x="3903550" y="4248041"/>
              <a:chExt cx="2835962" cy="627965"/>
            </a:xfrm>
          </p:grpSpPr>
          <p:grpSp>
            <p:nvGrpSpPr>
              <p:cNvPr id="68" name="89 Grupo"/>
              <p:cNvGrpSpPr/>
              <p:nvPr/>
            </p:nvGrpSpPr>
            <p:grpSpPr>
              <a:xfrm>
                <a:off x="3903550" y="4248041"/>
                <a:ext cx="2735974" cy="627965"/>
                <a:chOff x="3903550" y="4248041"/>
                <a:chExt cx="2735974" cy="627965"/>
              </a:xfrm>
            </p:grpSpPr>
            <p:sp>
              <p:nvSpPr>
                <p:cNvPr id="84" name="83 CuadroTexto"/>
                <p:cNvSpPr txBox="1"/>
                <p:nvPr/>
              </p:nvSpPr>
              <p:spPr>
                <a:xfrm rot="2586040">
                  <a:off x="5919455" y="4258349"/>
                  <a:ext cx="720069" cy="58477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s-ES" sz="3200" dirty="0" smtClean="0">
                      <a:solidFill>
                        <a:srgbClr val="FF0066"/>
                      </a:solidFill>
                    </a:rPr>
                    <a:t>Ser</a:t>
                  </a:r>
                  <a:endParaRPr lang="es-ES" sz="3200" dirty="0">
                    <a:solidFill>
                      <a:srgbClr val="FF0066"/>
                    </a:solidFill>
                  </a:endParaRPr>
                </a:p>
              </p:txBody>
            </p:sp>
            <p:grpSp>
              <p:nvGrpSpPr>
                <p:cNvPr id="85" name="79 Grupo"/>
                <p:cNvGrpSpPr/>
                <p:nvPr/>
              </p:nvGrpSpPr>
              <p:grpSpPr>
                <a:xfrm>
                  <a:off x="3903550" y="4248041"/>
                  <a:ext cx="1964594" cy="627965"/>
                  <a:chOff x="3840491" y="4248041"/>
                  <a:chExt cx="1964594" cy="627965"/>
                </a:xfrm>
              </p:grpSpPr>
              <p:grpSp>
                <p:nvGrpSpPr>
                  <p:cNvPr id="86" name="51 Grupo"/>
                  <p:cNvGrpSpPr/>
                  <p:nvPr/>
                </p:nvGrpSpPr>
                <p:grpSpPr>
                  <a:xfrm rot="19062422">
                    <a:off x="3840491" y="4248041"/>
                    <a:ext cx="1094744" cy="627965"/>
                    <a:chOff x="4397943" y="3590704"/>
                    <a:chExt cx="1094744" cy="627965"/>
                  </a:xfrm>
                </p:grpSpPr>
                <p:sp>
                  <p:nvSpPr>
                    <p:cNvPr id="90" name="89 Cheurón"/>
                    <p:cNvSpPr/>
                    <p:nvPr/>
                  </p:nvSpPr>
                  <p:spPr>
                    <a:xfrm rot="2580543">
                      <a:off x="4397943" y="3590704"/>
                      <a:ext cx="1094744" cy="554379"/>
                    </a:xfrm>
                    <a:prstGeom prst="chevron">
                      <a:avLst/>
                    </a:prstGeom>
                    <a:solidFill>
                      <a:srgbClr val="FF0066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s-E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92" name="91 CuadroTexto"/>
                    <p:cNvSpPr txBox="1"/>
                    <p:nvPr/>
                  </p:nvSpPr>
                  <p:spPr>
                    <a:xfrm rot="2586040">
                      <a:off x="4530427" y="3633894"/>
                      <a:ext cx="890372" cy="584775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s-ES" sz="3200" dirty="0" smtClean="0"/>
                        <a:t>Met</a:t>
                      </a:r>
                      <a:endParaRPr lang="es-ES" sz="3200" dirty="0"/>
                    </a:p>
                  </p:txBody>
                </p:sp>
              </p:grpSp>
              <p:grpSp>
                <p:nvGrpSpPr>
                  <p:cNvPr id="87" name="71 Grupo"/>
                  <p:cNvGrpSpPr/>
                  <p:nvPr/>
                </p:nvGrpSpPr>
                <p:grpSpPr>
                  <a:xfrm rot="19002165">
                    <a:off x="4710341" y="4248041"/>
                    <a:ext cx="1094744" cy="627965"/>
                    <a:chOff x="4397943" y="3590704"/>
                    <a:chExt cx="1094744" cy="627965"/>
                  </a:xfrm>
                </p:grpSpPr>
                <p:sp>
                  <p:nvSpPr>
                    <p:cNvPr id="88" name="87 Cheurón"/>
                    <p:cNvSpPr/>
                    <p:nvPr/>
                  </p:nvSpPr>
                  <p:spPr>
                    <a:xfrm rot="2580543">
                      <a:off x="4397943" y="3590704"/>
                      <a:ext cx="1094744" cy="554379"/>
                    </a:xfrm>
                    <a:prstGeom prst="chevron">
                      <a:avLst/>
                    </a:prstGeom>
                    <a:solidFill>
                      <a:srgbClr val="FF660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s-E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89" name="88 CuadroTexto"/>
                    <p:cNvSpPr txBox="1"/>
                    <p:nvPr/>
                  </p:nvSpPr>
                  <p:spPr>
                    <a:xfrm rot="2586040">
                      <a:off x="4601248" y="3633894"/>
                      <a:ext cx="748731" cy="584775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s-ES" sz="3200" dirty="0" smtClean="0"/>
                        <a:t>Pro</a:t>
                      </a:r>
                      <a:endParaRPr lang="es-ES" sz="3200" dirty="0"/>
                    </a:p>
                  </p:txBody>
                </p:sp>
              </p:grpSp>
            </p:grpSp>
          </p:grpSp>
          <p:grpSp>
            <p:nvGrpSpPr>
              <p:cNvPr id="77" name="86 Grupo"/>
              <p:cNvGrpSpPr/>
              <p:nvPr/>
            </p:nvGrpSpPr>
            <p:grpSpPr>
              <a:xfrm rot="18963800">
                <a:off x="5644768" y="4248041"/>
                <a:ext cx="1094744" cy="627965"/>
                <a:chOff x="4397943" y="3590704"/>
                <a:chExt cx="1094744" cy="627965"/>
              </a:xfrm>
            </p:grpSpPr>
            <p:sp>
              <p:nvSpPr>
                <p:cNvPr id="82" name="81 Cheurón"/>
                <p:cNvSpPr/>
                <p:nvPr/>
              </p:nvSpPr>
              <p:spPr>
                <a:xfrm rot="2580543">
                  <a:off x="4397943" y="3590704"/>
                  <a:ext cx="1094744" cy="554379"/>
                </a:xfrm>
                <a:prstGeom prst="chevron">
                  <a:avLst/>
                </a:prstGeom>
                <a:solidFill>
                  <a:srgbClr val="00FF99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E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83" name="82 CuadroTexto"/>
                <p:cNvSpPr txBox="1"/>
                <p:nvPr/>
              </p:nvSpPr>
              <p:spPr>
                <a:xfrm rot="2586040">
                  <a:off x="4615579" y="3633894"/>
                  <a:ext cx="720069" cy="58477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s-ES" sz="3200" dirty="0" smtClean="0"/>
                    <a:t>Ser</a:t>
                  </a:r>
                  <a:endParaRPr lang="es-ES" sz="3200" dirty="0"/>
                </a:p>
              </p:txBody>
            </p:sp>
          </p:grpSp>
        </p:grpSp>
        <p:grpSp>
          <p:nvGrpSpPr>
            <p:cNvPr id="49" name="102 Grupo"/>
            <p:cNvGrpSpPr/>
            <p:nvPr/>
          </p:nvGrpSpPr>
          <p:grpSpPr>
            <a:xfrm>
              <a:off x="6643917" y="4257776"/>
              <a:ext cx="1094744" cy="591985"/>
              <a:chOff x="6643917" y="4257776"/>
              <a:chExt cx="1094744" cy="591985"/>
            </a:xfrm>
          </p:grpSpPr>
          <p:sp>
            <p:nvSpPr>
              <p:cNvPr id="52" name="51 Cheurón"/>
              <p:cNvSpPr/>
              <p:nvPr/>
            </p:nvSpPr>
            <p:spPr>
              <a:xfrm rot="21094">
                <a:off x="6643917" y="4257776"/>
                <a:ext cx="1094744" cy="554379"/>
              </a:xfrm>
              <a:prstGeom prst="chevron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>
                  <a:solidFill>
                    <a:schemeClr val="tx1"/>
                  </a:solidFill>
                </a:endParaRPr>
              </a:p>
            </p:txBody>
          </p:sp>
          <p:sp>
            <p:nvSpPr>
              <p:cNvPr id="66" name="65 CuadroTexto"/>
              <p:cNvSpPr txBox="1"/>
              <p:nvPr/>
            </p:nvSpPr>
            <p:spPr>
              <a:xfrm rot="26591">
                <a:off x="6899086" y="4264986"/>
                <a:ext cx="694998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ES" sz="3200" dirty="0" smtClean="0"/>
                  <a:t>Tyr</a:t>
                </a:r>
                <a:endParaRPr lang="es-ES" sz="3200" dirty="0"/>
              </a:p>
            </p:txBody>
          </p:sp>
        </p:grpSp>
      </p:grpSp>
      <p:grpSp>
        <p:nvGrpSpPr>
          <p:cNvPr id="93" name="92 Grupo"/>
          <p:cNvGrpSpPr/>
          <p:nvPr/>
        </p:nvGrpSpPr>
        <p:grpSpPr>
          <a:xfrm rot="19694960">
            <a:off x="4886295" y="2722161"/>
            <a:ext cx="1008112" cy="1884041"/>
            <a:chOff x="3132063" y="2499742"/>
            <a:chExt cx="1008112" cy="1884041"/>
          </a:xfrm>
        </p:grpSpPr>
        <p:grpSp>
          <p:nvGrpSpPr>
            <p:cNvPr id="94" name="144 Grupo"/>
            <p:cNvGrpSpPr/>
            <p:nvPr/>
          </p:nvGrpSpPr>
          <p:grpSpPr>
            <a:xfrm>
              <a:off x="3132063" y="2499742"/>
              <a:ext cx="1008000" cy="467998"/>
              <a:chOff x="2771800" y="2859782"/>
              <a:chExt cx="1008000" cy="467998"/>
            </a:xfrm>
          </p:grpSpPr>
          <p:sp>
            <p:nvSpPr>
              <p:cNvPr id="96" name="95 Rectángulo"/>
              <p:cNvSpPr/>
              <p:nvPr/>
            </p:nvSpPr>
            <p:spPr>
              <a:xfrm rot="16200000">
                <a:off x="2653728" y="3039780"/>
                <a:ext cx="467996" cy="108000"/>
              </a:xfrm>
              <a:prstGeom prst="rect">
                <a:avLst/>
              </a:prstGeom>
              <a:solidFill>
                <a:srgbClr val="CC0099"/>
              </a:solidFill>
              <a:ln>
                <a:solidFill>
                  <a:srgbClr val="CC00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 dirty="0"/>
              </a:p>
            </p:txBody>
          </p:sp>
          <p:sp>
            <p:nvSpPr>
              <p:cNvPr id="97" name="96 Rectángulo"/>
              <p:cNvSpPr/>
              <p:nvPr/>
            </p:nvSpPr>
            <p:spPr>
              <a:xfrm rot="16200000">
                <a:off x="2984040" y="3039781"/>
                <a:ext cx="467996" cy="108000"/>
              </a:xfrm>
              <a:prstGeom prst="rect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 dirty="0"/>
              </a:p>
            </p:txBody>
          </p:sp>
          <p:sp>
            <p:nvSpPr>
              <p:cNvPr id="99" name="98 Rectángulo"/>
              <p:cNvSpPr/>
              <p:nvPr/>
            </p:nvSpPr>
            <p:spPr>
              <a:xfrm rot="16200000">
                <a:off x="3334678" y="3039781"/>
                <a:ext cx="467996" cy="108000"/>
              </a:xfrm>
              <a:prstGeom prst="rect">
                <a:avLst/>
              </a:prstGeom>
              <a:solidFill>
                <a:srgbClr val="00FF99"/>
              </a:solidFill>
              <a:ln>
                <a:solidFill>
                  <a:srgbClr val="00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 dirty="0"/>
              </a:p>
            </p:txBody>
          </p:sp>
          <p:sp>
            <p:nvSpPr>
              <p:cNvPr id="100" name="99 Rectángulo"/>
              <p:cNvSpPr/>
              <p:nvPr/>
            </p:nvSpPr>
            <p:spPr>
              <a:xfrm flipV="1">
                <a:off x="2771800" y="3194051"/>
                <a:ext cx="1008000" cy="133729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 dirty="0"/>
              </a:p>
            </p:txBody>
          </p:sp>
        </p:grpSp>
        <p:sp>
          <p:nvSpPr>
            <p:cNvPr id="95" name="94 Forma libre"/>
            <p:cNvSpPr/>
            <p:nvPr/>
          </p:nvSpPr>
          <p:spPr>
            <a:xfrm>
              <a:off x="3900477" y="2859782"/>
              <a:ext cx="239698" cy="1524001"/>
            </a:xfrm>
            <a:custGeom>
              <a:avLst/>
              <a:gdLst>
                <a:gd name="connsiteX0" fmla="*/ 106532 w 239698"/>
                <a:gd name="connsiteY0" fmla="*/ 0 h 1524001"/>
                <a:gd name="connsiteX1" fmla="*/ 106532 w 239698"/>
                <a:gd name="connsiteY1" fmla="*/ 301841 h 1524001"/>
                <a:gd name="connsiteX2" fmla="*/ 115410 w 239698"/>
                <a:gd name="connsiteY2" fmla="*/ 932156 h 1524001"/>
                <a:gd name="connsiteX3" fmla="*/ 0 w 239698"/>
                <a:gd name="connsiteY3" fmla="*/ 941033 h 1524001"/>
                <a:gd name="connsiteX4" fmla="*/ 0 w 239698"/>
                <a:gd name="connsiteY4" fmla="*/ 1180731 h 1524001"/>
                <a:gd name="connsiteX5" fmla="*/ 115410 w 239698"/>
                <a:gd name="connsiteY5" fmla="*/ 1322773 h 1524001"/>
                <a:gd name="connsiteX6" fmla="*/ 239698 w 239698"/>
                <a:gd name="connsiteY6" fmla="*/ 1313896 h 1524001"/>
                <a:gd name="connsiteX7" fmla="*/ 239698 w 239698"/>
                <a:gd name="connsiteY7" fmla="*/ 62144 h 15240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39698" h="1524001">
                  <a:moveTo>
                    <a:pt x="106532" y="0"/>
                  </a:moveTo>
                  <a:lnTo>
                    <a:pt x="106532" y="301841"/>
                  </a:lnTo>
                  <a:lnTo>
                    <a:pt x="115410" y="932156"/>
                  </a:lnTo>
                  <a:lnTo>
                    <a:pt x="0" y="941033"/>
                  </a:lnTo>
                  <a:lnTo>
                    <a:pt x="0" y="1180731"/>
                  </a:lnTo>
                  <a:lnTo>
                    <a:pt x="115410" y="1322773"/>
                  </a:lnTo>
                  <a:cubicBezTo>
                    <a:pt x="156839" y="1319814"/>
                    <a:pt x="218983" y="1524001"/>
                    <a:pt x="239698" y="1313896"/>
                  </a:cubicBezTo>
                  <a:lnTo>
                    <a:pt x="239698" y="62144"/>
                  </a:lnTo>
                </a:path>
              </a:pathLst>
            </a:custGeom>
            <a:solidFill>
              <a:srgbClr val="FFFF00"/>
            </a:solidFill>
            <a:ln w="5715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27 Recortar rectángulo de esquina sencilla"/>
          <p:cNvSpPr/>
          <p:nvPr/>
        </p:nvSpPr>
        <p:spPr>
          <a:xfrm rot="10800000" flipH="1">
            <a:off x="-176" y="0"/>
            <a:ext cx="4140128" cy="612000"/>
          </a:xfrm>
          <a:prstGeom prst="snip1Rect">
            <a:avLst>
              <a:gd name="adj" fmla="val 39534"/>
            </a:avLst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0" name="29 CuadroTexto"/>
          <p:cNvSpPr txBox="1"/>
          <p:nvPr/>
        </p:nvSpPr>
        <p:spPr>
          <a:xfrm>
            <a:off x="254460" y="51470"/>
            <a:ext cx="35974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 smtClean="0"/>
              <a:t>TRADUCCIÓN DEL ADN</a:t>
            </a:r>
            <a:endParaRPr lang="es-ES" sz="2800" b="1" dirty="0"/>
          </a:p>
        </p:txBody>
      </p:sp>
      <p:grpSp>
        <p:nvGrpSpPr>
          <p:cNvPr id="2" name="98 Grupo"/>
          <p:cNvGrpSpPr>
            <a:grpSpLocks noChangeAspect="1"/>
          </p:cNvGrpSpPr>
          <p:nvPr/>
        </p:nvGrpSpPr>
        <p:grpSpPr>
          <a:xfrm>
            <a:off x="6027294" y="735942"/>
            <a:ext cx="2793400" cy="3563999"/>
            <a:chOff x="2771795" y="1059584"/>
            <a:chExt cx="2088229" cy="2664300"/>
          </a:xfrm>
        </p:grpSpPr>
        <p:grpSp>
          <p:nvGrpSpPr>
            <p:cNvPr id="3" name="65 Grupo"/>
            <p:cNvGrpSpPr/>
            <p:nvPr/>
          </p:nvGrpSpPr>
          <p:grpSpPr>
            <a:xfrm>
              <a:off x="2771795" y="1059584"/>
              <a:ext cx="2088229" cy="2664300"/>
              <a:chOff x="5076056" y="1419622"/>
              <a:chExt cx="2088232" cy="2664296"/>
            </a:xfrm>
          </p:grpSpPr>
          <p:sp>
            <p:nvSpPr>
              <p:cNvPr id="35" name="34 Elipse"/>
              <p:cNvSpPr/>
              <p:nvPr/>
            </p:nvSpPr>
            <p:spPr>
              <a:xfrm>
                <a:off x="5076056" y="2211710"/>
                <a:ext cx="2088232" cy="1872208"/>
              </a:xfrm>
              <a:prstGeom prst="ellipse">
                <a:avLst/>
              </a:prstGeom>
              <a:solidFill>
                <a:srgbClr val="00808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 dirty="0"/>
              </a:p>
            </p:txBody>
          </p:sp>
          <p:sp>
            <p:nvSpPr>
              <p:cNvPr id="33" name="32 Elipse"/>
              <p:cNvSpPr/>
              <p:nvPr/>
            </p:nvSpPr>
            <p:spPr>
              <a:xfrm>
                <a:off x="5364088" y="1419622"/>
                <a:ext cx="1512168" cy="1152128"/>
              </a:xfrm>
              <a:prstGeom prst="ellipse">
                <a:avLst/>
              </a:prstGeom>
              <a:solidFill>
                <a:srgbClr val="00808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 dirty="0"/>
              </a:p>
            </p:txBody>
          </p:sp>
        </p:grpSp>
        <p:sp>
          <p:nvSpPr>
            <p:cNvPr id="78" name="77 Elipse"/>
            <p:cNvSpPr/>
            <p:nvPr/>
          </p:nvSpPr>
          <p:spPr>
            <a:xfrm>
              <a:off x="3347860" y="1635647"/>
              <a:ext cx="288032" cy="288032"/>
            </a:xfrm>
            <a:prstGeom prst="ellipse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79" name="78 Elipse"/>
            <p:cNvSpPr/>
            <p:nvPr/>
          </p:nvSpPr>
          <p:spPr>
            <a:xfrm>
              <a:off x="3995936" y="1635646"/>
              <a:ext cx="288032" cy="288032"/>
            </a:xfrm>
            <a:prstGeom prst="ellipse">
              <a:avLst/>
            </a:prstGeom>
            <a:solidFill>
              <a:srgbClr val="00CCFF"/>
            </a:solidFill>
            <a:ln>
              <a:solidFill>
                <a:srgbClr val="00CC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</p:grpSp>
      <p:sp>
        <p:nvSpPr>
          <p:cNvPr id="36" name="35 Rectángulo"/>
          <p:cNvSpPr/>
          <p:nvPr/>
        </p:nvSpPr>
        <p:spPr>
          <a:xfrm rot="5400000" flipV="1">
            <a:off x="5966207" y="2175686"/>
            <a:ext cx="467996" cy="108000"/>
          </a:xfrm>
          <a:prstGeom prst="rect">
            <a:avLst/>
          </a:prstGeom>
          <a:solidFill>
            <a:srgbClr val="CC0099"/>
          </a:solidFill>
          <a:ln>
            <a:solidFill>
              <a:srgbClr val="CC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7" name="36 Rectángulo"/>
          <p:cNvSpPr/>
          <p:nvPr/>
        </p:nvSpPr>
        <p:spPr>
          <a:xfrm rot="5400000" flipV="1">
            <a:off x="6296519" y="2175685"/>
            <a:ext cx="467996" cy="108000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8" name="37 Rectángulo"/>
          <p:cNvSpPr/>
          <p:nvPr/>
        </p:nvSpPr>
        <p:spPr>
          <a:xfrm rot="5400000" flipV="1">
            <a:off x="6647157" y="2175685"/>
            <a:ext cx="467996" cy="108000"/>
          </a:xfrm>
          <a:prstGeom prst="rect">
            <a:avLst/>
          </a:prstGeom>
          <a:solidFill>
            <a:srgbClr val="CC0099"/>
          </a:solidFill>
          <a:ln>
            <a:solidFill>
              <a:srgbClr val="CC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9" name="38 Rectángulo"/>
          <p:cNvSpPr/>
          <p:nvPr/>
        </p:nvSpPr>
        <p:spPr>
          <a:xfrm>
            <a:off x="6084279" y="1995686"/>
            <a:ext cx="1008000" cy="133729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40" name="39 Rectángulo"/>
          <p:cNvSpPr/>
          <p:nvPr/>
        </p:nvSpPr>
        <p:spPr>
          <a:xfrm rot="5400000" flipV="1">
            <a:off x="6974319" y="2175686"/>
            <a:ext cx="467996" cy="108000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43" name="42 Rectángulo"/>
          <p:cNvSpPr/>
          <p:nvPr/>
        </p:nvSpPr>
        <p:spPr>
          <a:xfrm rot="5400000" flipV="1">
            <a:off x="7304631" y="2175685"/>
            <a:ext cx="467996" cy="108000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44" name="43 Rectángulo"/>
          <p:cNvSpPr/>
          <p:nvPr/>
        </p:nvSpPr>
        <p:spPr>
          <a:xfrm rot="5400000" flipV="1">
            <a:off x="7655269" y="2175685"/>
            <a:ext cx="467996" cy="1080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46" name="45 Rectángulo"/>
          <p:cNvSpPr/>
          <p:nvPr/>
        </p:nvSpPr>
        <p:spPr>
          <a:xfrm>
            <a:off x="7092391" y="1995686"/>
            <a:ext cx="1008000" cy="133729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4" name="53 Rectángulo"/>
          <p:cNvSpPr/>
          <p:nvPr/>
        </p:nvSpPr>
        <p:spPr>
          <a:xfrm rot="5400000" flipV="1">
            <a:off x="2941983" y="2175686"/>
            <a:ext cx="467996" cy="108000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5" name="54 Rectángulo"/>
          <p:cNvSpPr/>
          <p:nvPr/>
        </p:nvSpPr>
        <p:spPr>
          <a:xfrm rot="5400000" flipV="1">
            <a:off x="3272295" y="2175685"/>
            <a:ext cx="467996" cy="108000"/>
          </a:xfrm>
          <a:prstGeom prst="rect">
            <a:avLst/>
          </a:prstGeom>
          <a:solidFill>
            <a:srgbClr val="CC0099"/>
          </a:solidFill>
          <a:ln>
            <a:solidFill>
              <a:srgbClr val="CC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6" name="55 Rectángulo"/>
          <p:cNvSpPr/>
          <p:nvPr/>
        </p:nvSpPr>
        <p:spPr>
          <a:xfrm rot="5400000" flipV="1">
            <a:off x="3622933" y="2175685"/>
            <a:ext cx="467996" cy="108000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7" name="56 Rectángulo"/>
          <p:cNvSpPr/>
          <p:nvPr/>
        </p:nvSpPr>
        <p:spPr>
          <a:xfrm>
            <a:off x="3060055" y="1995686"/>
            <a:ext cx="1008000" cy="133729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8" name="57 Rectángulo"/>
          <p:cNvSpPr/>
          <p:nvPr/>
        </p:nvSpPr>
        <p:spPr>
          <a:xfrm rot="5400000" flipV="1">
            <a:off x="3950095" y="2175686"/>
            <a:ext cx="467996" cy="1080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9" name="58 Rectángulo"/>
          <p:cNvSpPr/>
          <p:nvPr/>
        </p:nvSpPr>
        <p:spPr>
          <a:xfrm rot="5400000" flipV="1">
            <a:off x="4280407" y="2175685"/>
            <a:ext cx="467996" cy="1080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60" name="59 Rectángulo"/>
          <p:cNvSpPr/>
          <p:nvPr/>
        </p:nvSpPr>
        <p:spPr>
          <a:xfrm rot="5400000" flipV="1">
            <a:off x="4631045" y="2175685"/>
            <a:ext cx="467996" cy="108000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0" name="49 Elipse"/>
          <p:cNvSpPr/>
          <p:nvPr/>
        </p:nvSpPr>
        <p:spPr>
          <a:xfrm>
            <a:off x="6804471" y="2690509"/>
            <a:ext cx="385297" cy="385297"/>
          </a:xfrm>
          <a:prstGeom prst="ellipse">
            <a:avLst/>
          </a:prstGeom>
          <a:solidFill>
            <a:srgbClr val="FF0066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1" name="50 Elipse"/>
          <p:cNvSpPr/>
          <p:nvPr/>
        </p:nvSpPr>
        <p:spPr>
          <a:xfrm>
            <a:off x="7671388" y="2690509"/>
            <a:ext cx="385297" cy="385297"/>
          </a:xfrm>
          <a:prstGeom prst="ellipse">
            <a:avLst/>
          </a:prstGeom>
          <a:solidFill>
            <a:srgbClr val="FF0066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61" name="60 Rectángulo"/>
          <p:cNvSpPr/>
          <p:nvPr/>
        </p:nvSpPr>
        <p:spPr>
          <a:xfrm>
            <a:off x="4068167" y="1995686"/>
            <a:ext cx="1008000" cy="133729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62" name="61 Rectángulo"/>
          <p:cNvSpPr/>
          <p:nvPr/>
        </p:nvSpPr>
        <p:spPr>
          <a:xfrm rot="5400000" flipV="1">
            <a:off x="4958208" y="2175686"/>
            <a:ext cx="467996" cy="108000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63" name="62 Rectángulo"/>
          <p:cNvSpPr/>
          <p:nvPr/>
        </p:nvSpPr>
        <p:spPr>
          <a:xfrm rot="5400000" flipV="1">
            <a:off x="5288520" y="2175685"/>
            <a:ext cx="467996" cy="108000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64" name="63 Rectángulo"/>
          <p:cNvSpPr/>
          <p:nvPr/>
        </p:nvSpPr>
        <p:spPr>
          <a:xfrm rot="5400000" flipV="1">
            <a:off x="5639158" y="2175685"/>
            <a:ext cx="467996" cy="1080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65" name="64 Rectángulo"/>
          <p:cNvSpPr/>
          <p:nvPr/>
        </p:nvSpPr>
        <p:spPr>
          <a:xfrm>
            <a:off x="5076280" y="1995686"/>
            <a:ext cx="1008000" cy="133729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67" name="66 Forma libre"/>
          <p:cNvSpPr/>
          <p:nvPr/>
        </p:nvSpPr>
        <p:spPr>
          <a:xfrm rot="5649728">
            <a:off x="6972195" y="3587992"/>
            <a:ext cx="932329" cy="322730"/>
          </a:xfrm>
          <a:custGeom>
            <a:avLst/>
            <a:gdLst>
              <a:gd name="connsiteX0" fmla="*/ 0 w 932329"/>
              <a:gd name="connsiteY0" fmla="*/ 53789 h 322730"/>
              <a:gd name="connsiteX1" fmla="*/ 62753 w 932329"/>
              <a:gd name="connsiteY1" fmla="*/ 322730 h 322730"/>
              <a:gd name="connsiteX2" fmla="*/ 233082 w 932329"/>
              <a:gd name="connsiteY2" fmla="*/ 0 h 322730"/>
              <a:gd name="connsiteX3" fmla="*/ 259976 w 932329"/>
              <a:gd name="connsiteY3" fmla="*/ 277906 h 322730"/>
              <a:gd name="connsiteX4" fmla="*/ 412376 w 932329"/>
              <a:gd name="connsiteY4" fmla="*/ 98612 h 322730"/>
              <a:gd name="connsiteX5" fmla="*/ 206188 w 932329"/>
              <a:gd name="connsiteY5" fmla="*/ 71718 h 322730"/>
              <a:gd name="connsiteX6" fmla="*/ 493059 w 932329"/>
              <a:gd name="connsiteY6" fmla="*/ 313765 h 322730"/>
              <a:gd name="connsiteX7" fmla="*/ 770965 w 932329"/>
              <a:gd name="connsiteY7" fmla="*/ 98612 h 322730"/>
              <a:gd name="connsiteX8" fmla="*/ 842682 w 932329"/>
              <a:gd name="connsiteY8" fmla="*/ 35859 h 322730"/>
              <a:gd name="connsiteX9" fmla="*/ 609600 w 932329"/>
              <a:gd name="connsiteY9" fmla="*/ 80683 h 322730"/>
              <a:gd name="connsiteX10" fmla="*/ 887506 w 932329"/>
              <a:gd name="connsiteY10" fmla="*/ 259977 h 322730"/>
              <a:gd name="connsiteX11" fmla="*/ 932329 w 932329"/>
              <a:gd name="connsiteY11" fmla="*/ 233083 h 322730"/>
              <a:gd name="connsiteX12" fmla="*/ 923365 w 932329"/>
              <a:gd name="connsiteY12" fmla="*/ 71718 h 3227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32329" h="322730">
                <a:moveTo>
                  <a:pt x="0" y="53789"/>
                </a:moveTo>
                <a:lnTo>
                  <a:pt x="62753" y="322730"/>
                </a:lnTo>
                <a:lnTo>
                  <a:pt x="233082" y="0"/>
                </a:lnTo>
                <a:lnTo>
                  <a:pt x="259976" y="277906"/>
                </a:lnTo>
                <a:lnTo>
                  <a:pt x="412376" y="98612"/>
                </a:lnTo>
                <a:lnTo>
                  <a:pt x="206188" y="71718"/>
                </a:lnTo>
                <a:lnTo>
                  <a:pt x="493059" y="313765"/>
                </a:lnTo>
                <a:lnTo>
                  <a:pt x="770965" y="98612"/>
                </a:lnTo>
                <a:lnTo>
                  <a:pt x="842682" y="35859"/>
                </a:lnTo>
                <a:lnTo>
                  <a:pt x="609600" y="80683"/>
                </a:lnTo>
                <a:lnTo>
                  <a:pt x="887506" y="259977"/>
                </a:lnTo>
                <a:lnTo>
                  <a:pt x="932329" y="233083"/>
                </a:lnTo>
                <a:lnTo>
                  <a:pt x="923365" y="71718"/>
                </a:lnTo>
              </a:path>
            </a:pathLst>
          </a:custGeom>
          <a:ln w="76200"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4" name="144 Grupo"/>
          <p:cNvGrpSpPr/>
          <p:nvPr/>
        </p:nvGrpSpPr>
        <p:grpSpPr>
          <a:xfrm>
            <a:off x="6084503" y="2499742"/>
            <a:ext cx="1008000" cy="467998"/>
            <a:chOff x="2771800" y="2859782"/>
            <a:chExt cx="1008000" cy="467998"/>
          </a:xfrm>
        </p:grpSpPr>
        <p:sp>
          <p:nvSpPr>
            <p:cNvPr id="72" name="71 Rectángulo"/>
            <p:cNvSpPr/>
            <p:nvPr/>
          </p:nvSpPr>
          <p:spPr>
            <a:xfrm rot="16200000">
              <a:off x="2653728" y="3039780"/>
              <a:ext cx="467996" cy="108000"/>
            </a:xfrm>
            <a:prstGeom prst="rect">
              <a:avLst/>
            </a:prstGeom>
            <a:solidFill>
              <a:srgbClr val="FF6600"/>
            </a:solidFill>
            <a:ln>
              <a:solidFill>
                <a:srgbClr val="FF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74" name="73 Rectángulo"/>
            <p:cNvSpPr/>
            <p:nvPr/>
          </p:nvSpPr>
          <p:spPr>
            <a:xfrm rot="16200000">
              <a:off x="2984040" y="3039781"/>
              <a:ext cx="467996" cy="108000"/>
            </a:xfrm>
            <a:prstGeom prst="rect">
              <a:avLst/>
            </a:prstGeom>
            <a:solidFill>
              <a:srgbClr val="CC0099"/>
            </a:solidFill>
            <a:ln>
              <a:solidFill>
                <a:srgbClr val="CC00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75" name="74 Rectángulo"/>
            <p:cNvSpPr/>
            <p:nvPr/>
          </p:nvSpPr>
          <p:spPr>
            <a:xfrm rot="16200000">
              <a:off x="3334678" y="3039781"/>
              <a:ext cx="467996" cy="108000"/>
            </a:xfrm>
            <a:prstGeom prst="rect">
              <a:avLst/>
            </a:prstGeom>
            <a:solidFill>
              <a:srgbClr val="FF6600"/>
            </a:solidFill>
            <a:ln>
              <a:solidFill>
                <a:srgbClr val="FF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76" name="75 Rectángulo"/>
            <p:cNvSpPr/>
            <p:nvPr/>
          </p:nvSpPr>
          <p:spPr>
            <a:xfrm flipV="1">
              <a:off x="2771800" y="3194051"/>
              <a:ext cx="1008000" cy="133729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</p:grpSp>
      <p:sp>
        <p:nvSpPr>
          <p:cNvPr id="81" name="80 Forma libre"/>
          <p:cNvSpPr/>
          <p:nvPr/>
        </p:nvSpPr>
        <p:spPr>
          <a:xfrm>
            <a:off x="6845025" y="2956264"/>
            <a:ext cx="221942" cy="1464816"/>
          </a:xfrm>
          <a:custGeom>
            <a:avLst/>
            <a:gdLst>
              <a:gd name="connsiteX0" fmla="*/ 106532 w 221942"/>
              <a:gd name="connsiteY0" fmla="*/ 17755 h 1464816"/>
              <a:gd name="connsiteX1" fmla="*/ 106532 w 221942"/>
              <a:gd name="connsiteY1" fmla="*/ 381740 h 1464816"/>
              <a:gd name="connsiteX2" fmla="*/ 177553 w 221942"/>
              <a:gd name="connsiteY2" fmla="*/ 470517 h 1464816"/>
              <a:gd name="connsiteX3" fmla="*/ 115409 w 221942"/>
              <a:gd name="connsiteY3" fmla="*/ 541538 h 1464816"/>
              <a:gd name="connsiteX4" fmla="*/ 115409 w 221942"/>
              <a:gd name="connsiteY4" fmla="*/ 790113 h 1464816"/>
              <a:gd name="connsiteX5" fmla="*/ 0 w 221942"/>
              <a:gd name="connsiteY5" fmla="*/ 896645 h 1464816"/>
              <a:gd name="connsiteX6" fmla="*/ 115409 w 221942"/>
              <a:gd name="connsiteY6" fmla="*/ 985421 h 1464816"/>
              <a:gd name="connsiteX7" fmla="*/ 124287 w 221942"/>
              <a:gd name="connsiteY7" fmla="*/ 1278385 h 1464816"/>
              <a:gd name="connsiteX8" fmla="*/ 204186 w 221942"/>
              <a:gd name="connsiteY8" fmla="*/ 1251752 h 1464816"/>
              <a:gd name="connsiteX9" fmla="*/ 221942 w 221942"/>
              <a:gd name="connsiteY9" fmla="*/ 0 h 14648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21942" h="1464816">
                <a:moveTo>
                  <a:pt x="106532" y="17755"/>
                </a:moveTo>
                <a:lnTo>
                  <a:pt x="106532" y="381740"/>
                </a:lnTo>
                <a:lnTo>
                  <a:pt x="177553" y="470517"/>
                </a:lnTo>
                <a:lnTo>
                  <a:pt x="115409" y="541538"/>
                </a:lnTo>
                <a:lnTo>
                  <a:pt x="115409" y="790113"/>
                </a:lnTo>
                <a:lnTo>
                  <a:pt x="0" y="896645"/>
                </a:lnTo>
                <a:lnTo>
                  <a:pt x="115409" y="985421"/>
                </a:lnTo>
                <a:cubicBezTo>
                  <a:pt x="118368" y="1083076"/>
                  <a:pt x="109491" y="1229558"/>
                  <a:pt x="124287" y="1278385"/>
                </a:cubicBezTo>
                <a:cubicBezTo>
                  <a:pt x="150920" y="1269507"/>
                  <a:pt x="187910" y="1464816"/>
                  <a:pt x="204186" y="1251752"/>
                </a:cubicBezTo>
                <a:lnTo>
                  <a:pt x="221942" y="0"/>
                </a:lnTo>
              </a:path>
            </a:pathLst>
          </a:custGeom>
          <a:solidFill>
            <a:srgbClr val="FFFF00"/>
          </a:solidFill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9" name="68 Rectángulo"/>
          <p:cNvSpPr/>
          <p:nvPr/>
        </p:nvSpPr>
        <p:spPr>
          <a:xfrm rot="5400000" flipV="1">
            <a:off x="7992625" y="2175685"/>
            <a:ext cx="467996" cy="108000"/>
          </a:xfrm>
          <a:prstGeom prst="rect">
            <a:avLst/>
          </a:prstGeom>
          <a:solidFill>
            <a:srgbClr val="CC0099"/>
          </a:solidFill>
          <a:ln>
            <a:solidFill>
              <a:srgbClr val="CC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70" name="69 Rectángulo"/>
          <p:cNvSpPr/>
          <p:nvPr/>
        </p:nvSpPr>
        <p:spPr>
          <a:xfrm rot="5400000" flipV="1">
            <a:off x="8322937" y="2175684"/>
            <a:ext cx="467996" cy="108000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71" name="70 Rectángulo"/>
          <p:cNvSpPr/>
          <p:nvPr/>
        </p:nvSpPr>
        <p:spPr>
          <a:xfrm rot="5400000" flipV="1">
            <a:off x="8673575" y="2175684"/>
            <a:ext cx="467996" cy="108000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3" name="52 Rectángulo"/>
          <p:cNvSpPr/>
          <p:nvPr/>
        </p:nvSpPr>
        <p:spPr>
          <a:xfrm>
            <a:off x="8100504" y="1995686"/>
            <a:ext cx="1008000" cy="133729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grpSp>
        <p:nvGrpSpPr>
          <p:cNvPr id="5" name="46 Grupo"/>
          <p:cNvGrpSpPr/>
          <p:nvPr/>
        </p:nvGrpSpPr>
        <p:grpSpPr>
          <a:xfrm>
            <a:off x="4040294" y="4248041"/>
            <a:ext cx="3698367" cy="627965"/>
            <a:chOff x="4040294" y="4248041"/>
            <a:chExt cx="3698367" cy="627965"/>
          </a:xfrm>
        </p:grpSpPr>
        <p:grpSp>
          <p:nvGrpSpPr>
            <p:cNvPr id="6" name="84 Grupo"/>
            <p:cNvGrpSpPr/>
            <p:nvPr/>
          </p:nvGrpSpPr>
          <p:grpSpPr>
            <a:xfrm>
              <a:off x="4040294" y="4248041"/>
              <a:ext cx="2835962" cy="627965"/>
              <a:chOff x="3903550" y="4248041"/>
              <a:chExt cx="2835962" cy="627965"/>
            </a:xfrm>
          </p:grpSpPr>
          <p:grpSp>
            <p:nvGrpSpPr>
              <p:cNvPr id="7" name="89 Grupo"/>
              <p:cNvGrpSpPr/>
              <p:nvPr/>
            </p:nvGrpSpPr>
            <p:grpSpPr>
              <a:xfrm>
                <a:off x="3903550" y="4248041"/>
                <a:ext cx="2735974" cy="627965"/>
                <a:chOff x="3903550" y="4248041"/>
                <a:chExt cx="2735974" cy="627965"/>
              </a:xfrm>
            </p:grpSpPr>
            <p:sp>
              <p:nvSpPr>
                <p:cNvPr id="84" name="83 CuadroTexto"/>
                <p:cNvSpPr txBox="1"/>
                <p:nvPr/>
              </p:nvSpPr>
              <p:spPr>
                <a:xfrm rot="2586040">
                  <a:off x="5919455" y="4258349"/>
                  <a:ext cx="720069" cy="58477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s-ES" sz="3200" dirty="0" smtClean="0">
                      <a:solidFill>
                        <a:srgbClr val="FF0066"/>
                      </a:solidFill>
                    </a:rPr>
                    <a:t>Ser</a:t>
                  </a:r>
                  <a:endParaRPr lang="es-ES" sz="3200" dirty="0">
                    <a:solidFill>
                      <a:srgbClr val="FF0066"/>
                    </a:solidFill>
                  </a:endParaRPr>
                </a:p>
              </p:txBody>
            </p:sp>
            <p:grpSp>
              <p:nvGrpSpPr>
                <p:cNvPr id="8" name="79 Grupo"/>
                <p:cNvGrpSpPr/>
                <p:nvPr/>
              </p:nvGrpSpPr>
              <p:grpSpPr>
                <a:xfrm>
                  <a:off x="3903550" y="4248041"/>
                  <a:ext cx="1964594" cy="627965"/>
                  <a:chOff x="3840491" y="4248041"/>
                  <a:chExt cx="1964594" cy="627965"/>
                </a:xfrm>
              </p:grpSpPr>
              <p:grpSp>
                <p:nvGrpSpPr>
                  <p:cNvPr id="9" name="51 Grupo"/>
                  <p:cNvGrpSpPr/>
                  <p:nvPr/>
                </p:nvGrpSpPr>
                <p:grpSpPr>
                  <a:xfrm rot="19062422">
                    <a:off x="3840491" y="4248041"/>
                    <a:ext cx="1094744" cy="627965"/>
                    <a:chOff x="4397943" y="3590704"/>
                    <a:chExt cx="1094744" cy="627965"/>
                  </a:xfrm>
                </p:grpSpPr>
                <p:sp>
                  <p:nvSpPr>
                    <p:cNvPr id="90" name="89 Cheurón"/>
                    <p:cNvSpPr/>
                    <p:nvPr/>
                  </p:nvSpPr>
                  <p:spPr>
                    <a:xfrm rot="2580543">
                      <a:off x="4397943" y="3590704"/>
                      <a:ext cx="1094744" cy="554379"/>
                    </a:xfrm>
                    <a:prstGeom prst="chevron">
                      <a:avLst/>
                    </a:prstGeom>
                    <a:solidFill>
                      <a:srgbClr val="FF0066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s-E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92" name="91 CuadroTexto"/>
                    <p:cNvSpPr txBox="1"/>
                    <p:nvPr/>
                  </p:nvSpPr>
                  <p:spPr>
                    <a:xfrm rot="2586040">
                      <a:off x="4530427" y="3633894"/>
                      <a:ext cx="890372" cy="584775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s-ES" sz="3200" dirty="0" smtClean="0"/>
                        <a:t>Met</a:t>
                      </a:r>
                      <a:endParaRPr lang="es-ES" sz="3200" dirty="0"/>
                    </a:p>
                  </p:txBody>
                </p:sp>
              </p:grpSp>
              <p:grpSp>
                <p:nvGrpSpPr>
                  <p:cNvPr id="10" name="71 Grupo"/>
                  <p:cNvGrpSpPr/>
                  <p:nvPr/>
                </p:nvGrpSpPr>
                <p:grpSpPr>
                  <a:xfrm rot="19002165">
                    <a:off x="4710341" y="4248041"/>
                    <a:ext cx="1094744" cy="627965"/>
                    <a:chOff x="4397943" y="3590704"/>
                    <a:chExt cx="1094744" cy="627965"/>
                  </a:xfrm>
                </p:grpSpPr>
                <p:sp>
                  <p:nvSpPr>
                    <p:cNvPr id="88" name="87 Cheurón"/>
                    <p:cNvSpPr/>
                    <p:nvPr/>
                  </p:nvSpPr>
                  <p:spPr>
                    <a:xfrm rot="2580543">
                      <a:off x="4397943" y="3590704"/>
                      <a:ext cx="1094744" cy="554379"/>
                    </a:xfrm>
                    <a:prstGeom prst="chevron">
                      <a:avLst/>
                    </a:prstGeom>
                    <a:solidFill>
                      <a:srgbClr val="FF660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s-E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89" name="88 CuadroTexto"/>
                    <p:cNvSpPr txBox="1"/>
                    <p:nvPr/>
                  </p:nvSpPr>
                  <p:spPr>
                    <a:xfrm rot="2586040">
                      <a:off x="4601248" y="3633894"/>
                      <a:ext cx="748731" cy="584775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s-ES" sz="3200" dirty="0" smtClean="0"/>
                        <a:t>Pro</a:t>
                      </a:r>
                      <a:endParaRPr lang="es-ES" sz="3200" dirty="0"/>
                    </a:p>
                  </p:txBody>
                </p:sp>
              </p:grpSp>
            </p:grpSp>
          </p:grpSp>
          <p:grpSp>
            <p:nvGrpSpPr>
              <p:cNvPr id="11" name="86 Grupo"/>
              <p:cNvGrpSpPr/>
              <p:nvPr/>
            </p:nvGrpSpPr>
            <p:grpSpPr>
              <a:xfrm rot="18963800">
                <a:off x="5644768" y="4248041"/>
                <a:ext cx="1094744" cy="627965"/>
                <a:chOff x="4397943" y="3590704"/>
                <a:chExt cx="1094744" cy="627965"/>
              </a:xfrm>
            </p:grpSpPr>
            <p:sp>
              <p:nvSpPr>
                <p:cNvPr id="82" name="81 Cheurón"/>
                <p:cNvSpPr/>
                <p:nvPr/>
              </p:nvSpPr>
              <p:spPr>
                <a:xfrm rot="2580543">
                  <a:off x="4397943" y="3590704"/>
                  <a:ext cx="1094744" cy="554379"/>
                </a:xfrm>
                <a:prstGeom prst="chevron">
                  <a:avLst/>
                </a:prstGeom>
                <a:solidFill>
                  <a:srgbClr val="00FF99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E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83" name="82 CuadroTexto"/>
                <p:cNvSpPr txBox="1"/>
                <p:nvPr/>
              </p:nvSpPr>
              <p:spPr>
                <a:xfrm rot="2586040">
                  <a:off x="4615579" y="3633894"/>
                  <a:ext cx="720069" cy="58477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s-ES" sz="3200" dirty="0" smtClean="0"/>
                    <a:t>Ser</a:t>
                  </a:r>
                  <a:endParaRPr lang="es-ES" sz="3200" dirty="0"/>
                </a:p>
              </p:txBody>
            </p:sp>
          </p:grpSp>
        </p:grpSp>
        <p:grpSp>
          <p:nvGrpSpPr>
            <p:cNvPr id="12" name="102 Grupo"/>
            <p:cNvGrpSpPr/>
            <p:nvPr/>
          </p:nvGrpSpPr>
          <p:grpSpPr>
            <a:xfrm>
              <a:off x="6643917" y="4257776"/>
              <a:ext cx="1094744" cy="591985"/>
              <a:chOff x="6643917" y="4257776"/>
              <a:chExt cx="1094744" cy="591985"/>
            </a:xfrm>
          </p:grpSpPr>
          <p:sp>
            <p:nvSpPr>
              <p:cNvPr id="52" name="51 Cheurón"/>
              <p:cNvSpPr/>
              <p:nvPr/>
            </p:nvSpPr>
            <p:spPr>
              <a:xfrm rot="21094">
                <a:off x="6643917" y="4257776"/>
                <a:ext cx="1094744" cy="554379"/>
              </a:xfrm>
              <a:prstGeom prst="chevron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>
                  <a:solidFill>
                    <a:schemeClr val="tx1"/>
                  </a:solidFill>
                </a:endParaRPr>
              </a:p>
            </p:txBody>
          </p:sp>
          <p:sp>
            <p:nvSpPr>
              <p:cNvPr id="66" name="65 CuadroTexto"/>
              <p:cNvSpPr txBox="1"/>
              <p:nvPr/>
            </p:nvSpPr>
            <p:spPr>
              <a:xfrm rot="26591">
                <a:off x="6899086" y="4264986"/>
                <a:ext cx="694998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ES" sz="3200" dirty="0" smtClean="0"/>
                  <a:t>Tyr</a:t>
                </a:r>
                <a:endParaRPr lang="es-ES" sz="3200" dirty="0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27 Recortar rectángulo de esquina sencilla"/>
          <p:cNvSpPr/>
          <p:nvPr/>
        </p:nvSpPr>
        <p:spPr>
          <a:xfrm rot="10800000" flipH="1">
            <a:off x="-176" y="0"/>
            <a:ext cx="4140128" cy="612000"/>
          </a:xfrm>
          <a:prstGeom prst="snip1Rect">
            <a:avLst>
              <a:gd name="adj" fmla="val 39534"/>
            </a:avLst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0" name="29 CuadroTexto"/>
          <p:cNvSpPr txBox="1"/>
          <p:nvPr/>
        </p:nvSpPr>
        <p:spPr>
          <a:xfrm>
            <a:off x="254460" y="51470"/>
            <a:ext cx="35974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 smtClean="0"/>
              <a:t>TRADUCCIÓN DEL ADN</a:t>
            </a:r>
            <a:endParaRPr lang="es-ES" sz="2800" b="1" dirty="0"/>
          </a:p>
        </p:txBody>
      </p:sp>
      <p:grpSp>
        <p:nvGrpSpPr>
          <p:cNvPr id="2" name="98 Grupo"/>
          <p:cNvGrpSpPr>
            <a:grpSpLocks noChangeAspect="1"/>
          </p:cNvGrpSpPr>
          <p:nvPr/>
        </p:nvGrpSpPr>
        <p:grpSpPr>
          <a:xfrm>
            <a:off x="6027294" y="735942"/>
            <a:ext cx="2793400" cy="3563999"/>
            <a:chOff x="2771795" y="1059584"/>
            <a:chExt cx="2088229" cy="2664300"/>
          </a:xfrm>
        </p:grpSpPr>
        <p:grpSp>
          <p:nvGrpSpPr>
            <p:cNvPr id="3" name="65 Grupo"/>
            <p:cNvGrpSpPr/>
            <p:nvPr/>
          </p:nvGrpSpPr>
          <p:grpSpPr>
            <a:xfrm>
              <a:off x="2771795" y="1059584"/>
              <a:ext cx="2088229" cy="2664300"/>
              <a:chOff x="5076056" y="1419622"/>
              <a:chExt cx="2088232" cy="2664296"/>
            </a:xfrm>
          </p:grpSpPr>
          <p:sp>
            <p:nvSpPr>
              <p:cNvPr id="35" name="34 Elipse"/>
              <p:cNvSpPr/>
              <p:nvPr/>
            </p:nvSpPr>
            <p:spPr>
              <a:xfrm>
                <a:off x="5076056" y="2211710"/>
                <a:ext cx="2088232" cy="1872208"/>
              </a:xfrm>
              <a:prstGeom prst="ellipse">
                <a:avLst/>
              </a:prstGeom>
              <a:solidFill>
                <a:srgbClr val="00808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 dirty="0"/>
              </a:p>
            </p:txBody>
          </p:sp>
          <p:sp>
            <p:nvSpPr>
              <p:cNvPr id="33" name="32 Elipse"/>
              <p:cNvSpPr/>
              <p:nvPr/>
            </p:nvSpPr>
            <p:spPr>
              <a:xfrm>
                <a:off x="5364088" y="1419622"/>
                <a:ext cx="1512168" cy="1152128"/>
              </a:xfrm>
              <a:prstGeom prst="ellipse">
                <a:avLst/>
              </a:prstGeom>
              <a:solidFill>
                <a:srgbClr val="00808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 dirty="0"/>
              </a:p>
            </p:txBody>
          </p:sp>
        </p:grpSp>
        <p:sp>
          <p:nvSpPr>
            <p:cNvPr id="78" name="77 Elipse"/>
            <p:cNvSpPr/>
            <p:nvPr/>
          </p:nvSpPr>
          <p:spPr>
            <a:xfrm>
              <a:off x="3347860" y="1635647"/>
              <a:ext cx="288032" cy="288032"/>
            </a:xfrm>
            <a:prstGeom prst="ellipse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79" name="78 Elipse"/>
            <p:cNvSpPr/>
            <p:nvPr/>
          </p:nvSpPr>
          <p:spPr>
            <a:xfrm>
              <a:off x="3995936" y="1635646"/>
              <a:ext cx="288032" cy="288032"/>
            </a:xfrm>
            <a:prstGeom prst="ellipse">
              <a:avLst/>
            </a:prstGeom>
            <a:solidFill>
              <a:srgbClr val="00CCFF"/>
            </a:solidFill>
            <a:ln>
              <a:solidFill>
                <a:srgbClr val="00CC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</p:grpSp>
      <p:sp>
        <p:nvSpPr>
          <p:cNvPr id="36" name="35 Rectángulo"/>
          <p:cNvSpPr/>
          <p:nvPr/>
        </p:nvSpPr>
        <p:spPr>
          <a:xfrm rot="5400000" flipV="1">
            <a:off x="5966207" y="2175686"/>
            <a:ext cx="467996" cy="108000"/>
          </a:xfrm>
          <a:prstGeom prst="rect">
            <a:avLst/>
          </a:prstGeom>
          <a:solidFill>
            <a:srgbClr val="CC0099"/>
          </a:solidFill>
          <a:ln>
            <a:solidFill>
              <a:srgbClr val="CC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7" name="36 Rectángulo"/>
          <p:cNvSpPr/>
          <p:nvPr/>
        </p:nvSpPr>
        <p:spPr>
          <a:xfrm rot="5400000" flipV="1">
            <a:off x="6296519" y="2175685"/>
            <a:ext cx="467996" cy="108000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8" name="37 Rectángulo"/>
          <p:cNvSpPr/>
          <p:nvPr/>
        </p:nvSpPr>
        <p:spPr>
          <a:xfrm rot="5400000" flipV="1">
            <a:off x="6647157" y="2175685"/>
            <a:ext cx="467996" cy="108000"/>
          </a:xfrm>
          <a:prstGeom prst="rect">
            <a:avLst/>
          </a:prstGeom>
          <a:solidFill>
            <a:srgbClr val="CC0099"/>
          </a:solidFill>
          <a:ln>
            <a:solidFill>
              <a:srgbClr val="CC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9" name="38 Rectángulo"/>
          <p:cNvSpPr/>
          <p:nvPr/>
        </p:nvSpPr>
        <p:spPr>
          <a:xfrm>
            <a:off x="6084279" y="1995686"/>
            <a:ext cx="1008000" cy="133729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40" name="39 Rectángulo"/>
          <p:cNvSpPr/>
          <p:nvPr/>
        </p:nvSpPr>
        <p:spPr>
          <a:xfrm rot="5400000" flipV="1">
            <a:off x="6974319" y="2175686"/>
            <a:ext cx="467996" cy="108000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43" name="42 Rectángulo"/>
          <p:cNvSpPr/>
          <p:nvPr/>
        </p:nvSpPr>
        <p:spPr>
          <a:xfrm rot="5400000" flipV="1">
            <a:off x="7304631" y="2175685"/>
            <a:ext cx="467996" cy="108000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44" name="43 Rectángulo"/>
          <p:cNvSpPr/>
          <p:nvPr/>
        </p:nvSpPr>
        <p:spPr>
          <a:xfrm rot="5400000" flipV="1">
            <a:off x="7655269" y="2175685"/>
            <a:ext cx="467996" cy="1080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46" name="45 Rectángulo"/>
          <p:cNvSpPr/>
          <p:nvPr/>
        </p:nvSpPr>
        <p:spPr>
          <a:xfrm>
            <a:off x="7092391" y="1995686"/>
            <a:ext cx="1008000" cy="133729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4" name="53 Rectángulo"/>
          <p:cNvSpPr/>
          <p:nvPr/>
        </p:nvSpPr>
        <p:spPr>
          <a:xfrm rot="5400000" flipV="1">
            <a:off x="2941983" y="2175686"/>
            <a:ext cx="467996" cy="108000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5" name="54 Rectángulo"/>
          <p:cNvSpPr/>
          <p:nvPr/>
        </p:nvSpPr>
        <p:spPr>
          <a:xfrm rot="5400000" flipV="1">
            <a:off x="3272295" y="2175685"/>
            <a:ext cx="467996" cy="108000"/>
          </a:xfrm>
          <a:prstGeom prst="rect">
            <a:avLst/>
          </a:prstGeom>
          <a:solidFill>
            <a:srgbClr val="CC0099"/>
          </a:solidFill>
          <a:ln>
            <a:solidFill>
              <a:srgbClr val="CC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6" name="55 Rectángulo"/>
          <p:cNvSpPr/>
          <p:nvPr/>
        </p:nvSpPr>
        <p:spPr>
          <a:xfrm rot="5400000" flipV="1">
            <a:off x="3622933" y="2175685"/>
            <a:ext cx="467996" cy="108000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7" name="56 Rectángulo"/>
          <p:cNvSpPr/>
          <p:nvPr/>
        </p:nvSpPr>
        <p:spPr>
          <a:xfrm>
            <a:off x="3060055" y="1995686"/>
            <a:ext cx="1008000" cy="133729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8" name="57 Rectángulo"/>
          <p:cNvSpPr/>
          <p:nvPr/>
        </p:nvSpPr>
        <p:spPr>
          <a:xfrm rot="5400000" flipV="1">
            <a:off x="3950095" y="2175686"/>
            <a:ext cx="467996" cy="1080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9" name="58 Rectángulo"/>
          <p:cNvSpPr/>
          <p:nvPr/>
        </p:nvSpPr>
        <p:spPr>
          <a:xfrm rot="5400000" flipV="1">
            <a:off x="4280407" y="2175685"/>
            <a:ext cx="467996" cy="1080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60" name="59 Rectángulo"/>
          <p:cNvSpPr/>
          <p:nvPr/>
        </p:nvSpPr>
        <p:spPr>
          <a:xfrm rot="5400000" flipV="1">
            <a:off x="4631045" y="2175685"/>
            <a:ext cx="467996" cy="108000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0" name="49 Elipse"/>
          <p:cNvSpPr/>
          <p:nvPr/>
        </p:nvSpPr>
        <p:spPr>
          <a:xfrm>
            <a:off x="6804471" y="2690509"/>
            <a:ext cx="385297" cy="385297"/>
          </a:xfrm>
          <a:prstGeom prst="ellipse">
            <a:avLst/>
          </a:prstGeom>
          <a:solidFill>
            <a:srgbClr val="FF0066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1" name="50 Elipse"/>
          <p:cNvSpPr/>
          <p:nvPr/>
        </p:nvSpPr>
        <p:spPr>
          <a:xfrm>
            <a:off x="7671388" y="2690509"/>
            <a:ext cx="385297" cy="385297"/>
          </a:xfrm>
          <a:prstGeom prst="ellipse">
            <a:avLst/>
          </a:prstGeom>
          <a:solidFill>
            <a:srgbClr val="FF0066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61" name="60 Rectángulo"/>
          <p:cNvSpPr/>
          <p:nvPr/>
        </p:nvSpPr>
        <p:spPr>
          <a:xfrm>
            <a:off x="4068167" y="1995686"/>
            <a:ext cx="1008000" cy="133729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62" name="61 Rectángulo"/>
          <p:cNvSpPr/>
          <p:nvPr/>
        </p:nvSpPr>
        <p:spPr>
          <a:xfrm rot="5400000" flipV="1">
            <a:off x="4958208" y="2175686"/>
            <a:ext cx="467996" cy="108000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63" name="62 Rectángulo"/>
          <p:cNvSpPr/>
          <p:nvPr/>
        </p:nvSpPr>
        <p:spPr>
          <a:xfrm rot="5400000" flipV="1">
            <a:off x="5288520" y="2175685"/>
            <a:ext cx="467996" cy="108000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64" name="63 Rectángulo"/>
          <p:cNvSpPr/>
          <p:nvPr/>
        </p:nvSpPr>
        <p:spPr>
          <a:xfrm rot="5400000" flipV="1">
            <a:off x="5639158" y="2175685"/>
            <a:ext cx="467996" cy="1080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65" name="64 Rectángulo"/>
          <p:cNvSpPr/>
          <p:nvPr/>
        </p:nvSpPr>
        <p:spPr>
          <a:xfrm>
            <a:off x="5076280" y="1995686"/>
            <a:ext cx="1008000" cy="133729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67" name="66 Forma libre"/>
          <p:cNvSpPr/>
          <p:nvPr/>
        </p:nvSpPr>
        <p:spPr>
          <a:xfrm rot="5649728">
            <a:off x="6972195" y="3587992"/>
            <a:ext cx="932329" cy="322730"/>
          </a:xfrm>
          <a:custGeom>
            <a:avLst/>
            <a:gdLst>
              <a:gd name="connsiteX0" fmla="*/ 0 w 932329"/>
              <a:gd name="connsiteY0" fmla="*/ 53789 h 322730"/>
              <a:gd name="connsiteX1" fmla="*/ 62753 w 932329"/>
              <a:gd name="connsiteY1" fmla="*/ 322730 h 322730"/>
              <a:gd name="connsiteX2" fmla="*/ 233082 w 932329"/>
              <a:gd name="connsiteY2" fmla="*/ 0 h 322730"/>
              <a:gd name="connsiteX3" fmla="*/ 259976 w 932329"/>
              <a:gd name="connsiteY3" fmla="*/ 277906 h 322730"/>
              <a:gd name="connsiteX4" fmla="*/ 412376 w 932329"/>
              <a:gd name="connsiteY4" fmla="*/ 98612 h 322730"/>
              <a:gd name="connsiteX5" fmla="*/ 206188 w 932329"/>
              <a:gd name="connsiteY5" fmla="*/ 71718 h 322730"/>
              <a:gd name="connsiteX6" fmla="*/ 493059 w 932329"/>
              <a:gd name="connsiteY6" fmla="*/ 313765 h 322730"/>
              <a:gd name="connsiteX7" fmla="*/ 770965 w 932329"/>
              <a:gd name="connsiteY7" fmla="*/ 98612 h 322730"/>
              <a:gd name="connsiteX8" fmla="*/ 842682 w 932329"/>
              <a:gd name="connsiteY8" fmla="*/ 35859 h 322730"/>
              <a:gd name="connsiteX9" fmla="*/ 609600 w 932329"/>
              <a:gd name="connsiteY9" fmla="*/ 80683 h 322730"/>
              <a:gd name="connsiteX10" fmla="*/ 887506 w 932329"/>
              <a:gd name="connsiteY10" fmla="*/ 259977 h 322730"/>
              <a:gd name="connsiteX11" fmla="*/ 932329 w 932329"/>
              <a:gd name="connsiteY11" fmla="*/ 233083 h 322730"/>
              <a:gd name="connsiteX12" fmla="*/ 923365 w 932329"/>
              <a:gd name="connsiteY12" fmla="*/ 71718 h 3227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32329" h="322730">
                <a:moveTo>
                  <a:pt x="0" y="53789"/>
                </a:moveTo>
                <a:lnTo>
                  <a:pt x="62753" y="322730"/>
                </a:lnTo>
                <a:lnTo>
                  <a:pt x="233082" y="0"/>
                </a:lnTo>
                <a:lnTo>
                  <a:pt x="259976" y="277906"/>
                </a:lnTo>
                <a:lnTo>
                  <a:pt x="412376" y="98612"/>
                </a:lnTo>
                <a:lnTo>
                  <a:pt x="206188" y="71718"/>
                </a:lnTo>
                <a:lnTo>
                  <a:pt x="493059" y="313765"/>
                </a:lnTo>
                <a:lnTo>
                  <a:pt x="770965" y="98612"/>
                </a:lnTo>
                <a:lnTo>
                  <a:pt x="842682" y="35859"/>
                </a:lnTo>
                <a:lnTo>
                  <a:pt x="609600" y="80683"/>
                </a:lnTo>
                <a:lnTo>
                  <a:pt x="887506" y="259977"/>
                </a:lnTo>
                <a:lnTo>
                  <a:pt x="932329" y="233083"/>
                </a:lnTo>
                <a:lnTo>
                  <a:pt x="923365" y="71718"/>
                </a:lnTo>
              </a:path>
            </a:pathLst>
          </a:custGeom>
          <a:ln w="76200"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4" name="144 Grupo"/>
          <p:cNvGrpSpPr/>
          <p:nvPr/>
        </p:nvGrpSpPr>
        <p:grpSpPr>
          <a:xfrm>
            <a:off x="6084503" y="2499742"/>
            <a:ext cx="1008000" cy="467998"/>
            <a:chOff x="2771800" y="2859782"/>
            <a:chExt cx="1008000" cy="467998"/>
          </a:xfrm>
        </p:grpSpPr>
        <p:sp>
          <p:nvSpPr>
            <p:cNvPr id="72" name="71 Rectángulo"/>
            <p:cNvSpPr/>
            <p:nvPr/>
          </p:nvSpPr>
          <p:spPr>
            <a:xfrm rot="16200000">
              <a:off x="2653728" y="3039780"/>
              <a:ext cx="467996" cy="108000"/>
            </a:xfrm>
            <a:prstGeom prst="rect">
              <a:avLst/>
            </a:prstGeom>
            <a:solidFill>
              <a:srgbClr val="FF6600"/>
            </a:solidFill>
            <a:ln>
              <a:solidFill>
                <a:srgbClr val="FF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74" name="73 Rectángulo"/>
            <p:cNvSpPr/>
            <p:nvPr/>
          </p:nvSpPr>
          <p:spPr>
            <a:xfrm rot="16200000">
              <a:off x="2984040" y="3039781"/>
              <a:ext cx="467996" cy="108000"/>
            </a:xfrm>
            <a:prstGeom prst="rect">
              <a:avLst/>
            </a:prstGeom>
            <a:solidFill>
              <a:srgbClr val="CC0099"/>
            </a:solidFill>
            <a:ln>
              <a:solidFill>
                <a:srgbClr val="CC00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75" name="74 Rectángulo"/>
            <p:cNvSpPr/>
            <p:nvPr/>
          </p:nvSpPr>
          <p:spPr>
            <a:xfrm rot="16200000">
              <a:off x="3334678" y="3039781"/>
              <a:ext cx="467996" cy="108000"/>
            </a:xfrm>
            <a:prstGeom prst="rect">
              <a:avLst/>
            </a:prstGeom>
            <a:solidFill>
              <a:srgbClr val="FF6600"/>
            </a:solidFill>
            <a:ln>
              <a:solidFill>
                <a:srgbClr val="FF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76" name="75 Rectángulo"/>
            <p:cNvSpPr/>
            <p:nvPr/>
          </p:nvSpPr>
          <p:spPr>
            <a:xfrm flipV="1">
              <a:off x="2771800" y="3194051"/>
              <a:ext cx="1008000" cy="133729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</p:grpSp>
      <p:sp>
        <p:nvSpPr>
          <p:cNvPr id="81" name="80 Forma libre"/>
          <p:cNvSpPr/>
          <p:nvPr/>
        </p:nvSpPr>
        <p:spPr>
          <a:xfrm>
            <a:off x="6845025" y="2956264"/>
            <a:ext cx="221942" cy="1464816"/>
          </a:xfrm>
          <a:custGeom>
            <a:avLst/>
            <a:gdLst>
              <a:gd name="connsiteX0" fmla="*/ 106532 w 221942"/>
              <a:gd name="connsiteY0" fmla="*/ 17755 h 1464816"/>
              <a:gd name="connsiteX1" fmla="*/ 106532 w 221942"/>
              <a:gd name="connsiteY1" fmla="*/ 381740 h 1464816"/>
              <a:gd name="connsiteX2" fmla="*/ 177553 w 221942"/>
              <a:gd name="connsiteY2" fmla="*/ 470517 h 1464816"/>
              <a:gd name="connsiteX3" fmla="*/ 115409 w 221942"/>
              <a:gd name="connsiteY3" fmla="*/ 541538 h 1464816"/>
              <a:gd name="connsiteX4" fmla="*/ 115409 w 221942"/>
              <a:gd name="connsiteY4" fmla="*/ 790113 h 1464816"/>
              <a:gd name="connsiteX5" fmla="*/ 0 w 221942"/>
              <a:gd name="connsiteY5" fmla="*/ 896645 h 1464816"/>
              <a:gd name="connsiteX6" fmla="*/ 115409 w 221942"/>
              <a:gd name="connsiteY6" fmla="*/ 985421 h 1464816"/>
              <a:gd name="connsiteX7" fmla="*/ 124287 w 221942"/>
              <a:gd name="connsiteY7" fmla="*/ 1278385 h 1464816"/>
              <a:gd name="connsiteX8" fmla="*/ 204186 w 221942"/>
              <a:gd name="connsiteY8" fmla="*/ 1251752 h 1464816"/>
              <a:gd name="connsiteX9" fmla="*/ 221942 w 221942"/>
              <a:gd name="connsiteY9" fmla="*/ 0 h 14648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21942" h="1464816">
                <a:moveTo>
                  <a:pt x="106532" y="17755"/>
                </a:moveTo>
                <a:lnTo>
                  <a:pt x="106532" y="381740"/>
                </a:lnTo>
                <a:lnTo>
                  <a:pt x="177553" y="470517"/>
                </a:lnTo>
                <a:lnTo>
                  <a:pt x="115409" y="541538"/>
                </a:lnTo>
                <a:lnTo>
                  <a:pt x="115409" y="790113"/>
                </a:lnTo>
                <a:lnTo>
                  <a:pt x="0" y="896645"/>
                </a:lnTo>
                <a:lnTo>
                  <a:pt x="115409" y="985421"/>
                </a:lnTo>
                <a:cubicBezTo>
                  <a:pt x="118368" y="1083076"/>
                  <a:pt x="109491" y="1229558"/>
                  <a:pt x="124287" y="1278385"/>
                </a:cubicBezTo>
                <a:cubicBezTo>
                  <a:pt x="150920" y="1269507"/>
                  <a:pt x="187910" y="1464816"/>
                  <a:pt x="204186" y="1251752"/>
                </a:cubicBezTo>
                <a:lnTo>
                  <a:pt x="221942" y="0"/>
                </a:lnTo>
              </a:path>
            </a:pathLst>
          </a:custGeom>
          <a:solidFill>
            <a:srgbClr val="FFFF00"/>
          </a:solidFill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9" name="68 Rectángulo"/>
          <p:cNvSpPr/>
          <p:nvPr/>
        </p:nvSpPr>
        <p:spPr>
          <a:xfrm rot="5400000" flipV="1">
            <a:off x="7992625" y="2175685"/>
            <a:ext cx="467996" cy="108000"/>
          </a:xfrm>
          <a:prstGeom prst="rect">
            <a:avLst/>
          </a:prstGeom>
          <a:solidFill>
            <a:srgbClr val="CC0099"/>
          </a:solidFill>
          <a:ln>
            <a:solidFill>
              <a:srgbClr val="CC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70" name="69 Rectángulo"/>
          <p:cNvSpPr/>
          <p:nvPr/>
        </p:nvSpPr>
        <p:spPr>
          <a:xfrm rot="5400000" flipV="1">
            <a:off x="8322937" y="2175684"/>
            <a:ext cx="467996" cy="108000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71" name="70 Rectángulo"/>
          <p:cNvSpPr/>
          <p:nvPr/>
        </p:nvSpPr>
        <p:spPr>
          <a:xfrm rot="5400000" flipV="1">
            <a:off x="8673575" y="2175684"/>
            <a:ext cx="467996" cy="108000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3" name="52 Rectángulo"/>
          <p:cNvSpPr/>
          <p:nvPr/>
        </p:nvSpPr>
        <p:spPr>
          <a:xfrm>
            <a:off x="8100504" y="1995686"/>
            <a:ext cx="1008000" cy="133729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grpSp>
        <p:nvGrpSpPr>
          <p:cNvPr id="48" name="144 Grupo"/>
          <p:cNvGrpSpPr/>
          <p:nvPr/>
        </p:nvGrpSpPr>
        <p:grpSpPr>
          <a:xfrm>
            <a:off x="7081944" y="2519253"/>
            <a:ext cx="1008000" cy="467998"/>
            <a:chOff x="2771800" y="2859782"/>
            <a:chExt cx="1008000" cy="467998"/>
          </a:xfrm>
        </p:grpSpPr>
        <p:sp>
          <p:nvSpPr>
            <p:cNvPr id="49" name="48 Rectángulo"/>
            <p:cNvSpPr/>
            <p:nvPr/>
          </p:nvSpPr>
          <p:spPr>
            <a:xfrm rot="16200000">
              <a:off x="2653728" y="3039780"/>
              <a:ext cx="467996" cy="108000"/>
            </a:xfrm>
            <a:prstGeom prst="rect">
              <a:avLst/>
            </a:prstGeom>
            <a:solidFill>
              <a:srgbClr val="CC0099"/>
            </a:solidFill>
            <a:ln>
              <a:solidFill>
                <a:srgbClr val="CC00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52" name="51 Rectángulo"/>
            <p:cNvSpPr/>
            <p:nvPr/>
          </p:nvSpPr>
          <p:spPr>
            <a:xfrm rot="16200000">
              <a:off x="2984040" y="3039781"/>
              <a:ext cx="467996" cy="108000"/>
            </a:xfrm>
            <a:prstGeom prst="rect">
              <a:avLst/>
            </a:prstGeom>
            <a:solidFill>
              <a:srgbClr val="CC0099"/>
            </a:solidFill>
            <a:ln>
              <a:solidFill>
                <a:srgbClr val="CC00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66" name="65 Rectángulo"/>
            <p:cNvSpPr/>
            <p:nvPr/>
          </p:nvSpPr>
          <p:spPr>
            <a:xfrm rot="16200000">
              <a:off x="3334678" y="3039781"/>
              <a:ext cx="467996" cy="108000"/>
            </a:xfrm>
            <a:prstGeom prst="rect">
              <a:avLst/>
            </a:prstGeom>
            <a:solidFill>
              <a:srgbClr val="00FF99"/>
            </a:solidFill>
            <a:ln>
              <a:solidFill>
                <a:srgbClr val="00FF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68" name="67 Rectángulo"/>
            <p:cNvSpPr/>
            <p:nvPr/>
          </p:nvSpPr>
          <p:spPr>
            <a:xfrm flipV="1">
              <a:off x="2771800" y="3194051"/>
              <a:ext cx="1008000" cy="133729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</p:grpSp>
      <p:grpSp>
        <p:nvGrpSpPr>
          <p:cNvPr id="82" name="81 Grupo"/>
          <p:cNvGrpSpPr/>
          <p:nvPr/>
        </p:nvGrpSpPr>
        <p:grpSpPr>
          <a:xfrm>
            <a:off x="4040294" y="4248041"/>
            <a:ext cx="3698367" cy="627965"/>
            <a:chOff x="4040294" y="4248041"/>
            <a:chExt cx="3698367" cy="627965"/>
          </a:xfrm>
        </p:grpSpPr>
        <p:grpSp>
          <p:nvGrpSpPr>
            <p:cNvPr id="83" name="84 Grupo"/>
            <p:cNvGrpSpPr/>
            <p:nvPr/>
          </p:nvGrpSpPr>
          <p:grpSpPr>
            <a:xfrm>
              <a:off x="4040294" y="4248041"/>
              <a:ext cx="2835962" cy="627965"/>
              <a:chOff x="3903550" y="4248041"/>
              <a:chExt cx="2835962" cy="627965"/>
            </a:xfrm>
          </p:grpSpPr>
          <p:grpSp>
            <p:nvGrpSpPr>
              <p:cNvPr id="87" name="89 Grupo"/>
              <p:cNvGrpSpPr/>
              <p:nvPr/>
            </p:nvGrpSpPr>
            <p:grpSpPr>
              <a:xfrm>
                <a:off x="3903550" y="4248041"/>
                <a:ext cx="2735974" cy="627965"/>
                <a:chOff x="3903550" y="4248041"/>
                <a:chExt cx="2735974" cy="627965"/>
              </a:xfrm>
            </p:grpSpPr>
            <p:sp>
              <p:nvSpPr>
                <p:cNvPr id="92" name="91 CuadroTexto"/>
                <p:cNvSpPr txBox="1"/>
                <p:nvPr/>
              </p:nvSpPr>
              <p:spPr>
                <a:xfrm rot="2586040">
                  <a:off x="5919455" y="4258349"/>
                  <a:ext cx="720069" cy="58477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s-ES" sz="3200" dirty="0" smtClean="0">
                      <a:solidFill>
                        <a:srgbClr val="FF0066"/>
                      </a:solidFill>
                    </a:rPr>
                    <a:t>Ser</a:t>
                  </a:r>
                  <a:endParaRPr lang="es-ES" sz="3200" dirty="0">
                    <a:solidFill>
                      <a:srgbClr val="FF0066"/>
                    </a:solidFill>
                  </a:endParaRPr>
                </a:p>
              </p:txBody>
            </p:sp>
            <p:grpSp>
              <p:nvGrpSpPr>
                <p:cNvPr id="93" name="79 Grupo"/>
                <p:cNvGrpSpPr/>
                <p:nvPr/>
              </p:nvGrpSpPr>
              <p:grpSpPr>
                <a:xfrm>
                  <a:off x="3903550" y="4248041"/>
                  <a:ext cx="1964594" cy="627965"/>
                  <a:chOff x="3840491" y="4248041"/>
                  <a:chExt cx="1964594" cy="627965"/>
                </a:xfrm>
              </p:grpSpPr>
              <p:grpSp>
                <p:nvGrpSpPr>
                  <p:cNvPr id="94" name="51 Grupo"/>
                  <p:cNvGrpSpPr/>
                  <p:nvPr/>
                </p:nvGrpSpPr>
                <p:grpSpPr>
                  <a:xfrm rot="19062422">
                    <a:off x="3840491" y="4248041"/>
                    <a:ext cx="1094744" cy="627965"/>
                    <a:chOff x="4397943" y="3590704"/>
                    <a:chExt cx="1094744" cy="627965"/>
                  </a:xfrm>
                </p:grpSpPr>
                <p:sp>
                  <p:nvSpPr>
                    <p:cNvPr id="99" name="98 Cheurón"/>
                    <p:cNvSpPr/>
                    <p:nvPr/>
                  </p:nvSpPr>
                  <p:spPr>
                    <a:xfrm rot="2580543">
                      <a:off x="4397943" y="3590704"/>
                      <a:ext cx="1094744" cy="554379"/>
                    </a:xfrm>
                    <a:prstGeom prst="chevron">
                      <a:avLst/>
                    </a:prstGeom>
                    <a:solidFill>
                      <a:srgbClr val="FF0066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s-E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00" name="99 CuadroTexto"/>
                    <p:cNvSpPr txBox="1"/>
                    <p:nvPr/>
                  </p:nvSpPr>
                  <p:spPr>
                    <a:xfrm rot="2586040">
                      <a:off x="4530427" y="3633894"/>
                      <a:ext cx="890372" cy="584775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s-ES" sz="3200" dirty="0" smtClean="0"/>
                        <a:t>Met</a:t>
                      </a:r>
                      <a:endParaRPr lang="es-ES" sz="3200" dirty="0"/>
                    </a:p>
                  </p:txBody>
                </p:sp>
              </p:grpSp>
              <p:grpSp>
                <p:nvGrpSpPr>
                  <p:cNvPr id="95" name="71 Grupo"/>
                  <p:cNvGrpSpPr/>
                  <p:nvPr/>
                </p:nvGrpSpPr>
                <p:grpSpPr>
                  <a:xfrm rot="19002165">
                    <a:off x="4710341" y="4248041"/>
                    <a:ext cx="1094744" cy="627965"/>
                    <a:chOff x="4397943" y="3590704"/>
                    <a:chExt cx="1094744" cy="627965"/>
                  </a:xfrm>
                </p:grpSpPr>
                <p:sp>
                  <p:nvSpPr>
                    <p:cNvPr id="96" name="95 Cheurón"/>
                    <p:cNvSpPr/>
                    <p:nvPr/>
                  </p:nvSpPr>
                  <p:spPr>
                    <a:xfrm rot="2580543">
                      <a:off x="4397943" y="3590704"/>
                      <a:ext cx="1094744" cy="554379"/>
                    </a:xfrm>
                    <a:prstGeom prst="chevron">
                      <a:avLst/>
                    </a:prstGeom>
                    <a:solidFill>
                      <a:srgbClr val="FF660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s-E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97" name="96 CuadroTexto"/>
                    <p:cNvSpPr txBox="1"/>
                    <p:nvPr/>
                  </p:nvSpPr>
                  <p:spPr>
                    <a:xfrm rot="2586040">
                      <a:off x="4601248" y="3633894"/>
                      <a:ext cx="748731" cy="584775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s-ES" sz="3200" dirty="0" smtClean="0"/>
                        <a:t>Pro</a:t>
                      </a:r>
                      <a:endParaRPr lang="es-ES" sz="3200" dirty="0"/>
                    </a:p>
                  </p:txBody>
                </p:sp>
              </p:grpSp>
            </p:grpSp>
          </p:grpSp>
          <p:grpSp>
            <p:nvGrpSpPr>
              <p:cNvPr id="88" name="86 Grupo"/>
              <p:cNvGrpSpPr/>
              <p:nvPr/>
            </p:nvGrpSpPr>
            <p:grpSpPr>
              <a:xfrm rot="18963800">
                <a:off x="5644768" y="4248041"/>
                <a:ext cx="1094744" cy="627965"/>
                <a:chOff x="4397943" y="3590704"/>
                <a:chExt cx="1094744" cy="627965"/>
              </a:xfrm>
            </p:grpSpPr>
            <p:sp>
              <p:nvSpPr>
                <p:cNvPr id="89" name="88 Cheurón"/>
                <p:cNvSpPr/>
                <p:nvPr/>
              </p:nvSpPr>
              <p:spPr>
                <a:xfrm rot="2580543">
                  <a:off x="4397943" y="3590704"/>
                  <a:ext cx="1094744" cy="554379"/>
                </a:xfrm>
                <a:prstGeom prst="chevron">
                  <a:avLst/>
                </a:prstGeom>
                <a:solidFill>
                  <a:srgbClr val="00FF99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E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90" name="89 CuadroTexto"/>
                <p:cNvSpPr txBox="1"/>
                <p:nvPr/>
              </p:nvSpPr>
              <p:spPr>
                <a:xfrm rot="2586040">
                  <a:off x="4615579" y="3633894"/>
                  <a:ext cx="720069" cy="58477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s-ES" sz="3200" dirty="0" smtClean="0"/>
                    <a:t>Ser</a:t>
                  </a:r>
                  <a:endParaRPr lang="es-ES" sz="3200" dirty="0"/>
                </a:p>
              </p:txBody>
            </p:sp>
          </p:grpSp>
        </p:grpSp>
        <p:grpSp>
          <p:nvGrpSpPr>
            <p:cNvPr id="84" name="102 Grupo"/>
            <p:cNvGrpSpPr/>
            <p:nvPr/>
          </p:nvGrpSpPr>
          <p:grpSpPr>
            <a:xfrm>
              <a:off x="6643917" y="4257776"/>
              <a:ext cx="1094744" cy="591985"/>
              <a:chOff x="6643917" y="4257776"/>
              <a:chExt cx="1094744" cy="591985"/>
            </a:xfrm>
          </p:grpSpPr>
          <p:sp>
            <p:nvSpPr>
              <p:cNvPr id="85" name="84 Cheurón"/>
              <p:cNvSpPr/>
              <p:nvPr/>
            </p:nvSpPr>
            <p:spPr>
              <a:xfrm rot="21094">
                <a:off x="6643917" y="4257776"/>
                <a:ext cx="1094744" cy="554379"/>
              </a:xfrm>
              <a:prstGeom prst="chevron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>
                  <a:solidFill>
                    <a:schemeClr val="tx1"/>
                  </a:solidFill>
                </a:endParaRPr>
              </a:p>
            </p:txBody>
          </p:sp>
          <p:sp>
            <p:nvSpPr>
              <p:cNvPr id="86" name="85 CuadroTexto"/>
              <p:cNvSpPr txBox="1"/>
              <p:nvPr/>
            </p:nvSpPr>
            <p:spPr>
              <a:xfrm rot="26591">
                <a:off x="6899086" y="4264986"/>
                <a:ext cx="694998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ES" sz="3200" dirty="0" smtClean="0"/>
                  <a:t>Tyr</a:t>
                </a:r>
                <a:endParaRPr lang="es-ES" sz="3200" dirty="0"/>
              </a:p>
            </p:txBody>
          </p:sp>
        </p:grpSp>
      </p:grpSp>
      <p:grpSp>
        <p:nvGrpSpPr>
          <p:cNvPr id="101" name="100 Grupo"/>
          <p:cNvGrpSpPr/>
          <p:nvPr/>
        </p:nvGrpSpPr>
        <p:grpSpPr>
          <a:xfrm>
            <a:off x="7869744" y="4248041"/>
            <a:ext cx="1094744" cy="627965"/>
            <a:chOff x="4397943" y="3590704"/>
            <a:chExt cx="1094744" cy="627965"/>
          </a:xfrm>
        </p:grpSpPr>
        <p:sp>
          <p:nvSpPr>
            <p:cNvPr id="102" name="101 Cheurón"/>
            <p:cNvSpPr/>
            <p:nvPr/>
          </p:nvSpPr>
          <p:spPr>
            <a:xfrm rot="2580543">
              <a:off x="4397943" y="3590704"/>
              <a:ext cx="1094744" cy="554379"/>
            </a:xfrm>
            <a:prstGeom prst="chevron">
              <a:avLst/>
            </a:prstGeom>
            <a:solidFill>
              <a:srgbClr val="00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>
                <a:solidFill>
                  <a:schemeClr val="tx1"/>
                </a:solidFill>
              </a:endParaRPr>
            </a:p>
          </p:txBody>
        </p:sp>
        <p:sp>
          <p:nvSpPr>
            <p:cNvPr id="103" name="102 CuadroTexto"/>
            <p:cNvSpPr txBox="1"/>
            <p:nvPr/>
          </p:nvSpPr>
          <p:spPr>
            <a:xfrm rot="2586040">
              <a:off x="4576306" y="3633894"/>
              <a:ext cx="798617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3200" dirty="0" smtClean="0"/>
                <a:t>Asn</a:t>
              </a:r>
              <a:endParaRPr lang="es-ES" sz="3200" dirty="0"/>
            </a:p>
          </p:txBody>
        </p:sp>
      </p:grpSp>
      <p:sp>
        <p:nvSpPr>
          <p:cNvPr id="104" name="103 Forma libre"/>
          <p:cNvSpPr/>
          <p:nvPr/>
        </p:nvSpPr>
        <p:spPr>
          <a:xfrm>
            <a:off x="7853082" y="2931790"/>
            <a:ext cx="274204" cy="1366786"/>
          </a:xfrm>
          <a:custGeom>
            <a:avLst/>
            <a:gdLst>
              <a:gd name="connsiteX0" fmla="*/ 125506 w 233083"/>
              <a:gd name="connsiteY0" fmla="*/ 0 h 1411941"/>
              <a:gd name="connsiteX1" fmla="*/ 125506 w 233083"/>
              <a:gd name="connsiteY1" fmla="*/ 376517 h 1411941"/>
              <a:gd name="connsiteX2" fmla="*/ 0 w 233083"/>
              <a:gd name="connsiteY2" fmla="*/ 367553 h 1411941"/>
              <a:gd name="connsiteX3" fmla="*/ 8965 w 233083"/>
              <a:gd name="connsiteY3" fmla="*/ 555811 h 1411941"/>
              <a:gd name="connsiteX4" fmla="*/ 107577 w 233083"/>
              <a:gd name="connsiteY4" fmla="*/ 555811 h 1411941"/>
              <a:gd name="connsiteX5" fmla="*/ 107577 w 233083"/>
              <a:gd name="connsiteY5" fmla="*/ 950258 h 1411941"/>
              <a:gd name="connsiteX6" fmla="*/ 0 w 233083"/>
              <a:gd name="connsiteY6" fmla="*/ 959223 h 1411941"/>
              <a:gd name="connsiteX7" fmla="*/ 8965 w 233083"/>
              <a:gd name="connsiteY7" fmla="*/ 1129553 h 1411941"/>
              <a:gd name="connsiteX8" fmla="*/ 98612 w 233083"/>
              <a:gd name="connsiteY8" fmla="*/ 1129553 h 1411941"/>
              <a:gd name="connsiteX9" fmla="*/ 98612 w 233083"/>
              <a:gd name="connsiteY9" fmla="*/ 1299882 h 1411941"/>
              <a:gd name="connsiteX10" fmla="*/ 233083 w 233083"/>
              <a:gd name="connsiteY10" fmla="*/ 1192306 h 1411941"/>
              <a:gd name="connsiteX0" fmla="*/ 125506 w 125506"/>
              <a:gd name="connsiteY0" fmla="*/ 0 h 1299882"/>
              <a:gd name="connsiteX1" fmla="*/ 125506 w 125506"/>
              <a:gd name="connsiteY1" fmla="*/ 376517 h 1299882"/>
              <a:gd name="connsiteX2" fmla="*/ 0 w 125506"/>
              <a:gd name="connsiteY2" fmla="*/ 367553 h 1299882"/>
              <a:gd name="connsiteX3" fmla="*/ 8965 w 125506"/>
              <a:gd name="connsiteY3" fmla="*/ 555811 h 1299882"/>
              <a:gd name="connsiteX4" fmla="*/ 107577 w 125506"/>
              <a:gd name="connsiteY4" fmla="*/ 555811 h 1299882"/>
              <a:gd name="connsiteX5" fmla="*/ 107577 w 125506"/>
              <a:gd name="connsiteY5" fmla="*/ 950258 h 1299882"/>
              <a:gd name="connsiteX6" fmla="*/ 0 w 125506"/>
              <a:gd name="connsiteY6" fmla="*/ 959223 h 1299882"/>
              <a:gd name="connsiteX7" fmla="*/ 8965 w 125506"/>
              <a:gd name="connsiteY7" fmla="*/ 1129553 h 1299882"/>
              <a:gd name="connsiteX8" fmla="*/ 98612 w 125506"/>
              <a:gd name="connsiteY8" fmla="*/ 1129553 h 1299882"/>
              <a:gd name="connsiteX9" fmla="*/ 98612 w 125506"/>
              <a:gd name="connsiteY9" fmla="*/ 1299882 h 1299882"/>
              <a:gd name="connsiteX0" fmla="*/ 125506 w 125506"/>
              <a:gd name="connsiteY0" fmla="*/ 0 h 1331258"/>
              <a:gd name="connsiteX1" fmla="*/ 125506 w 125506"/>
              <a:gd name="connsiteY1" fmla="*/ 376517 h 1331258"/>
              <a:gd name="connsiteX2" fmla="*/ 0 w 125506"/>
              <a:gd name="connsiteY2" fmla="*/ 367553 h 1331258"/>
              <a:gd name="connsiteX3" fmla="*/ 8965 w 125506"/>
              <a:gd name="connsiteY3" fmla="*/ 555811 h 1331258"/>
              <a:gd name="connsiteX4" fmla="*/ 107577 w 125506"/>
              <a:gd name="connsiteY4" fmla="*/ 555811 h 1331258"/>
              <a:gd name="connsiteX5" fmla="*/ 107577 w 125506"/>
              <a:gd name="connsiteY5" fmla="*/ 950258 h 1331258"/>
              <a:gd name="connsiteX6" fmla="*/ 0 w 125506"/>
              <a:gd name="connsiteY6" fmla="*/ 959223 h 1331258"/>
              <a:gd name="connsiteX7" fmla="*/ 8965 w 125506"/>
              <a:gd name="connsiteY7" fmla="*/ 1129553 h 1331258"/>
              <a:gd name="connsiteX8" fmla="*/ 98612 w 125506"/>
              <a:gd name="connsiteY8" fmla="*/ 1129553 h 1331258"/>
              <a:gd name="connsiteX9" fmla="*/ 98612 w 125506"/>
              <a:gd name="connsiteY9" fmla="*/ 1299882 h 1331258"/>
              <a:gd name="connsiteX10" fmla="*/ 89647 w 125506"/>
              <a:gd name="connsiteY10" fmla="*/ 1317811 h 1331258"/>
              <a:gd name="connsiteX0" fmla="*/ 125506 w 249178"/>
              <a:gd name="connsiteY0" fmla="*/ 0 h 1331258"/>
              <a:gd name="connsiteX1" fmla="*/ 125506 w 249178"/>
              <a:gd name="connsiteY1" fmla="*/ 376517 h 1331258"/>
              <a:gd name="connsiteX2" fmla="*/ 0 w 249178"/>
              <a:gd name="connsiteY2" fmla="*/ 367553 h 1331258"/>
              <a:gd name="connsiteX3" fmla="*/ 8965 w 249178"/>
              <a:gd name="connsiteY3" fmla="*/ 555811 h 1331258"/>
              <a:gd name="connsiteX4" fmla="*/ 107577 w 249178"/>
              <a:gd name="connsiteY4" fmla="*/ 555811 h 1331258"/>
              <a:gd name="connsiteX5" fmla="*/ 107577 w 249178"/>
              <a:gd name="connsiteY5" fmla="*/ 950258 h 1331258"/>
              <a:gd name="connsiteX6" fmla="*/ 0 w 249178"/>
              <a:gd name="connsiteY6" fmla="*/ 959223 h 1331258"/>
              <a:gd name="connsiteX7" fmla="*/ 8965 w 249178"/>
              <a:gd name="connsiteY7" fmla="*/ 1129553 h 1331258"/>
              <a:gd name="connsiteX8" fmla="*/ 98612 w 249178"/>
              <a:gd name="connsiteY8" fmla="*/ 1129553 h 1331258"/>
              <a:gd name="connsiteX9" fmla="*/ 98612 w 249178"/>
              <a:gd name="connsiteY9" fmla="*/ 1299882 h 1331258"/>
              <a:gd name="connsiteX10" fmla="*/ 247310 w 249178"/>
              <a:gd name="connsiteY10" fmla="*/ 1188608 h 1331258"/>
              <a:gd name="connsiteX0" fmla="*/ 125506 w 274204"/>
              <a:gd name="connsiteY0" fmla="*/ 0 h 1331258"/>
              <a:gd name="connsiteX1" fmla="*/ 125506 w 274204"/>
              <a:gd name="connsiteY1" fmla="*/ 376517 h 1331258"/>
              <a:gd name="connsiteX2" fmla="*/ 0 w 274204"/>
              <a:gd name="connsiteY2" fmla="*/ 367553 h 1331258"/>
              <a:gd name="connsiteX3" fmla="*/ 8965 w 274204"/>
              <a:gd name="connsiteY3" fmla="*/ 555811 h 1331258"/>
              <a:gd name="connsiteX4" fmla="*/ 107577 w 274204"/>
              <a:gd name="connsiteY4" fmla="*/ 555811 h 1331258"/>
              <a:gd name="connsiteX5" fmla="*/ 107577 w 274204"/>
              <a:gd name="connsiteY5" fmla="*/ 950258 h 1331258"/>
              <a:gd name="connsiteX6" fmla="*/ 0 w 274204"/>
              <a:gd name="connsiteY6" fmla="*/ 959223 h 1331258"/>
              <a:gd name="connsiteX7" fmla="*/ 8965 w 274204"/>
              <a:gd name="connsiteY7" fmla="*/ 1129553 h 1331258"/>
              <a:gd name="connsiteX8" fmla="*/ 98612 w 274204"/>
              <a:gd name="connsiteY8" fmla="*/ 1129553 h 1331258"/>
              <a:gd name="connsiteX9" fmla="*/ 98612 w 274204"/>
              <a:gd name="connsiteY9" fmla="*/ 1299882 h 1331258"/>
              <a:gd name="connsiteX10" fmla="*/ 247310 w 274204"/>
              <a:gd name="connsiteY10" fmla="*/ 1188608 h 1331258"/>
              <a:gd name="connsiteX11" fmla="*/ 259977 w 274204"/>
              <a:gd name="connsiteY11" fmla="*/ 1165411 h 1331258"/>
              <a:gd name="connsiteX0" fmla="*/ 125506 w 274204"/>
              <a:gd name="connsiteY0" fmla="*/ 35528 h 1366786"/>
              <a:gd name="connsiteX1" fmla="*/ 125506 w 274204"/>
              <a:gd name="connsiteY1" fmla="*/ 412045 h 1366786"/>
              <a:gd name="connsiteX2" fmla="*/ 0 w 274204"/>
              <a:gd name="connsiteY2" fmla="*/ 403081 h 1366786"/>
              <a:gd name="connsiteX3" fmla="*/ 8965 w 274204"/>
              <a:gd name="connsiteY3" fmla="*/ 591339 h 1366786"/>
              <a:gd name="connsiteX4" fmla="*/ 107577 w 274204"/>
              <a:gd name="connsiteY4" fmla="*/ 591339 h 1366786"/>
              <a:gd name="connsiteX5" fmla="*/ 107577 w 274204"/>
              <a:gd name="connsiteY5" fmla="*/ 985786 h 1366786"/>
              <a:gd name="connsiteX6" fmla="*/ 0 w 274204"/>
              <a:gd name="connsiteY6" fmla="*/ 994751 h 1366786"/>
              <a:gd name="connsiteX7" fmla="*/ 8965 w 274204"/>
              <a:gd name="connsiteY7" fmla="*/ 1165081 h 1366786"/>
              <a:gd name="connsiteX8" fmla="*/ 98612 w 274204"/>
              <a:gd name="connsiteY8" fmla="*/ 1165081 h 1366786"/>
              <a:gd name="connsiteX9" fmla="*/ 98612 w 274204"/>
              <a:gd name="connsiteY9" fmla="*/ 1335410 h 1366786"/>
              <a:gd name="connsiteX10" fmla="*/ 247310 w 274204"/>
              <a:gd name="connsiteY10" fmla="*/ 1224136 h 1366786"/>
              <a:gd name="connsiteX11" fmla="*/ 247310 w 274204"/>
              <a:gd name="connsiteY11" fmla="*/ 0 h 13667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74204" h="1366786">
                <a:moveTo>
                  <a:pt x="125506" y="35528"/>
                </a:moveTo>
                <a:lnTo>
                  <a:pt x="125506" y="412045"/>
                </a:lnTo>
                <a:lnTo>
                  <a:pt x="0" y="403081"/>
                </a:lnTo>
                <a:lnTo>
                  <a:pt x="8965" y="591339"/>
                </a:lnTo>
                <a:lnTo>
                  <a:pt x="107577" y="591339"/>
                </a:lnTo>
                <a:lnTo>
                  <a:pt x="107577" y="985786"/>
                </a:lnTo>
                <a:lnTo>
                  <a:pt x="0" y="994751"/>
                </a:lnTo>
                <a:lnTo>
                  <a:pt x="8965" y="1165081"/>
                </a:lnTo>
                <a:lnTo>
                  <a:pt x="98612" y="1165081"/>
                </a:lnTo>
                <a:lnTo>
                  <a:pt x="98612" y="1335410"/>
                </a:lnTo>
                <a:cubicBezTo>
                  <a:pt x="97118" y="1366786"/>
                  <a:pt x="249178" y="1220401"/>
                  <a:pt x="247310" y="1224136"/>
                </a:cubicBezTo>
                <a:cubicBezTo>
                  <a:pt x="274204" y="1201724"/>
                  <a:pt x="244671" y="4833"/>
                  <a:pt x="247310" y="0"/>
                </a:cubicBezTo>
              </a:path>
            </a:pathLst>
          </a:custGeom>
          <a:solidFill>
            <a:srgbClr val="FFFF00"/>
          </a:solidFill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27 Recortar rectángulo de esquina sencilla"/>
          <p:cNvSpPr/>
          <p:nvPr/>
        </p:nvSpPr>
        <p:spPr>
          <a:xfrm rot="10800000" flipH="1">
            <a:off x="-176" y="0"/>
            <a:ext cx="4140128" cy="612000"/>
          </a:xfrm>
          <a:prstGeom prst="snip1Rect">
            <a:avLst>
              <a:gd name="adj" fmla="val 39534"/>
            </a:avLst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0" name="29 CuadroTexto"/>
          <p:cNvSpPr txBox="1"/>
          <p:nvPr/>
        </p:nvSpPr>
        <p:spPr>
          <a:xfrm>
            <a:off x="254460" y="51470"/>
            <a:ext cx="35974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 smtClean="0"/>
              <a:t>TRADUCCIÓN DEL ADN</a:t>
            </a:r>
            <a:endParaRPr lang="es-ES" sz="2800" b="1" dirty="0"/>
          </a:p>
        </p:txBody>
      </p:sp>
      <p:grpSp>
        <p:nvGrpSpPr>
          <p:cNvPr id="2" name="98 Grupo"/>
          <p:cNvGrpSpPr>
            <a:grpSpLocks noChangeAspect="1"/>
          </p:cNvGrpSpPr>
          <p:nvPr/>
        </p:nvGrpSpPr>
        <p:grpSpPr>
          <a:xfrm>
            <a:off x="6027071" y="735942"/>
            <a:ext cx="2793400" cy="3563999"/>
            <a:chOff x="2771795" y="1059584"/>
            <a:chExt cx="2088229" cy="2664300"/>
          </a:xfrm>
        </p:grpSpPr>
        <p:grpSp>
          <p:nvGrpSpPr>
            <p:cNvPr id="3" name="65 Grupo"/>
            <p:cNvGrpSpPr/>
            <p:nvPr/>
          </p:nvGrpSpPr>
          <p:grpSpPr>
            <a:xfrm>
              <a:off x="2771795" y="1059584"/>
              <a:ext cx="2088229" cy="2664300"/>
              <a:chOff x="5076056" y="1419622"/>
              <a:chExt cx="2088232" cy="2664296"/>
            </a:xfrm>
          </p:grpSpPr>
          <p:sp>
            <p:nvSpPr>
              <p:cNvPr id="35" name="34 Elipse"/>
              <p:cNvSpPr/>
              <p:nvPr/>
            </p:nvSpPr>
            <p:spPr>
              <a:xfrm>
                <a:off x="5076056" y="2211710"/>
                <a:ext cx="2088232" cy="1872208"/>
              </a:xfrm>
              <a:prstGeom prst="ellipse">
                <a:avLst/>
              </a:prstGeom>
              <a:solidFill>
                <a:srgbClr val="00808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 dirty="0"/>
              </a:p>
            </p:txBody>
          </p:sp>
          <p:sp>
            <p:nvSpPr>
              <p:cNvPr id="33" name="32 Elipse"/>
              <p:cNvSpPr/>
              <p:nvPr/>
            </p:nvSpPr>
            <p:spPr>
              <a:xfrm>
                <a:off x="5364088" y="1419622"/>
                <a:ext cx="1512168" cy="1152128"/>
              </a:xfrm>
              <a:prstGeom prst="ellipse">
                <a:avLst/>
              </a:prstGeom>
              <a:solidFill>
                <a:srgbClr val="00808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 dirty="0"/>
              </a:p>
            </p:txBody>
          </p:sp>
        </p:grpSp>
        <p:sp>
          <p:nvSpPr>
            <p:cNvPr id="78" name="77 Elipse"/>
            <p:cNvSpPr/>
            <p:nvPr/>
          </p:nvSpPr>
          <p:spPr>
            <a:xfrm>
              <a:off x="3347860" y="1635647"/>
              <a:ext cx="288032" cy="288032"/>
            </a:xfrm>
            <a:prstGeom prst="ellipse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79" name="78 Elipse"/>
            <p:cNvSpPr/>
            <p:nvPr/>
          </p:nvSpPr>
          <p:spPr>
            <a:xfrm>
              <a:off x="3995936" y="1635646"/>
              <a:ext cx="288032" cy="288032"/>
            </a:xfrm>
            <a:prstGeom prst="ellipse">
              <a:avLst/>
            </a:prstGeom>
            <a:solidFill>
              <a:srgbClr val="00CCFF"/>
            </a:solidFill>
            <a:ln>
              <a:solidFill>
                <a:srgbClr val="00CC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</p:grpSp>
      <p:sp>
        <p:nvSpPr>
          <p:cNvPr id="36" name="35 Rectángulo"/>
          <p:cNvSpPr/>
          <p:nvPr/>
        </p:nvSpPr>
        <p:spPr>
          <a:xfrm rot="5400000" flipV="1">
            <a:off x="5965984" y="2175686"/>
            <a:ext cx="467996" cy="108000"/>
          </a:xfrm>
          <a:prstGeom prst="rect">
            <a:avLst/>
          </a:prstGeom>
          <a:solidFill>
            <a:srgbClr val="CC0099"/>
          </a:solidFill>
          <a:ln>
            <a:solidFill>
              <a:srgbClr val="CC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7" name="36 Rectángulo"/>
          <p:cNvSpPr/>
          <p:nvPr/>
        </p:nvSpPr>
        <p:spPr>
          <a:xfrm rot="5400000" flipV="1">
            <a:off x="6296296" y="2175685"/>
            <a:ext cx="467996" cy="108000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8" name="37 Rectángulo"/>
          <p:cNvSpPr/>
          <p:nvPr/>
        </p:nvSpPr>
        <p:spPr>
          <a:xfrm rot="5400000" flipV="1">
            <a:off x="6646934" y="2175685"/>
            <a:ext cx="467996" cy="108000"/>
          </a:xfrm>
          <a:prstGeom prst="rect">
            <a:avLst/>
          </a:prstGeom>
          <a:solidFill>
            <a:srgbClr val="CC0099"/>
          </a:solidFill>
          <a:ln>
            <a:solidFill>
              <a:srgbClr val="CC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9" name="38 Rectángulo"/>
          <p:cNvSpPr/>
          <p:nvPr/>
        </p:nvSpPr>
        <p:spPr>
          <a:xfrm>
            <a:off x="6084056" y="1995686"/>
            <a:ext cx="1008000" cy="133729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40" name="39 Rectángulo"/>
          <p:cNvSpPr/>
          <p:nvPr/>
        </p:nvSpPr>
        <p:spPr>
          <a:xfrm rot="5400000" flipV="1">
            <a:off x="6974096" y="2175686"/>
            <a:ext cx="467996" cy="108000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43" name="42 Rectángulo"/>
          <p:cNvSpPr/>
          <p:nvPr/>
        </p:nvSpPr>
        <p:spPr>
          <a:xfrm rot="5400000" flipV="1">
            <a:off x="7304408" y="2175685"/>
            <a:ext cx="467996" cy="108000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44" name="43 Rectángulo"/>
          <p:cNvSpPr/>
          <p:nvPr/>
        </p:nvSpPr>
        <p:spPr>
          <a:xfrm rot="5400000" flipV="1">
            <a:off x="7655046" y="2175685"/>
            <a:ext cx="467996" cy="1080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46" name="45 Rectángulo"/>
          <p:cNvSpPr/>
          <p:nvPr/>
        </p:nvSpPr>
        <p:spPr>
          <a:xfrm>
            <a:off x="7092168" y="1995686"/>
            <a:ext cx="1008000" cy="133729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4" name="53 Rectángulo"/>
          <p:cNvSpPr/>
          <p:nvPr/>
        </p:nvSpPr>
        <p:spPr>
          <a:xfrm rot="5400000" flipV="1">
            <a:off x="2941760" y="2175686"/>
            <a:ext cx="467996" cy="108000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5" name="54 Rectángulo"/>
          <p:cNvSpPr/>
          <p:nvPr/>
        </p:nvSpPr>
        <p:spPr>
          <a:xfrm rot="5400000" flipV="1">
            <a:off x="3272072" y="2175685"/>
            <a:ext cx="467996" cy="108000"/>
          </a:xfrm>
          <a:prstGeom prst="rect">
            <a:avLst/>
          </a:prstGeom>
          <a:solidFill>
            <a:srgbClr val="CC0099"/>
          </a:solidFill>
          <a:ln>
            <a:solidFill>
              <a:srgbClr val="CC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6" name="55 Rectángulo"/>
          <p:cNvSpPr/>
          <p:nvPr/>
        </p:nvSpPr>
        <p:spPr>
          <a:xfrm rot="5400000" flipV="1">
            <a:off x="3622710" y="2175685"/>
            <a:ext cx="467996" cy="108000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7" name="56 Rectángulo"/>
          <p:cNvSpPr/>
          <p:nvPr/>
        </p:nvSpPr>
        <p:spPr>
          <a:xfrm>
            <a:off x="3059832" y="1995686"/>
            <a:ext cx="1008000" cy="133729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8" name="57 Rectángulo"/>
          <p:cNvSpPr/>
          <p:nvPr/>
        </p:nvSpPr>
        <p:spPr>
          <a:xfrm rot="5400000" flipV="1">
            <a:off x="3949872" y="2175686"/>
            <a:ext cx="467996" cy="1080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9" name="58 Rectángulo"/>
          <p:cNvSpPr/>
          <p:nvPr/>
        </p:nvSpPr>
        <p:spPr>
          <a:xfrm rot="5400000" flipV="1">
            <a:off x="4280184" y="2175685"/>
            <a:ext cx="467996" cy="1080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60" name="59 Rectángulo"/>
          <p:cNvSpPr/>
          <p:nvPr/>
        </p:nvSpPr>
        <p:spPr>
          <a:xfrm rot="5400000" flipV="1">
            <a:off x="4630822" y="2175685"/>
            <a:ext cx="467996" cy="108000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0" name="49 Elipse"/>
          <p:cNvSpPr/>
          <p:nvPr/>
        </p:nvSpPr>
        <p:spPr>
          <a:xfrm>
            <a:off x="6804248" y="2690509"/>
            <a:ext cx="385297" cy="385297"/>
          </a:xfrm>
          <a:prstGeom prst="ellipse">
            <a:avLst/>
          </a:prstGeom>
          <a:solidFill>
            <a:srgbClr val="FF0066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1" name="50 Elipse"/>
          <p:cNvSpPr/>
          <p:nvPr/>
        </p:nvSpPr>
        <p:spPr>
          <a:xfrm>
            <a:off x="7671165" y="2690509"/>
            <a:ext cx="385297" cy="385297"/>
          </a:xfrm>
          <a:prstGeom prst="ellipse">
            <a:avLst/>
          </a:prstGeom>
          <a:solidFill>
            <a:srgbClr val="FF0066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61" name="60 Rectángulo"/>
          <p:cNvSpPr/>
          <p:nvPr/>
        </p:nvSpPr>
        <p:spPr>
          <a:xfrm>
            <a:off x="4067944" y="1995686"/>
            <a:ext cx="1008000" cy="133729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62" name="61 Rectángulo"/>
          <p:cNvSpPr/>
          <p:nvPr/>
        </p:nvSpPr>
        <p:spPr>
          <a:xfrm rot="5400000" flipV="1">
            <a:off x="4957985" y="2175686"/>
            <a:ext cx="467996" cy="108000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63" name="62 Rectángulo"/>
          <p:cNvSpPr/>
          <p:nvPr/>
        </p:nvSpPr>
        <p:spPr>
          <a:xfrm rot="5400000" flipV="1">
            <a:off x="5288297" y="2175685"/>
            <a:ext cx="467996" cy="108000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64" name="63 Rectángulo"/>
          <p:cNvSpPr/>
          <p:nvPr/>
        </p:nvSpPr>
        <p:spPr>
          <a:xfrm rot="5400000" flipV="1">
            <a:off x="5638935" y="2175685"/>
            <a:ext cx="467996" cy="1080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65" name="64 Rectángulo"/>
          <p:cNvSpPr/>
          <p:nvPr/>
        </p:nvSpPr>
        <p:spPr>
          <a:xfrm>
            <a:off x="5076057" y="1995686"/>
            <a:ext cx="1008000" cy="133729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grpSp>
        <p:nvGrpSpPr>
          <p:cNvPr id="84" name="83 Grupo"/>
          <p:cNvGrpSpPr/>
          <p:nvPr/>
        </p:nvGrpSpPr>
        <p:grpSpPr>
          <a:xfrm rot="19920000">
            <a:off x="5900117" y="2695916"/>
            <a:ext cx="1008000" cy="1921338"/>
            <a:chOff x="3131952" y="2499742"/>
            <a:chExt cx="1008000" cy="1921338"/>
          </a:xfrm>
        </p:grpSpPr>
        <p:grpSp>
          <p:nvGrpSpPr>
            <p:cNvPr id="4" name="144 Grupo"/>
            <p:cNvGrpSpPr/>
            <p:nvPr/>
          </p:nvGrpSpPr>
          <p:grpSpPr>
            <a:xfrm>
              <a:off x="3131952" y="2499742"/>
              <a:ext cx="1008000" cy="467998"/>
              <a:chOff x="2771800" y="2859782"/>
              <a:chExt cx="1008000" cy="467998"/>
            </a:xfrm>
          </p:grpSpPr>
          <p:sp>
            <p:nvSpPr>
              <p:cNvPr id="72" name="71 Rectángulo"/>
              <p:cNvSpPr/>
              <p:nvPr/>
            </p:nvSpPr>
            <p:spPr>
              <a:xfrm rot="16200000">
                <a:off x="2653728" y="3039780"/>
                <a:ext cx="467996" cy="108000"/>
              </a:xfrm>
              <a:prstGeom prst="rect">
                <a:avLst/>
              </a:prstGeom>
              <a:solidFill>
                <a:srgbClr val="FF6600"/>
              </a:solidFill>
              <a:ln>
                <a:solidFill>
                  <a:srgbClr val="FF66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 dirty="0"/>
              </a:p>
            </p:txBody>
          </p:sp>
          <p:sp>
            <p:nvSpPr>
              <p:cNvPr id="74" name="73 Rectángulo"/>
              <p:cNvSpPr/>
              <p:nvPr/>
            </p:nvSpPr>
            <p:spPr>
              <a:xfrm rot="16200000">
                <a:off x="2984040" y="3039781"/>
                <a:ext cx="467996" cy="108000"/>
              </a:xfrm>
              <a:prstGeom prst="rect">
                <a:avLst/>
              </a:prstGeom>
              <a:solidFill>
                <a:srgbClr val="CC0099"/>
              </a:solidFill>
              <a:ln>
                <a:solidFill>
                  <a:srgbClr val="CC00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 dirty="0"/>
              </a:p>
            </p:txBody>
          </p:sp>
          <p:sp>
            <p:nvSpPr>
              <p:cNvPr id="75" name="74 Rectángulo"/>
              <p:cNvSpPr/>
              <p:nvPr/>
            </p:nvSpPr>
            <p:spPr>
              <a:xfrm rot="16200000">
                <a:off x="3334678" y="3039781"/>
                <a:ext cx="467996" cy="108000"/>
              </a:xfrm>
              <a:prstGeom prst="rect">
                <a:avLst/>
              </a:prstGeom>
              <a:solidFill>
                <a:srgbClr val="FF6600"/>
              </a:solidFill>
              <a:ln>
                <a:solidFill>
                  <a:srgbClr val="FF66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 dirty="0"/>
              </a:p>
            </p:txBody>
          </p:sp>
          <p:sp>
            <p:nvSpPr>
              <p:cNvPr id="76" name="75 Rectángulo"/>
              <p:cNvSpPr/>
              <p:nvPr/>
            </p:nvSpPr>
            <p:spPr>
              <a:xfrm flipV="1">
                <a:off x="2771800" y="3194051"/>
                <a:ext cx="1008000" cy="133729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 dirty="0"/>
              </a:p>
            </p:txBody>
          </p:sp>
        </p:grpSp>
        <p:sp>
          <p:nvSpPr>
            <p:cNvPr id="81" name="80 Forma libre"/>
            <p:cNvSpPr/>
            <p:nvPr/>
          </p:nvSpPr>
          <p:spPr>
            <a:xfrm>
              <a:off x="3892474" y="2956264"/>
              <a:ext cx="221942" cy="1464816"/>
            </a:xfrm>
            <a:custGeom>
              <a:avLst/>
              <a:gdLst>
                <a:gd name="connsiteX0" fmla="*/ 106532 w 221942"/>
                <a:gd name="connsiteY0" fmla="*/ 17755 h 1464816"/>
                <a:gd name="connsiteX1" fmla="*/ 106532 w 221942"/>
                <a:gd name="connsiteY1" fmla="*/ 381740 h 1464816"/>
                <a:gd name="connsiteX2" fmla="*/ 177553 w 221942"/>
                <a:gd name="connsiteY2" fmla="*/ 470517 h 1464816"/>
                <a:gd name="connsiteX3" fmla="*/ 115409 w 221942"/>
                <a:gd name="connsiteY3" fmla="*/ 541538 h 1464816"/>
                <a:gd name="connsiteX4" fmla="*/ 115409 w 221942"/>
                <a:gd name="connsiteY4" fmla="*/ 790113 h 1464816"/>
                <a:gd name="connsiteX5" fmla="*/ 0 w 221942"/>
                <a:gd name="connsiteY5" fmla="*/ 896645 h 1464816"/>
                <a:gd name="connsiteX6" fmla="*/ 115409 w 221942"/>
                <a:gd name="connsiteY6" fmla="*/ 985421 h 1464816"/>
                <a:gd name="connsiteX7" fmla="*/ 124287 w 221942"/>
                <a:gd name="connsiteY7" fmla="*/ 1278385 h 1464816"/>
                <a:gd name="connsiteX8" fmla="*/ 204186 w 221942"/>
                <a:gd name="connsiteY8" fmla="*/ 1251752 h 1464816"/>
                <a:gd name="connsiteX9" fmla="*/ 221942 w 221942"/>
                <a:gd name="connsiteY9" fmla="*/ 0 h 14648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21942" h="1464816">
                  <a:moveTo>
                    <a:pt x="106532" y="17755"/>
                  </a:moveTo>
                  <a:lnTo>
                    <a:pt x="106532" y="381740"/>
                  </a:lnTo>
                  <a:lnTo>
                    <a:pt x="177553" y="470517"/>
                  </a:lnTo>
                  <a:lnTo>
                    <a:pt x="115409" y="541538"/>
                  </a:lnTo>
                  <a:lnTo>
                    <a:pt x="115409" y="790113"/>
                  </a:lnTo>
                  <a:lnTo>
                    <a:pt x="0" y="896645"/>
                  </a:lnTo>
                  <a:lnTo>
                    <a:pt x="115409" y="985421"/>
                  </a:lnTo>
                  <a:cubicBezTo>
                    <a:pt x="118368" y="1083076"/>
                    <a:pt x="109491" y="1229558"/>
                    <a:pt x="124287" y="1278385"/>
                  </a:cubicBezTo>
                  <a:cubicBezTo>
                    <a:pt x="150920" y="1269507"/>
                    <a:pt x="187910" y="1464816"/>
                    <a:pt x="204186" y="1251752"/>
                  </a:cubicBezTo>
                  <a:lnTo>
                    <a:pt x="221942" y="0"/>
                  </a:lnTo>
                </a:path>
              </a:pathLst>
            </a:custGeom>
            <a:solidFill>
              <a:srgbClr val="FFFF00"/>
            </a:solidFill>
            <a:ln w="5715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69" name="68 Rectángulo"/>
          <p:cNvSpPr/>
          <p:nvPr/>
        </p:nvSpPr>
        <p:spPr>
          <a:xfrm rot="5400000" flipV="1">
            <a:off x="7992402" y="2175685"/>
            <a:ext cx="467996" cy="108000"/>
          </a:xfrm>
          <a:prstGeom prst="rect">
            <a:avLst/>
          </a:prstGeom>
          <a:solidFill>
            <a:srgbClr val="CC0099"/>
          </a:solidFill>
          <a:ln>
            <a:solidFill>
              <a:srgbClr val="CC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70" name="69 Rectángulo"/>
          <p:cNvSpPr/>
          <p:nvPr/>
        </p:nvSpPr>
        <p:spPr>
          <a:xfrm rot="5400000" flipV="1">
            <a:off x="8322714" y="2175684"/>
            <a:ext cx="467996" cy="108000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71" name="70 Rectángulo"/>
          <p:cNvSpPr/>
          <p:nvPr/>
        </p:nvSpPr>
        <p:spPr>
          <a:xfrm rot="5400000" flipV="1">
            <a:off x="8673352" y="2175684"/>
            <a:ext cx="467996" cy="108000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3" name="52 Rectángulo"/>
          <p:cNvSpPr/>
          <p:nvPr/>
        </p:nvSpPr>
        <p:spPr>
          <a:xfrm>
            <a:off x="8100281" y="1995686"/>
            <a:ext cx="1008000" cy="133729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grpSp>
        <p:nvGrpSpPr>
          <p:cNvPr id="5" name="144 Grupo"/>
          <p:cNvGrpSpPr/>
          <p:nvPr/>
        </p:nvGrpSpPr>
        <p:grpSpPr>
          <a:xfrm>
            <a:off x="7081721" y="2519253"/>
            <a:ext cx="1008000" cy="467998"/>
            <a:chOff x="2771800" y="2859782"/>
            <a:chExt cx="1008000" cy="467998"/>
          </a:xfrm>
        </p:grpSpPr>
        <p:sp>
          <p:nvSpPr>
            <p:cNvPr id="49" name="48 Rectángulo"/>
            <p:cNvSpPr/>
            <p:nvPr/>
          </p:nvSpPr>
          <p:spPr>
            <a:xfrm rot="16200000">
              <a:off x="2653728" y="3039780"/>
              <a:ext cx="467996" cy="108000"/>
            </a:xfrm>
            <a:prstGeom prst="rect">
              <a:avLst/>
            </a:prstGeom>
            <a:solidFill>
              <a:srgbClr val="CC0099"/>
            </a:solidFill>
            <a:ln>
              <a:solidFill>
                <a:srgbClr val="CC00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52" name="51 Rectángulo"/>
            <p:cNvSpPr/>
            <p:nvPr/>
          </p:nvSpPr>
          <p:spPr>
            <a:xfrm rot="16200000">
              <a:off x="2984040" y="3039781"/>
              <a:ext cx="467996" cy="108000"/>
            </a:xfrm>
            <a:prstGeom prst="rect">
              <a:avLst/>
            </a:prstGeom>
            <a:solidFill>
              <a:srgbClr val="CC0099"/>
            </a:solidFill>
            <a:ln>
              <a:solidFill>
                <a:srgbClr val="CC00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66" name="65 Rectángulo"/>
            <p:cNvSpPr/>
            <p:nvPr/>
          </p:nvSpPr>
          <p:spPr>
            <a:xfrm rot="16200000">
              <a:off x="3334678" y="3039781"/>
              <a:ext cx="467996" cy="108000"/>
            </a:xfrm>
            <a:prstGeom prst="rect">
              <a:avLst/>
            </a:prstGeom>
            <a:solidFill>
              <a:srgbClr val="00FF99"/>
            </a:solidFill>
            <a:ln>
              <a:solidFill>
                <a:srgbClr val="00FF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68" name="67 Rectángulo"/>
            <p:cNvSpPr/>
            <p:nvPr/>
          </p:nvSpPr>
          <p:spPr>
            <a:xfrm flipV="1">
              <a:off x="2771800" y="3194051"/>
              <a:ext cx="1008000" cy="133729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</p:grpSp>
      <p:sp>
        <p:nvSpPr>
          <p:cNvPr id="83" name="82 Forma libre"/>
          <p:cNvSpPr/>
          <p:nvPr/>
        </p:nvSpPr>
        <p:spPr>
          <a:xfrm rot="3732044">
            <a:off x="6971972" y="3587992"/>
            <a:ext cx="932329" cy="322730"/>
          </a:xfrm>
          <a:custGeom>
            <a:avLst/>
            <a:gdLst>
              <a:gd name="connsiteX0" fmla="*/ 0 w 932329"/>
              <a:gd name="connsiteY0" fmla="*/ 53789 h 322730"/>
              <a:gd name="connsiteX1" fmla="*/ 62753 w 932329"/>
              <a:gd name="connsiteY1" fmla="*/ 322730 h 322730"/>
              <a:gd name="connsiteX2" fmla="*/ 233082 w 932329"/>
              <a:gd name="connsiteY2" fmla="*/ 0 h 322730"/>
              <a:gd name="connsiteX3" fmla="*/ 259976 w 932329"/>
              <a:gd name="connsiteY3" fmla="*/ 277906 h 322730"/>
              <a:gd name="connsiteX4" fmla="*/ 412376 w 932329"/>
              <a:gd name="connsiteY4" fmla="*/ 98612 h 322730"/>
              <a:gd name="connsiteX5" fmla="*/ 206188 w 932329"/>
              <a:gd name="connsiteY5" fmla="*/ 71718 h 322730"/>
              <a:gd name="connsiteX6" fmla="*/ 493059 w 932329"/>
              <a:gd name="connsiteY6" fmla="*/ 313765 h 322730"/>
              <a:gd name="connsiteX7" fmla="*/ 770965 w 932329"/>
              <a:gd name="connsiteY7" fmla="*/ 98612 h 322730"/>
              <a:gd name="connsiteX8" fmla="*/ 842682 w 932329"/>
              <a:gd name="connsiteY8" fmla="*/ 35859 h 322730"/>
              <a:gd name="connsiteX9" fmla="*/ 609600 w 932329"/>
              <a:gd name="connsiteY9" fmla="*/ 80683 h 322730"/>
              <a:gd name="connsiteX10" fmla="*/ 887506 w 932329"/>
              <a:gd name="connsiteY10" fmla="*/ 259977 h 322730"/>
              <a:gd name="connsiteX11" fmla="*/ 932329 w 932329"/>
              <a:gd name="connsiteY11" fmla="*/ 233083 h 322730"/>
              <a:gd name="connsiteX12" fmla="*/ 923365 w 932329"/>
              <a:gd name="connsiteY12" fmla="*/ 71718 h 3227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32329" h="322730">
                <a:moveTo>
                  <a:pt x="0" y="53789"/>
                </a:moveTo>
                <a:lnTo>
                  <a:pt x="62753" y="322730"/>
                </a:lnTo>
                <a:lnTo>
                  <a:pt x="233082" y="0"/>
                </a:lnTo>
                <a:lnTo>
                  <a:pt x="259976" y="277906"/>
                </a:lnTo>
                <a:lnTo>
                  <a:pt x="412376" y="98612"/>
                </a:lnTo>
                <a:lnTo>
                  <a:pt x="206188" y="71718"/>
                </a:lnTo>
                <a:lnTo>
                  <a:pt x="493059" y="313765"/>
                </a:lnTo>
                <a:lnTo>
                  <a:pt x="770965" y="98612"/>
                </a:lnTo>
                <a:lnTo>
                  <a:pt x="842682" y="35859"/>
                </a:lnTo>
                <a:lnTo>
                  <a:pt x="609600" y="80683"/>
                </a:lnTo>
                <a:lnTo>
                  <a:pt x="887506" y="259977"/>
                </a:lnTo>
                <a:lnTo>
                  <a:pt x="932329" y="233083"/>
                </a:lnTo>
                <a:lnTo>
                  <a:pt x="923365" y="71718"/>
                </a:lnTo>
              </a:path>
            </a:pathLst>
          </a:custGeom>
          <a:ln w="76200"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7" name="66 Forma libre"/>
          <p:cNvSpPr/>
          <p:nvPr/>
        </p:nvSpPr>
        <p:spPr>
          <a:xfrm>
            <a:off x="7853082" y="2931790"/>
            <a:ext cx="274204" cy="1366786"/>
          </a:xfrm>
          <a:custGeom>
            <a:avLst/>
            <a:gdLst>
              <a:gd name="connsiteX0" fmla="*/ 125506 w 233083"/>
              <a:gd name="connsiteY0" fmla="*/ 0 h 1411941"/>
              <a:gd name="connsiteX1" fmla="*/ 125506 w 233083"/>
              <a:gd name="connsiteY1" fmla="*/ 376517 h 1411941"/>
              <a:gd name="connsiteX2" fmla="*/ 0 w 233083"/>
              <a:gd name="connsiteY2" fmla="*/ 367553 h 1411941"/>
              <a:gd name="connsiteX3" fmla="*/ 8965 w 233083"/>
              <a:gd name="connsiteY3" fmla="*/ 555811 h 1411941"/>
              <a:gd name="connsiteX4" fmla="*/ 107577 w 233083"/>
              <a:gd name="connsiteY4" fmla="*/ 555811 h 1411941"/>
              <a:gd name="connsiteX5" fmla="*/ 107577 w 233083"/>
              <a:gd name="connsiteY5" fmla="*/ 950258 h 1411941"/>
              <a:gd name="connsiteX6" fmla="*/ 0 w 233083"/>
              <a:gd name="connsiteY6" fmla="*/ 959223 h 1411941"/>
              <a:gd name="connsiteX7" fmla="*/ 8965 w 233083"/>
              <a:gd name="connsiteY7" fmla="*/ 1129553 h 1411941"/>
              <a:gd name="connsiteX8" fmla="*/ 98612 w 233083"/>
              <a:gd name="connsiteY8" fmla="*/ 1129553 h 1411941"/>
              <a:gd name="connsiteX9" fmla="*/ 98612 w 233083"/>
              <a:gd name="connsiteY9" fmla="*/ 1299882 h 1411941"/>
              <a:gd name="connsiteX10" fmla="*/ 233083 w 233083"/>
              <a:gd name="connsiteY10" fmla="*/ 1192306 h 1411941"/>
              <a:gd name="connsiteX0" fmla="*/ 125506 w 125506"/>
              <a:gd name="connsiteY0" fmla="*/ 0 h 1299882"/>
              <a:gd name="connsiteX1" fmla="*/ 125506 w 125506"/>
              <a:gd name="connsiteY1" fmla="*/ 376517 h 1299882"/>
              <a:gd name="connsiteX2" fmla="*/ 0 w 125506"/>
              <a:gd name="connsiteY2" fmla="*/ 367553 h 1299882"/>
              <a:gd name="connsiteX3" fmla="*/ 8965 w 125506"/>
              <a:gd name="connsiteY3" fmla="*/ 555811 h 1299882"/>
              <a:gd name="connsiteX4" fmla="*/ 107577 w 125506"/>
              <a:gd name="connsiteY4" fmla="*/ 555811 h 1299882"/>
              <a:gd name="connsiteX5" fmla="*/ 107577 w 125506"/>
              <a:gd name="connsiteY5" fmla="*/ 950258 h 1299882"/>
              <a:gd name="connsiteX6" fmla="*/ 0 w 125506"/>
              <a:gd name="connsiteY6" fmla="*/ 959223 h 1299882"/>
              <a:gd name="connsiteX7" fmla="*/ 8965 w 125506"/>
              <a:gd name="connsiteY7" fmla="*/ 1129553 h 1299882"/>
              <a:gd name="connsiteX8" fmla="*/ 98612 w 125506"/>
              <a:gd name="connsiteY8" fmla="*/ 1129553 h 1299882"/>
              <a:gd name="connsiteX9" fmla="*/ 98612 w 125506"/>
              <a:gd name="connsiteY9" fmla="*/ 1299882 h 1299882"/>
              <a:gd name="connsiteX0" fmla="*/ 125506 w 125506"/>
              <a:gd name="connsiteY0" fmla="*/ 0 h 1331258"/>
              <a:gd name="connsiteX1" fmla="*/ 125506 w 125506"/>
              <a:gd name="connsiteY1" fmla="*/ 376517 h 1331258"/>
              <a:gd name="connsiteX2" fmla="*/ 0 w 125506"/>
              <a:gd name="connsiteY2" fmla="*/ 367553 h 1331258"/>
              <a:gd name="connsiteX3" fmla="*/ 8965 w 125506"/>
              <a:gd name="connsiteY3" fmla="*/ 555811 h 1331258"/>
              <a:gd name="connsiteX4" fmla="*/ 107577 w 125506"/>
              <a:gd name="connsiteY4" fmla="*/ 555811 h 1331258"/>
              <a:gd name="connsiteX5" fmla="*/ 107577 w 125506"/>
              <a:gd name="connsiteY5" fmla="*/ 950258 h 1331258"/>
              <a:gd name="connsiteX6" fmla="*/ 0 w 125506"/>
              <a:gd name="connsiteY6" fmla="*/ 959223 h 1331258"/>
              <a:gd name="connsiteX7" fmla="*/ 8965 w 125506"/>
              <a:gd name="connsiteY7" fmla="*/ 1129553 h 1331258"/>
              <a:gd name="connsiteX8" fmla="*/ 98612 w 125506"/>
              <a:gd name="connsiteY8" fmla="*/ 1129553 h 1331258"/>
              <a:gd name="connsiteX9" fmla="*/ 98612 w 125506"/>
              <a:gd name="connsiteY9" fmla="*/ 1299882 h 1331258"/>
              <a:gd name="connsiteX10" fmla="*/ 89647 w 125506"/>
              <a:gd name="connsiteY10" fmla="*/ 1317811 h 1331258"/>
              <a:gd name="connsiteX0" fmla="*/ 125506 w 249178"/>
              <a:gd name="connsiteY0" fmla="*/ 0 h 1331258"/>
              <a:gd name="connsiteX1" fmla="*/ 125506 w 249178"/>
              <a:gd name="connsiteY1" fmla="*/ 376517 h 1331258"/>
              <a:gd name="connsiteX2" fmla="*/ 0 w 249178"/>
              <a:gd name="connsiteY2" fmla="*/ 367553 h 1331258"/>
              <a:gd name="connsiteX3" fmla="*/ 8965 w 249178"/>
              <a:gd name="connsiteY3" fmla="*/ 555811 h 1331258"/>
              <a:gd name="connsiteX4" fmla="*/ 107577 w 249178"/>
              <a:gd name="connsiteY4" fmla="*/ 555811 h 1331258"/>
              <a:gd name="connsiteX5" fmla="*/ 107577 w 249178"/>
              <a:gd name="connsiteY5" fmla="*/ 950258 h 1331258"/>
              <a:gd name="connsiteX6" fmla="*/ 0 w 249178"/>
              <a:gd name="connsiteY6" fmla="*/ 959223 h 1331258"/>
              <a:gd name="connsiteX7" fmla="*/ 8965 w 249178"/>
              <a:gd name="connsiteY7" fmla="*/ 1129553 h 1331258"/>
              <a:gd name="connsiteX8" fmla="*/ 98612 w 249178"/>
              <a:gd name="connsiteY8" fmla="*/ 1129553 h 1331258"/>
              <a:gd name="connsiteX9" fmla="*/ 98612 w 249178"/>
              <a:gd name="connsiteY9" fmla="*/ 1299882 h 1331258"/>
              <a:gd name="connsiteX10" fmla="*/ 247310 w 249178"/>
              <a:gd name="connsiteY10" fmla="*/ 1188608 h 1331258"/>
              <a:gd name="connsiteX0" fmla="*/ 125506 w 274204"/>
              <a:gd name="connsiteY0" fmla="*/ 0 h 1331258"/>
              <a:gd name="connsiteX1" fmla="*/ 125506 w 274204"/>
              <a:gd name="connsiteY1" fmla="*/ 376517 h 1331258"/>
              <a:gd name="connsiteX2" fmla="*/ 0 w 274204"/>
              <a:gd name="connsiteY2" fmla="*/ 367553 h 1331258"/>
              <a:gd name="connsiteX3" fmla="*/ 8965 w 274204"/>
              <a:gd name="connsiteY3" fmla="*/ 555811 h 1331258"/>
              <a:gd name="connsiteX4" fmla="*/ 107577 w 274204"/>
              <a:gd name="connsiteY4" fmla="*/ 555811 h 1331258"/>
              <a:gd name="connsiteX5" fmla="*/ 107577 w 274204"/>
              <a:gd name="connsiteY5" fmla="*/ 950258 h 1331258"/>
              <a:gd name="connsiteX6" fmla="*/ 0 w 274204"/>
              <a:gd name="connsiteY6" fmla="*/ 959223 h 1331258"/>
              <a:gd name="connsiteX7" fmla="*/ 8965 w 274204"/>
              <a:gd name="connsiteY7" fmla="*/ 1129553 h 1331258"/>
              <a:gd name="connsiteX8" fmla="*/ 98612 w 274204"/>
              <a:gd name="connsiteY8" fmla="*/ 1129553 h 1331258"/>
              <a:gd name="connsiteX9" fmla="*/ 98612 w 274204"/>
              <a:gd name="connsiteY9" fmla="*/ 1299882 h 1331258"/>
              <a:gd name="connsiteX10" fmla="*/ 247310 w 274204"/>
              <a:gd name="connsiteY10" fmla="*/ 1188608 h 1331258"/>
              <a:gd name="connsiteX11" fmla="*/ 259977 w 274204"/>
              <a:gd name="connsiteY11" fmla="*/ 1165411 h 1331258"/>
              <a:gd name="connsiteX0" fmla="*/ 125506 w 274204"/>
              <a:gd name="connsiteY0" fmla="*/ 35528 h 1366786"/>
              <a:gd name="connsiteX1" fmla="*/ 125506 w 274204"/>
              <a:gd name="connsiteY1" fmla="*/ 412045 h 1366786"/>
              <a:gd name="connsiteX2" fmla="*/ 0 w 274204"/>
              <a:gd name="connsiteY2" fmla="*/ 403081 h 1366786"/>
              <a:gd name="connsiteX3" fmla="*/ 8965 w 274204"/>
              <a:gd name="connsiteY3" fmla="*/ 591339 h 1366786"/>
              <a:gd name="connsiteX4" fmla="*/ 107577 w 274204"/>
              <a:gd name="connsiteY4" fmla="*/ 591339 h 1366786"/>
              <a:gd name="connsiteX5" fmla="*/ 107577 w 274204"/>
              <a:gd name="connsiteY5" fmla="*/ 985786 h 1366786"/>
              <a:gd name="connsiteX6" fmla="*/ 0 w 274204"/>
              <a:gd name="connsiteY6" fmla="*/ 994751 h 1366786"/>
              <a:gd name="connsiteX7" fmla="*/ 8965 w 274204"/>
              <a:gd name="connsiteY7" fmla="*/ 1165081 h 1366786"/>
              <a:gd name="connsiteX8" fmla="*/ 98612 w 274204"/>
              <a:gd name="connsiteY8" fmla="*/ 1165081 h 1366786"/>
              <a:gd name="connsiteX9" fmla="*/ 98612 w 274204"/>
              <a:gd name="connsiteY9" fmla="*/ 1335410 h 1366786"/>
              <a:gd name="connsiteX10" fmla="*/ 247310 w 274204"/>
              <a:gd name="connsiteY10" fmla="*/ 1224136 h 1366786"/>
              <a:gd name="connsiteX11" fmla="*/ 247310 w 274204"/>
              <a:gd name="connsiteY11" fmla="*/ 0 h 13667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74204" h="1366786">
                <a:moveTo>
                  <a:pt x="125506" y="35528"/>
                </a:moveTo>
                <a:lnTo>
                  <a:pt x="125506" y="412045"/>
                </a:lnTo>
                <a:lnTo>
                  <a:pt x="0" y="403081"/>
                </a:lnTo>
                <a:lnTo>
                  <a:pt x="8965" y="591339"/>
                </a:lnTo>
                <a:lnTo>
                  <a:pt x="107577" y="591339"/>
                </a:lnTo>
                <a:lnTo>
                  <a:pt x="107577" y="985786"/>
                </a:lnTo>
                <a:lnTo>
                  <a:pt x="0" y="994751"/>
                </a:lnTo>
                <a:lnTo>
                  <a:pt x="8965" y="1165081"/>
                </a:lnTo>
                <a:lnTo>
                  <a:pt x="98612" y="1165081"/>
                </a:lnTo>
                <a:lnTo>
                  <a:pt x="98612" y="1335410"/>
                </a:lnTo>
                <a:cubicBezTo>
                  <a:pt x="97118" y="1366786"/>
                  <a:pt x="249178" y="1220401"/>
                  <a:pt x="247310" y="1224136"/>
                </a:cubicBezTo>
                <a:cubicBezTo>
                  <a:pt x="274204" y="1201724"/>
                  <a:pt x="244671" y="4833"/>
                  <a:pt x="247310" y="0"/>
                </a:cubicBezTo>
              </a:path>
            </a:pathLst>
          </a:custGeom>
          <a:solidFill>
            <a:srgbClr val="FFFF00"/>
          </a:solidFill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106" name="105 Grupo"/>
          <p:cNvGrpSpPr/>
          <p:nvPr/>
        </p:nvGrpSpPr>
        <p:grpSpPr>
          <a:xfrm>
            <a:off x="4283968" y="4248041"/>
            <a:ext cx="4616995" cy="627965"/>
            <a:chOff x="4283968" y="4248041"/>
            <a:chExt cx="4616995" cy="627965"/>
          </a:xfrm>
        </p:grpSpPr>
        <p:grpSp>
          <p:nvGrpSpPr>
            <p:cNvPr id="82" name="81 Grupo"/>
            <p:cNvGrpSpPr/>
            <p:nvPr/>
          </p:nvGrpSpPr>
          <p:grpSpPr>
            <a:xfrm>
              <a:off x="4283968" y="4248041"/>
              <a:ext cx="3698367" cy="627965"/>
              <a:chOff x="4040294" y="4248041"/>
              <a:chExt cx="3698367" cy="627965"/>
            </a:xfrm>
          </p:grpSpPr>
          <p:grpSp>
            <p:nvGrpSpPr>
              <p:cNvPr id="85" name="84 Grupo"/>
              <p:cNvGrpSpPr/>
              <p:nvPr/>
            </p:nvGrpSpPr>
            <p:grpSpPr>
              <a:xfrm>
                <a:off x="4040294" y="4248041"/>
                <a:ext cx="2835962" cy="627965"/>
                <a:chOff x="3903550" y="4248041"/>
                <a:chExt cx="2835962" cy="627965"/>
              </a:xfrm>
            </p:grpSpPr>
            <p:grpSp>
              <p:nvGrpSpPr>
                <p:cNvPr id="89" name="89 Grupo"/>
                <p:cNvGrpSpPr/>
                <p:nvPr/>
              </p:nvGrpSpPr>
              <p:grpSpPr>
                <a:xfrm>
                  <a:off x="3903550" y="4248041"/>
                  <a:ext cx="2735974" cy="627965"/>
                  <a:chOff x="3903550" y="4248041"/>
                  <a:chExt cx="2735974" cy="627965"/>
                </a:xfrm>
              </p:grpSpPr>
              <p:sp>
                <p:nvSpPr>
                  <p:cNvPr id="94" name="93 CuadroTexto"/>
                  <p:cNvSpPr txBox="1"/>
                  <p:nvPr/>
                </p:nvSpPr>
                <p:spPr>
                  <a:xfrm rot="2586040">
                    <a:off x="5919455" y="4258349"/>
                    <a:ext cx="720069" cy="584775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s-ES" sz="3200" dirty="0" smtClean="0">
                        <a:solidFill>
                          <a:srgbClr val="FF0066"/>
                        </a:solidFill>
                      </a:rPr>
                      <a:t>Ser</a:t>
                    </a:r>
                    <a:endParaRPr lang="es-ES" sz="3200" dirty="0">
                      <a:solidFill>
                        <a:srgbClr val="FF0066"/>
                      </a:solidFill>
                    </a:endParaRPr>
                  </a:p>
                </p:txBody>
              </p:sp>
              <p:grpSp>
                <p:nvGrpSpPr>
                  <p:cNvPr id="95" name="79 Grupo"/>
                  <p:cNvGrpSpPr/>
                  <p:nvPr/>
                </p:nvGrpSpPr>
                <p:grpSpPr>
                  <a:xfrm>
                    <a:off x="3903550" y="4248041"/>
                    <a:ext cx="1964594" cy="627965"/>
                    <a:chOff x="3840491" y="4248041"/>
                    <a:chExt cx="1964594" cy="627965"/>
                  </a:xfrm>
                </p:grpSpPr>
                <p:grpSp>
                  <p:nvGrpSpPr>
                    <p:cNvPr id="96" name="51 Grupo"/>
                    <p:cNvGrpSpPr/>
                    <p:nvPr/>
                  </p:nvGrpSpPr>
                  <p:grpSpPr>
                    <a:xfrm rot="19062422">
                      <a:off x="3840491" y="4248041"/>
                      <a:ext cx="1094744" cy="627965"/>
                      <a:chOff x="4397943" y="3590704"/>
                      <a:chExt cx="1094744" cy="627965"/>
                    </a:xfrm>
                  </p:grpSpPr>
                  <p:sp>
                    <p:nvSpPr>
                      <p:cNvPr id="101" name="100 Cheurón"/>
                      <p:cNvSpPr/>
                      <p:nvPr/>
                    </p:nvSpPr>
                    <p:spPr>
                      <a:xfrm rot="2580543">
                        <a:off x="4397943" y="3590704"/>
                        <a:ext cx="1094744" cy="554379"/>
                      </a:xfrm>
                      <a:prstGeom prst="chevron">
                        <a:avLst/>
                      </a:prstGeom>
                      <a:solidFill>
                        <a:srgbClr val="FF0066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s-ES">
                          <a:solidFill>
                            <a:schemeClr val="tx1"/>
                          </a:solidFill>
                        </a:endParaRPr>
                      </a:p>
                    </p:txBody>
                  </p:sp>
                  <p:sp>
                    <p:nvSpPr>
                      <p:cNvPr id="102" name="101 CuadroTexto"/>
                      <p:cNvSpPr txBox="1"/>
                      <p:nvPr/>
                    </p:nvSpPr>
                    <p:spPr>
                      <a:xfrm rot="2586040">
                        <a:off x="4530427" y="3633894"/>
                        <a:ext cx="890372" cy="584775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none" rtlCol="0">
                        <a:spAutoFit/>
                      </a:bodyPr>
                      <a:lstStyle/>
                      <a:p>
                        <a:r>
                          <a:rPr lang="es-ES" sz="3200" dirty="0" smtClean="0"/>
                          <a:t>Met</a:t>
                        </a:r>
                        <a:endParaRPr lang="es-ES" sz="3200" dirty="0"/>
                      </a:p>
                    </p:txBody>
                  </p:sp>
                </p:grpSp>
                <p:grpSp>
                  <p:nvGrpSpPr>
                    <p:cNvPr id="97" name="71 Grupo"/>
                    <p:cNvGrpSpPr/>
                    <p:nvPr/>
                  </p:nvGrpSpPr>
                  <p:grpSpPr>
                    <a:xfrm rot="19002165">
                      <a:off x="4710341" y="4248041"/>
                      <a:ext cx="1094744" cy="627965"/>
                      <a:chOff x="4397943" y="3590704"/>
                      <a:chExt cx="1094744" cy="627965"/>
                    </a:xfrm>
                  </p:grpSpPr>
                  <p:sp>
                    <p:nvSpPr>
                      <p:cNvPr id="99" name="98 Cheurón"/>
                      <p:cNvSpPr/>
                      <p:nvPr/>
                    </p:nvSpPr>
                    <p:spPr>
                      <a:xfrm rot="2580543">
                        <a:off x="4397943" y="3590704"/>
                        <a:ext cx="1094744" cy="554379"/>
                      </a:xfrm>
                      <a:prstGeom prst="chevron">
                        <a:avLst/>
                      </a:prstGeom>
                      <a:solidFill>
                        <a:srgbClr val="FF6600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s-ES">
                          <a:solidFill>
                            <a:schemeClr val="tx1"/>
                          </a:solidFill>
                        </a:endParaRPr>
                      </a:p>
                    </p:txBody>
                  </p:sp>
                  <p:sp>
                    <p:nvSpPr>
                      <p:cNvPr id="100" name="99 CuadroTexto"/>
                      <p:cNvSpPr txBox="1"/>
                      <p:nvPr/>
                    </p:nvSpPr>
                    <p:spPr>
                      <a:xfrm rot="2586040">
                        <a:off x="4601248" y="3633894"/>
                        <a:ext cx="748731" cy="584775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none" rtlCol="0">
                        <a:spAutoFit/>
                      </a:bodyPr>
                      <a:lstStyle/>
                      <a:p>
                        <a:r>
                          <a:rPr lang="es-ES" sz="3200" dirty="0" smtClean="0"/>
                          <a:t>Pro</a:t>
                        </a:r>
                        <a:endParaRPr lang="es-ES" sz="3200" dirty="0"/>
                      </a:p>
                    </p:txBody>
                  </p:sp>
                </p:grpSp>
              </p:grpSp>
            </p:grpSp>
            <p:grpSp>
              <p:nvGrpSpPr>
                <p:cNvPr id="90" name="86 Grupo"/>
                <p:cNvGrpSpPr/>
                <p:nvPr/>
              </p:nvGrpSpPr>
              <p:grpSpPr>
                <a:xfrm rot="18963800">
                  <a:off x="5644768" y="4248041"/>
                  <a:ext cx="1094744" cy="627965"/>
                  <a:chOff x="4397943" y="3590704"/>
                  <a:chExt cx="1094744" cy="627965"/>
                </a:xfrm>
              </p:grpSpPr>
              <p:sp>
                <p:nvSpPr>
                  <p:cNvPr id="92" name="91 Cheurón"/>
                  <p:cNvSpPr/>
                  <p:nvPr/>
                </p:nvSpPr>
                <p:spPr>
                  <a:xfrm rot="2580543">
                    <a:off x="4397943" y="3590704"/>
                    <a:ext cx="1094744" cy="554379"/>
                  </a:xfrm>
                  <a:prstGeom prst="chevron">
                    <a:avLst/>
                  </a:prstGeom>
                  <a:solidFill>
                    <a:srgbClr val="00FF99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E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93" name="92 CuadroTexto"/>
                  <p:cNvSpPr txBox="1"/>
                  <p:nvPr/>
                </p:nvSpPr>
                <p:spPr>
                  <a:xfrm rot="2586040">
                    <a:off x="4615579" y="3633894"/>
                    <a:ext cx="720069" cy="584775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s-ES" sz="3200" dirty="0" smtClean="0"/>
                      <a:t>Ser</a:t>
                    </a:r>
                    <a:endParaRPr lang="es-ES" sz="3200" dirty="0"/>
                  </a:p>
                </p:txBody>
              </p:sp>
            </p:grpSp>
          </p:grpSp>
          <p:grpSp>
            <p:nvGrpSpPr>
              <p:cNvPr id="86" name="102 Grupo"/>
              <p:cNvGrpSpPr/>
              <p:nvPr/>
            </p:nvGrpSpPr>
            <p:grpSpPr>
              <a:xfrm>
                <a:off x="6643917" y="4257776"/>
                <a:ext cx="1094744" cy="591985"/>
                <a:chOff x="6643917" y="4257776"/>
                <a:chExt cx="1094744" cy="591985"/>
              </a:xfrm>
            </p:grpSpPr>
            <p:sp>
              <p:nvSpPr>
                <p:cNvPr id="87" name="86 Cheurón"/>
                <p:cNvSpPr/>
                <p:nvPr/>
              </p:nvSpPr>
              <p:spPr>
                <a:xfrm rot="21094">
                  <a:off x="6643917" y="4257776"/>
                  <a:ext cx="1094744" cy="554379"/>
                </a:xfrm>
                <a:prstGeom prst="chevron">
                  <a:avLst/>
                </a:prstGeom>
                <a:solidFill>
                  <a:srgbClr val="FF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E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88" name="87 CuadroTexto"/>
                <p:cNvSpPr txBox="1"/>
                <p:nvPr/>
              </p:nvSpPr>
              <p:spPr>
                <a:xfrm rot="26591">
                  <a:off x="6899086" y="4264986"/>
                  <a:ext cx="694998" cy="58477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s-ES" sz="3200" dirty="0" smtClean="0"/>
                    <a:t>Tyr</a:t>
                  </a:r>
                  <a:endParaRPr lang="es-ES" sz="3200" dirty="0"/>
                </a:p>
              </p:txBody>
            </p:sp>
          </p:grpSp>
        </p:grpSp>
        <p:grpSp>
          <p:nvGrpSpPr>
            <p:cNvPr id="103" name="102 Grupo"/>
            <p:cNvGrpSpPr/>
            <p:nvPr/>
          </p:nvGrpSpPr>
          <p:grpSpPr>
            <a:xfrm rot="18991341">
              <a:off x="7806219" y="4248041"/>
              <a:ext cx="1094744" cy="627965"/>
              <a:chOff x="4397943" y="3590704"/>
              <a:chExt cx="1094744" cy="627965"/>
            </a:xfrm>
          </p:grpSpPr>
          <p:sp>
            <p:nvSpPr>
              <p:cNvPr id="104" name="103 Cheurón"/>
              <p:cNvSpPr/>
              <p:nvPr/>
            </p:nvSpPr>
            <p:spPr>
              <a:xfrm rot="2580543">
                <a:off x="4397943" y="3590704"/>
                <a:ext cx="1094744" cy="554379"/>
              </a:xfrm>
              <a:prstGeom prst="chevron">
                <a:avLst/>
              </a:prstGeom>
              <a:solidFill>
                <a:srgbClr val="00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>
                  <a:solidFill>
                    <a:schemeClr val="tx1"/>
                  </a:solidFill>
                </a:endParaRPr>
              </a:p>
            </p:txBody>
          </p:sp>
          <p:sp>
            <p:nvSpPr>
              <p:cNvPr id="105" name="104 CuadroTexto"/>
              <p:cNvSpPr txBox="1"/>
              <p:nvPr/>
            </p:nvSpPr>
            <p:spPr>
              <a:xfrm rot="2586040">
                <a:off x="4576306" y="3633894"/>
                <a:ext cx="798617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ES" sz="3200" dirty="0" smtClean="0"/>
                  <a:t>Asn</a:t>
                </a:r>
                <a:endParaRPr lang="es-ES" sz="3200" dirty="0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27 Recortar rectángulo de esquina sencilla"/>
          <p:cNvSpPr/>
          <p:nvPr/>
        </p:nvSpPr>
        <p:spPr>
          <a:xfrm rot="10800000" flipH="1">
            <a:off x="-176" y="0"/>
            <a:ext cx="4140128" cy="612000"/>
          </a:xfrm>
          <a:prstGeom prst="snip1Rect">
            <a:avLst>
              <a:gd name="adj" fmla="val 39534"/>
            </a:avLst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0" name="29 CuadroTexto"/>
          <p:cNvSpPr txBox="1"/>
          <p:nvPr/>
        </p:nvSpPr>
        <p:spPr>
          <a:xfrm>
            <a:off x="254460" y="51470"/>
            <a:ext cx="35974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 smtClean="0"/>
              <a:t>TRADUCCIÓN DEL ADN</a:t>
            </a:r>
            <a:endParaRPr lang="es-ES" sz="2800" b="1" dirty="0"/>
          </a:p>
        </p:txBody>
      </p:sp>
      <p:sp>
        <p:nvSpPr>
          <p:cNvPr id="33" name="32 Elipse"/>
          <p:cNvSpPr/>
          <p:nvPr/>
        </p:nvSpPr>
        <p:spPr>
          <a:xfrm>
            <a:off x="4108113" y="735942"/>
            <a:ext cx="2022807" cy="1541189"/>
          </a:xfrm>
          <a:prstGeom prst="ellipse">
            <a:avLst/>
          </a:prstGeom>
          <a:solidFill>
            <a:srgbClr val="0080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78" name="77 Elipse"/>
          <p:cNvSpPr/>
          <p:nvPr/>
        </p:nvSpPr>
        <p:spPr>
          <a:xfrm>
            <a:off x="4493409" y="1506537"/>
            <a:ext cx="385297" cy="385297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79" name="78 Elipse"/>
          <p:cNvSpPr/>
          <p:nvPr/>
        </p:nvSpPr>
        <p:spPr>
          <a:xfrm>
            <a:off x="5360326" y="1506537"/>
            <a:ext cx="385297" cy="385297"/>
          </a:xfrm>
          <a:prstGeom prst="ellipse">
            <a:avLst/>
          </a:prstGeom>
          <a:solidFill>
            <a:srgbClr val="00CCFF"/>
          </a:solidFill>
          <a:ln>
            <a:solidFill>
              <a:srgbClr val="00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grpSp>
        <p:nvGrpSpPr>
          <p:cNvPr id="17" name="16 Grupo"/>
          <p:cNvGrpSpPr/>
          <p:nvPr/>
        </p:nvGrpSpPr>
        <p:grpSpPr>
          <a:xfrm>
            <a:off x="4397943" y="3590704"/>
            <a:ext cx="1094744" cy="627965"/>
            <a:chOff x="4397943" y="3590704"/>
            <a:chExt cx="1094744" cy="627965"/>
          </a:xfrm>
        </p:grpSpPr>
        <p:sp>
          <p:nvSpPr>
            <p:cNvPr id="16" name="15 Cheurón"/>
            <p:cNvSpPr/>
            <p:nvPr/>
          </p:nvSpPr>
          <p:spPr>
            <a:xfrm rot="2580543">
              <a:off x="4397943" y="3590704"/>
              <a:ext cx="1094744" cy="554379"/>
            </a:xfrm>
            <a:prstGeom prst="chevron">
              <a:avLst/>
            </a:prstGeom>
            <a:solidFill>
              <a:srgbClr val="FF00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>
                <a:solidFill>
                  <a:schemeClr val="tx1"/>
                </a:solidFill>
              </a:endParaRPr>
            </a:p>
          </p:txBody>
        </p:sp>
        <p:sp>
          <p:nvSpPr>
            <p:cNvPr id="41" name="40 CuadroTexto"/>
            <p:cNvSpPr txBox="1"/>
            <p:nvPr/>
          </p:nvSpPr>
          <p:spPr>
            <a:xfrm rot="2586040">
              <a:off x="4530427" y="3633894"/>
              <a:ext cx="890372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3200" dirty="0" smtClean="0"/>
                <a:t>Met</a:t>
              </a:r>
              <a:endParaRPr lang="es-ES" sz="3200" dirty="0"/>
            </a:p>
          </p:txBody>
        </p:sp>
      </p:grpSp>
      <p:grpSp>
        <p:nvGrpSpPr>
          <p:cNvPr id="3" name="144 Grupo"/>
          <p:cNvGrpSpPr/>
          <p:nvPr/>
        </p:nvGrpSpPr>
        <p:grpSpPr>
          <a:xfrm>
            <a:off x="3707904" y="1851670"/>
            <a:ext cx="1008000" cy="467998"/>
            <a:chOff x="2771800" y="2859782"/>
            <a:chExt cx="1008000" cy="467998"/>
          </a:xfrm>
        </p:grpSpPr>
        <p:sp>
          <p:nvSpPr>
            <p:cNvPr id="49" name="48 Rectángulo"/>
            <p:cNvSpPr/>
            <p:nvPr/>
          </p:nvSpPr>
          <p:spPr>
            <a:xfrm rot="16200000">
              <a:off x="2653728" y="3039780"/>
              <a:ext cx="467996" cy="108000"/>
            </a:xfrm>
            <a:prstGeom prst="rect">
              <a:avLst/>
            </a:prstGeom>
            <a:solidFill>
              <a:srgbClr val="CC0099"/>
            </a:solidFill>
            <a:ln>
              <a:solidFill>
                <a:srgbClr val="CC00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50" name="49 Rectángulo"/>
            <p:cNvSpPr/>
            <p:nvPr/>
          </p:nvSpPr>
          <p:spPr>
            <a:xfrm rot="16200000">
              <a:off x="2984040" y="3039781"/>
              <a:ext cx="467996" cy="108000"/>
            </a:xfrm>
            <a:prstGeom prst="rect">
              <a:avLst/>
            </a:prstGeom>
            <a:solidFill>
              <a:srgbClr val="FF6600"/>
            </a:solidFill>
            <a:ln>
              <a:solidFill>
                <a:srgbClr val="FF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51" name="50 Rectángulo"/>
            <p:cNvSpPr/>
            <p:nvPr/>
          </p:nvSpPr>
          <p:spPr>
            <a:xfrm rot="16200000">
              <a:off x="3334678" y="3039781"/>
              <a:ext cx="467996" cy="108000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52" name="51 Rectángulo"/>
            <p:cNvSpPr/>
            <p:nvPr/>
          </p:nvSpPr>
          <p:spPr>
            <a:xfrm flipV="1">
              <a:off x="2771800" y="3194051"/>
              <a:ext cx="1008000" cy="133729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</p:grpSp>
      <p:sp>
        <p:nvSpPr>
          <p:cNvPr id="48" name="47 Forma libre"/>
          <p:cNvSpPr/>
          <p:nvPr/>
        </p:nvSpPr>
        <p:spPr>
          <a:xfrm>
            <a:off x="4427984" y="2279980"/>
            <a:ext cx="249517" cy="1299882"/>
          </a:xfrm>
          <a:custGeom>
            <a:avLst/>
            <a:gdLst>
              <a:gd name="connsiteX0" fmla="*/ 161365 w 249517"/>
              <a:gd name="connsiteY0" fmla="*/ 35859 h 1299882"/>
              <a:gd name="connsiteX1" fmla="*/ 161365 w 249517"/>
              <a:gd name="connsiteY1" fmla="*/ 322729 h 1299882"/>
              <a:gd name="connsiteX2" fmla="*/ 0 w 249517"/>
              <a:gd name="connsiteY2" fmla="*/ 331694 h 1299882"/>
              <a:gd name="connsiteX3" fmla="*/ 0 w 249517"/>
              <a:gd name="connsiteY3" fmla="*/ 627529 h 1299882"/>
              <a:gd name="connsiteX4" fmla="*/ 143435 w 249517"/>
              <a:gd name="connsiteY4" fmla="*/ 627529 h 1299882"/>
              <a:gd name="connsiteX5" fmla="*/ 143435 w 249517"/>
              <a:gd name="connsiteY5" fmla="*/ 1299882 h 1299882"/>
              <a:gd name="connsiteX6" fmla="*/ 224118 w 249517"/>
              <a:gd name="connsiteY6" fmla="*/ 1281953 h 1299882"/>
              <a:gd name="connsiteX7" fmla="*/ 233082 w 249517"/>
              <a:gd name="connsiteY7" fmla="*/ 0 h 12998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49517" h="1299882">
                <a:moveTo>
                  <a:pt x="161365" y="35859"/>
                </a:moveTo>
                <a:cubicBezTo>
                  <a:pt x="167341" y="148664"/>
                  <a:pt x="173318" y="261470"/>
                  <a:pt x="161365" y="322729"/>
                </a:cubicBezTo>
                <a:lnTo>
                  <a:pt x="0" y="331694"/>
                </a:lnTo>
                <a:lnTo>
                  <a:pt x="0" y="627529"/>
                </a:lnTo>
                <a:lnTo>
                  <a:pt x="143435" y="627529"/>
                </a:lnTo>
                <a:lnTo>
                  <a:pt x="143435" y="1299882"/>
                </a:lnTo>
                <a:lnTo>
                  <a:pt x="224118" y="1281953"/>
                </a:lnTo>
                <a:cubicBezTo>
                  <a:pt x="227106" y="854635"/>
                  <a:pt x="249517" y="203200"/>
                  <a:pt x="233082" y="0"/>
                </a:cubicBezTo>
              </a:path>
            </a:pathLst>
          </a:custGeom>
          <a:solidFill>
            <a:srgbClr val="FFFF00"/>
          </a:solidFill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42" name="41 Forma libre"/>
          <p:cNvSpPr/>
          <p:nvPr/>
        </p:nvSpPr>
        <p:spPr>
          <a:xfrm>
            <a:off x="3965013" y="1567122"/>
            <a:ext cx="322730" cy="860612"/>
          </a:xfrm>
          <a:custGeom>
            <a:avLst/>
            <a:gdLst>
              <a:gd name="connsiteX0" fmla="*/ 143435 w 322730"/>
              <a:gd name="connsiteY0" fmla="*/ 0 h 860612"/>
              <a:gd name="connsiteX1" fmla="*/ 0 w 322730"/>
              <a:gd name="connsiteY1" fmla="*/ 134471 h 860612"/>
              <a:gd name="connsiteX2" fmla="*/ 0 w 322730"/>
              <a:gd name="connsiteY2" fmla="*/ 510988 h 860612"/>
              <a:gd name="connsiteX3" fmla="*/ 8965 w 322730"/>
              <a:gd name="connsiteY3" fmla="*/ 762000 h 860612"/>
              <a:gd name="connsiteX4" fmla="*/ 125506 w 322730"/>
              <a:gd name="connsiteY4" fmla="*/ 860612 h 860612"/>
              <a:gd name="connsiteX5" fmla="*/ 251012 w 322730"/>
              <a:gd name="connsiteY5" fmla="*/ 860612 h 860612"/>
              <a:gd name="connsiteX6" fmla="*/ 233083 w 322730"/>
              <a:gd name="connsiteY6" fmla="*/ 806824 h 860612"/>
              <a:gd name="connsiteX7" fmla="*/ 143435 w 322730"/>
              <a:gd name="connsiteY7" fmla="*/ 726141 h 860612"/>
              <a:gd name="connsiteX8" fmla="*/ 143435 w 322730"/>
              <a:gd name="connsiteY8" fmla="*/ 313765 h 860612"/>
              <a:gd name="connsiteX9" fmla="*/ 322730 w 322730"/>
              <a:gd name="connsiteY9" fmla="*/ 322729 h 8606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22730" h="860612">
                <a:moveTo>
                  <a:pt x="143435" y="0"/>
                </a:moveTo>
                <a:lnTo>
                  <a:pt x="0" y="134471"/>
                </a:lnTo>
                <a:lnTo>
                  <a:pt x="0" y="510988"/>
                </a:lnTo>
                <a:lnTo>
                  <a:pt x="8965" y="762000"/>
                </a:lnTo>
                <a:lnTo>
                  <a:pt x="125506" y="860612"/>
                </a:lnTo>
                <a:lnTo>
                  <a:pt x="251012" y="860612"/>
                </a:lnTo>
                <a:cubicBezTo>
                  <a:pt x="245036" y="842683"/>
                  <a:pt x="252507" y="830730"/>
                  <a:pt x="233083" y="806824"/>
                </a:cubicBezTo>
                <a:lnTo>
                  <a:pt x="143435" y="726141"/>
                </a:lnTo>
                <a:lnTo>
                  <a:pt x="143435" y="313765"/>
                </a:lnTo>
                <a:cubicBezTo>
                  <a:pt x="203200" y="316753"/>
                  <a:pt x="291354" y="324223"/>
                  <a:pt x="322730" y="322729"/>
                </a:cubicBezTo>
              </a:path>
            </a:pathLst>
          </a:custGeom>
          <a:solidFill>
            <a:srgbClr val="008080"/>
          </a:solidFill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" name="17 Recortar rectángulo de esquina sencilla"/>
          <p:cNvSpPr/>
          <p:nvPr/>
        </p:nvSpPr>
        <p:spPr>
          <a:xfrm rot="10800000">
            <a:off x="6732240" y="0"/>
            <a:ext cx="2411760" cy="612000"/>
          </a:xfrm>
          <a:prstGeom prst="snip1Rect">
            <a:avLst>
              <a:gd name="adj" fmla="val 39534"/>
            </a:avLst>
          </a:prstGeom>
          <a:solidFill>
            <a:srgbClr val="00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9" name="18 CuadroTexto"/>
          <p:cNvSpPr txBox="1"/>
          <p:nvPr/>
        </p:nvSpPr>
        <p:spPr>
          <a:xfrm>
            <a:off x="7218751" y="51470"/>
            <a:ext cx="160172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 smtClean="0"/>
              <a:t>Iniciación</a:t>
            </a:r>
            <a:endParaRPr lang="es-E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7" name="66 Grupo"/>
          <p:cNvGrpSpPr/>
          <p:nvPr/>
        </p:nvGrpSpPr>
        <p:grpSpPr>
          <a:xfrm rot="18288460">
            <a:off x="4784435" y="2933315"/>
            <a:ext cx="1008000" cy="1921338"/>
            <a:chOff x="3131952" y="2499742"/>
            <a:chExt cx="1008000" cy="1921338"/>
          </a:xfrm>
        </p:grpSpPr>
        <p:grpSp>
          <p:nvGrpSpPr>
            <p:cNvPr id="73" name="144 Grupo"/>
            <p:cNvGrpSpPr/>
            <p:nvPr/>
          </p:nvGrpSpPr>
          <p:grpSpPr>
            <a:xfrm>
              <a:off x="3131952" y="2499742"/>
              <a:ext cx="1008000" cy="467998"/>
              <a:chOff x="2771800" y="2859782"/>
              <a:chExt cx="1008000" cy="467998"/>
            </a:xfrm>
          </p:grpSpPr>
          <p:sp>
            <p:nvSpPr>
              <p:cNvPr id="76" name="75 Rectángulo"/>
              <p:cNvSpPr/>
              <p:nvPr/>
            </p:nvSpPr>
            <p:spPr>
              <a:xfrm rot="16200000">
                <a:off x="2653728" y="3039780"/>
                <a:ext cx="467996" cy="108000"/>
              </a:xfrm>
              <a:prstGeom prst="rect">
                <a:avLst/>
              </a:prstGeom>
              <a:solidFill>
                <a:srgbClr val="FF6600"/>
              </a:solidFill>
              <a:ln>
                <a:solidFill>
                  <a:srgbClr val="FF66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 dirty="0"/>
              </a:p>
            </p:txBody>
          </p:sp>
          <p:sp>
            <p:nvSpPr>
              <p:cNvPr id="77" name="76 Rectángulo"/>
              <p:cNvSpPr/>
              <p:nvPr/>
            </p:nvSpPr>
            <p:spPr>
              <a:xfrm rot="16200000">
                <a:off x="2984040" y="3039781"/>
                <a:ext cx="467996" cy="108000"/>
              </a:xfrm>
              <a:prstGeom prst="rect">
                <a:avLst/>
              </a:prstGeom>
              <a:solidFill>
                <a:srgbClr val="CC0099"/>
              </a:solidFill>
              <a:ln>
                <a:solidFill>
                  <a:srgbClr val="CC00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 dirty="0"/>
              </a:p>
            </p:txBody>
          </p:sp>
          <p:sp>
            <p:nvSpPr>
              <p:cNvPr id="80" name="79 Rectángulo"/>
              <p:cNvSpPr/>
              <p:nvPr/>
            </p:nvSpPr>
            <p:spPr>
              <a:xfrm rot="16200000">
                <a:off x="3334678" y="3039781"/>
                <a:ext cx="467996" cy="108000"/>
              </a:xfrm>
              <a:prstGeom prst="rect">
                <a:avLst/>
              </a:prstGeom>
              <a:solidFill>
                <a:srgbClr val="FF6600"/>
              </a:solidFill>
              <a:ln>
                <a:solidFill>
                  <a:srgbClr val="FF66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 dirty="0"/>
              </a:p>
            </p:txBody>
          </p:sp>
          <p:sp>
            <p:nvSpPr>
              <p:cNvPr id="84" name="83 Rectángulo"/>
              <p:cNvSpPr/>
              <p:nvPr/>
            </p:nvSpPr>
            <p:spPr>
              <a:xfrm flipV="1">
                <a:off x="2771800" y="3194051"/>
                <a:ext cx="1008000" cy="133729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 dirty="0"/>
              </a:p>
            </p:txBody>
          </p:sp>
        </p:grpSp>
        <p:sp>
          <p:nvSpPr>
            <p:cNvPr id="75" name="74 Forma libre"/>
            <p:cNvSpPr/>
            <p:nvPr/>
          </p:nvSpPr>
          <p:spPr>
            <a:xfrm>
              <a:off x="3892474" y="2956264"/>
              <a:ext cx="221942" cy="1464816"/>
            </a:xfrm>
            <a:custGeom>
              <a:avLst/>
              <a:gdLst>
                <a:gd name="connsiteX0" fmla="*/ 106532 w 221942"/>
                <a:gd name="connsiteY0" fmla="*/ 17755 h 1464816"/>
                <a:gd name="connsiteX1" fmla="*/ 106532 w 221942"/>
                <a:gd name="connsiteY1" fmla="*/ 381740 h 1464816"/>
                <a:gd name="connsiteX2" fmla="*/ 177553 w 221942"/>
                <a:gd name="connsiteY2" fmla="*/ 470517 h 1464816"/>
                <a:gd name="connsiteX3" fmla="*/ 115409 w 221942"/>
                <a:gd name="connsiteY3" fmla="*/ 541538 h 1464816"/>
                <a:gd name="connsiteX4" fmla="*/ 115409 w 221942"/>
                <a:gd name="connsiteY4" fmla="*/ 790113 h 1464816"/>
                <a:gd name="connsiteX5" fmla="*/ 0 w 221942"/>
                <a:gd name="connsiteY5" fmla="*/ 896645 h 1464816"/>
                <a:gd name="connsiteX6" fmla="*/ 115409 w 221942"/>
                <a:gd name="connsiteY6" fmla="*/ 985421 h 1464816"/>
                <a:gd name="connsiteX7" fmla="*/ 124287 w 221942"/>
                <a:gd name="connsiteY7" fmla="*/ 1278385 h 1464816"/>
                <a:gd name="connsiteX8" fmla="*/ 204186 w 221942"/>
                <a:gd name="connsiteY8" fmla="*/ 1251752 h 1464816"/>
                <a:gd name="connsiteX9" fmla="*/ 221942 w 221942"/>
                <a:gd name="connsiteY9" fmla="*/ 0 h 14648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21942" h="1464816">
                  <a:moveTo>
                    <a:pt x="106532" y="17755"/>
                  </a:moveTo>
                  <a:lnTo>
                    <a:pt x="106532" y="381740"/>
                  </a:lnTo>
                  <a:lnTo>
                    <a:pt x="177553" y="470517"/>
                  </a:lnTo>
                  <a:lnTo>
                    <a:pt x="115409" y="541538"/>
                  </a:lnTo>
                  <a:lnTo>
                    <a:pt x="115409" y="790113"/>
                  </a:lnTo>
                  <a:lnTo>
                    <a:pt x="0" y="896645"/>
                  </a:lnTo>
                  <a:lnTo>
                    <a:pt x="115409" y="985421"/>
                  </a:lnTo>
                  <a:cubicBezTo>
                    <a:pt x="118368" y="1083076"/>
                    <a:pt x="109491" y="1229558"/>
                    <a:pt x="124287" y="1278385"/>
                  </a:cubicBezTo>
                  <a:cubicBezTo>
                    <a:pt x="150920" y="1269507"/>
                    <a:pt x="187910" y="1464816"/>
                    <a:pt x="204186" y="1251752"/>
                  </a:cubicBezTo>
                  <a:lnTo>
                    <a:pt x="221942" y="0"/>
                  </a:lnTo>
                </a:path>
              </a:pathLst>
            </a:custGeom>
            <a:solidFill>
              <a:srgbClr val="FFFF00"/>
            </a:solidFill>
            <a:ln w="5715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28" name="27 Recortar rectángulo de esquina sencilla"/>
          <p:cNvSpPr/>
          <p:nvPr/>
        </p:nvSpPr>
        <p:spPr>
          <a:xfrm rot="10800000" flipH="1">
            <a:off x="-176" y="0"/>
            <a:ext cx="4140128" cy="612000"/>
          </a:xfrm>
          <a:prstGeom prst="snip1Rect">
            <a:avLst>
              <a:gd name="adj" fmla="val 39534"/>
            </a:avLst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0" name="29 CuadroTexto"/>
          <p:cNvSpPr txBox="1"/>
          <p:nvPr/>
        </p:nvSpPr>
        <p:spPr>
          <a:xfrm>
            <a:off x="254460" y="51470"/>
            <a:ext cx="35974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 smtClean="0"/>
              <a:t>TRADUCCIÓN DEL ADN</a:t>
            </a:r>
            <a:endParaRPr lang="es-ES" sz="2800" b="1" dirty="0"/>
          </a:p>
        </p:txBody>
      </p:sp>
      <p:grpSp>
        <p:nvGrpSpPr>
          <p:cNvPr id="2" name="98 Grupo"/>
          <p:cNvGrpSpPr>
            <a:grpSpLocks noChangeAspect="1"/>
          </p:cNvGrpSpPr>
          <p:nvPr/>
        </p:nvGrpSpPr>
        <p:grpSpPr>
          <a:xfrm>
            <a:off x="6026848" y="735942"/>
            <a:ext cx="2793400" cy="3563999"/>
            <a:chOff x="2771795" y="1059584"/>
            <a:chExt cx="2088229" cy="2664300"/>
          </a:xfrm>
        </p:grpSpPr>
        <p:grpSp>
          <p:nvGrpSpPr>
            <p:cNvPr id="3" name="65 Grupo"/>
            <p:cNvGrpSpPr/>
            <p:nvPr/>
          </p:nvGrpSpPr>
          <p:grpSpPr>
            <a:xfrm>
              <a:off x="2771795" y="1059584"/>
              <a:ext cx="2088229" cy="2664300"/>
              <a:chOff x="5076056" y="1419622"/>
              <a:chExt cx="2088232" cy="2664296"/>
            </a:xfrm>
          </p:grpSpPr>
          <p:sp>
            <p:nvSpPr>
              <p:cNvPr id="35" name="34 Elipse"/>
              <p:cNvSpPr/>
              <p:nvPr/>
            </p:nvSpPr>
            <p:spPr>
              <a:xfrm>
                <a:off x="5076056" y="2211710"/>
                <a:ext cx="2088232" cy="1872208"/>
              </a:xfrm>
              <a:prstGeom prst="ellipse">
                <a:avLst/>
              </a:prstGeom>
              <a:solidFill>
                <a:srgbClr val="00808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 dirty="0"/>
              </a:p>
            </p:txBody>
          </p:sp>
          <p:sp>
            <p:nvSpPr>
              <p:cNvPr id="33" name="32 Elipse"/>
              <p:cNvSpPr/>
              <p:nvPr/>
            </p:nvSpPr>
            <p:spPr>
              <a:xfrm>
                <a:off x="5364088" y="1419622"/>
                <a:ext cx="1512168" cy="1152128"/>
              </a:xfrm>
              <a:prstGeom prst="ellipse">
                <a:avLst/>
              </a:prstGeom>
              <a:solidFill>
                <a:srgbClr val="00808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 dirty="0"/>
              </a:p>
            </p:txBody>
          </p:sp>
        </p:grpSp>
        <p:sp>
          <p:nvSpPr>
            <p:cNvPr id="78" name="77 Elipse"/>
            <p:cNvSpPr/>
            <p:nvPr/>
          </p:nvSpPr>
          <p:spPr>
            <a:xfrm>
              <a:off x="3347860" y="1635647"/>
              <a:ext cx="288032" cy="288032"/>
            </a:xfrm>
            <a:prstGeom prst="ellipse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79" name="78 Elipse"/>
            <p:cNvSpPr/>
            <p:nvPr/>
          </p:nvSpPr>
          <p:spPr>
            <a:xfrm>
              <a:off x="3995936" y="1635646"/>
              <a:ext cx="288032" cy="288032"/>
            </a:xfrm>
            <a:prstGeom prst="ellipse">
              <a:avLst/>
            </a:prstGeom>
            <a:solidFill>
              <a:srgbClr val="00CCFF"/>
            </a:solidFill>
            <a:ln>
              <a:solidFill>
                <a:srgbClr val="00CC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</p:grpSp>
      <p:sp>
        <p:nvSpPr>
          <p:cNvPr id="36" name="35 Rectángulo"/>
          <p:cNvSpPr/>
          <p:nvPr/>
        </p:nvSpPr>
        <p:spPr>
          <a:xfrm rot="5400000" flipV="1">
            <a:off x="4957872" y="2175686"/>
            <a:ext cx="467996" cy="108000"/>
          </a:xfrm>
          <a:prstGeom prst="rect">
            <a:avLst/>
          </a:prstGeom>
          <a:solidFill>
            <a:srgbClr val="CC0099"/>
          </a:solidFill>
          <a:ln>
            <a:solidFill>
              <a:srgbClr val="CC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7" name="36 Rectángulo"/>
          <p:cNvSpPr/>
          <p:nvPr/>
        </p:nvSpPr>
        <p:spPr>
          <a:xfrm rot="5400000" flipV="1">
            <a:off x="5288184" y="2175685"/>
            <a:ext cx="467996" cy="108000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8" name="37 Rectángulo"/>
          <p:cNvSpPr/>
          <p:nvPr/>
        </p:nvSpPr>
        <p:spPr>
          <a:xfrm rot="5400000" flipV="1">
            <a:off x="5638822" y="2175685"/>
            <a:ext cx="467996" cy="108000"/>
          </a:xfrm>
          <a:prstGeom prst="rect">
            <a:avLst/>
          </a:prstGeom>
          <a:solidFill>
            <a:srgbClr val="CC0099"/>
          </a:solidFill>
          <a:ln>
            <a:solidFill>
              <a:srgbClr val="CC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9" name="38 Rectángulo"/>
          <p:cNvSpPr/>
          <p:nvPr/>
        </p:nvSpPr>
        <p:spPr>
          <a:xfrm>
            <a:off x="5075944" y="1995686"/>
            <a:ext cx="1008000" cy="133729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40" name="39 Rectángulo"/>
          <p:cNvSpPr/>
          <p:nvPr/>
        </p:nvSpPr>
        <p:spPr>
          <a:xfrm rot="5400000" flipV="1">
            <a:off x="5965984" y="2175686"/>
            <a:ext cx="467996" cy="108000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43" name="42 Rectángulo"/>
          <p:cNvSpPr/>
          <p:nvPr/>
        </p:nvSpPr>
        <p:spPr>
          <a:xfrm rot="5400000" flipV="1">
            <a:off x="6296296" y="2175685"/>
            <a:ext cx="467996" cy="108000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44" name="43 Rectángulo"/>
          <p:cNvSpPr/>
          <p:nvPr/>
        </p:nvSpPr>
        <p:spPr>
          <a:xfrm rot="5400000" flipV="1">
            <a:off x="6646934" y="2175685"/>
            <a:ext cx="467996" cy="1080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46" name="45 Rectángulo"/>
          <p:cNvSpPr/>
          <p:nvPr/>
        </p:nvSpPr>
        <p:spPr>
          <a:xfrm>
            <a:off x="6084056" y="1995686"/>
            <a:ext cx="1008000" cy="133729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8" name="57 Rectángulo"/>
          <p:cNvSpPr/>
          <p:nvPr/>
        </p:nvSpPr>
        <p:spPr>
          <a:xfrm rot="5400000" flipV="1">
            <a:off x="2941760" y="2175686"/>
            <a:ext cx="467996" cy="1080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9" name="58 Rectángulo"/>
          <p:cNvSpPr/>
          <p:nvPr/>
        </p:nvSpPr>
        <p:spPr>
          <a:xfrm rot="5400000" flipV="1">
            <a:off x="3272072" y="2175685"/>
            <a:ext cx="467996" cy="1080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60" name="59 Rectángulo"/>
          <p:cNvSpPr/>
          <p:nvPr/>
        </p:nvSpPr>
        <p:spPr>
          <a:xfrm rot="5400000" flipV="1">
            <a:off x="3622710" y="2175685"/>
            <a:ext cx="467996" cy="108000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0" name="49 Elipse"/>
          <p:cNvSpPr/>
          <p:nvPr/>
        </p:nvSpPr>
        <p:spPr>
          <a:xfrm>
            <a:off x="6804025" y="2690509"/>
            <a:ext cx="385297" cy="385297"/>
          </a:xfrm>
          <a:prstGeom prst="ellipse">
            <a:avLst/>
          </a:prstGeom>
          <a:solidFill>
            <a:srgbClr val="FF0066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1" name="50 Elipse"/>
          <p:cNvSpPr/>
          <p:nvPr/>
        </p:nvSpPr>
        <p:spPr>
          <a:xfrm>
            <a:off x="7670942" y="2690509"/>
            <a:ext cx="385297" cy="385297"/>
          </a:xfrm>
          <a:prstGeom prst="ellipse">
            <a:avLst/>
          </a:prstGeom>
          <a:solidFill>
            <a:srgbClr val="FF0066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61" name="60 Rectángulo"/>
          <p:cNvSpPr/>
          <p:nvPr/>
        </p:nvSpPr>
        <p:spPr>
          <a:xfrm>
            <a:off x="3059832" y="1995686"/>
            <a:ext cx="1008000" cy="133729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62" name="61 Rectángulo"/>
          <p:cNvSpPr/>
          <p:nvPr/>
        </p:nvSpPr>
        <p:spPr>
          <a:xfrm rot="5400000" flipV="1">
            <a:off x="3949873" y="2175686"/>
            <a:ext cx="467996" cy="108000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63" name="62 Rectángulo"/>
          <p:cNvSpPr/>
          <p:nvPr/>
        </p:nvSpPr>
        <p:spPr>
          <a:xfrm rot="5400000" flipV="1">
            <a:off x="4280185" y="2175685"/>
            <a:ext cx="467996" cy="108000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64" name="63 Rectángulo"/>
          <p:cNvSpPr/>
          <p:nvPr/>
        </p:nvSpPr>
        <p:spPr>
          <a:xfrm rot="5400000" flipV="1">
            <a:off x="4630823" y="2175685"/>
            <a:ext cx="467996" cy="1080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65" name="64 Rectángulo"/>
          <p:cNvSpPr/>
          <p:nvPr/>
        </p:nvSpPr>
        <p:spPr>
          <a:xfrm>
            <a:off x="4067945" y="1995686"/>
            <a:ext cx="1008000" cy="133729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69" name="68 Rectángulo"/>
          <p:cNvSpPr/>
          <p:nvPr/>
        </p:nvSpPr>
        <p:spPr>
          <a:xfrm rot="5400000" flipV="1">
            <a:off x="6984290" y="2175685"/>
            <a:ext cx="467996" cy="108000"/>
          </a:xfrm>
          <a:prstGeom prst="rect">
            <a:avLst/>
          </a:prstGeom>
          <a:solidFill>
            <a:srgbClr val="CC0099"/>
          </a:solidFill>
          <a:ln>
            <a:solidFill>
              <a:srgbClr val="CC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70" name="69 Rectángulo"/>
          <p:cNvSpPr/>
          <p:nvPr/>
        </p:nvSpPr>
        <p:spPr>
          <a:xfrm rot="5400000" flipV="1">
            <a:off x="7314602" y="2175684"/>
            <a:ext cx="467996" cy="108000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71" name="70 Rectángulo"/>
          <p:cNvSpPr/>
          <p:nvPr/>
        </p:nvSpPr>
        <p:spPr>
          <a:xfrm rot="5400000" flipV="1">
            <a:off x="7665240" y="2175684"/>
            <a:ext cx="467996" cy="108000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3" name="52 Rectángulo"/>
          <p:cNvSpPr/>
          <p:nvPr/>
        </p:nvSpPr>
        <p:spPr>
          <a:xfrm>
            <a:off x="7092169" y="1995686"/>
            <a:ext cx="1008000" cy="133729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grpSp>
        <p:nvGrpSpPr>
          <p:cNvPr id="4" name="144 Grupo"/>
          <p:cNvGrpSpPr/>
          <p:nvPr/>
        </p:nvGrpSpPr>
        <p:grpSpPr>
          <a:xfrm>
            <a:off x="6073609" y="2519253"/>
            <a:ext cx="1008000" cy="467998"/>
            <a:chOff x="2771800" y="2859782"/>
            <a:chExt cx="1008000" cy="467998"/>
          </a:xfrm>
        </p:grpSpPr>
        <p:sp>
          <p:nvSpPr>
            <p:cNvPr id="49" name="48 Rectángulo"/>
            <p:cNvSpPr/>
            <p:nvPr/>
          </p:nvSpPr>
          <p:spPr>
            <a:xfrm rot="16200000">
              <a:off x="2653728" y="3039780"/>
              <a:ext cx="467996" cy="108000"/>
            </a:xfrm>
            <a:prstGeom prst="rect">
              <a:avLst/>
            </a:prstGeom>
            <a:solidFill>
              <a:srgbClr val="CC0099"/>
            </a:solidFill>
            <a:ln>
              <a:solidFill>
                <a:srgbClr val="CC00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52" name="51 Rectángulo"/>
            <p:cNvSpPr/>
            <p:nvPr/>
          </p:nvSpPr>
          <p:spPr>
            <a:xfrm rot="16200000">
              <a:off x="2984040" y="3039781"/>
              <a:ext cx="467996" cy="108000"/>
            </a:xfrm>
            <a:prstGeom prst="rect">
              <a:avLst/>
            </a:prstGeom>
            <a:solidFill>
              <a:srgbClr val="CC0099"/>
            </a:solidFill>
            <a:ln>
              <a:solidFill>
                <a:srgbClr val="CC00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66" name="65 Rectángulo"/>
            <p:cNvSpPr/>
            <p:nvPr/>
          </p:nvSpPr>
          <p:spPr>
            <a:xfrm rot="16200000">
              <a:off x="3334678" y="3039781"/>
              <a:ext cx="467996" cy="108000"/>
            </a:xfrm>
            <a:prstGeom prst="rect">
              <a:avLst/>
            </a:prstGeom>
            <a:solidFill>
              <a:srgbClr val="00FF99"/>
            </a:solidFill>
            <a:ln>
              <a:solidFill>
                <a:srgbClr val="00FF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68" name="67 Rectángulo"/>
            <p:cNvSpPr/>
            <p:nvPr/>
          </p:nvSpPr>
          <p:spPr>
            <a:xfrm flipV="1">
              <a:off x="2771800" y="3194051"/>
              <a:ext cx="1008000" cy="133729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</p:grpSp>
      <p:sp>
        <p:nvSpPr>
          <p:cNvPr id="83" name="82 Forma libre"/>
          <p:cNvSpPr/>
          <p:nvPr/>
        </p:nvSpPr>
        <p:spPr>
          <a:xfrm rot="5236830">
            <a:off x="6971749" y="3587992"/>
            <a:ext cx="932329" cy="322730"/>
          </a:xfrm>
          <a:custGeom>
            <a:avLst/>
            <a:gdLst>
              <a:gd name="connsiteX0" fmla="*/ 0 w 932329"/>
              <a:gd name="connsiteY0" fmla="*/ 53789 h 322730"/>
              <a:gd name="connsiteX1" fmla="*/ 62753 w 932329"/>
              <a:gd name="connsiteY1" fmla="*/ 322730 h 322730"/>
              <a:gd name="connsiteX2" fmla="*/ 233082 w 932329"/>
              <a:gd name="connsiteY2" fmla="*/ 0 h 322730"/>
              <a:gd name="connsiteX3" fmla="*/ 259976 w 932329"/>
              <a:gd name="connsiteY3" fmla="*/ 277906 h 322730"/>
              <a:gd name="connsiteX4" fmla="*/ 412376 w 932329"/>
              <a:gd name="connsiteY4" fmla="*/ 98612 h 322730"/>
              <a:gd name="connsiteX5" fmla="*/ 206188 w 932329"/>
              <a:gd name="connsiteY5" fmla="*/ 71718 h 322730"/>
              <a:gd name="connsiteX6" fmla="*/ 493059 w 932329"/>
              <a:gd name="connsiteY6" fmla="*/ 313765 h 322730"/>
              <a:gd name="connsiteX7" fmla="*/ 770965 w 932329"/>
              <a:gd name="connsiteY7" fmla="*/ 98612 h 322730"/>
              <a:gd name="connsiteX8" fmla="*/ 842682 w 932329"/>
              <a:gd name="connsiteY8" fmla="*/ 35859 h 322730"/>
              <a:gd name="connsiteX9" fmla="*/ 609600 w 932329"/>
              <a:gd name="connsiteY9" fmla="*/ 80683 h 322730"/>
              <a:gd name="connsiteX10" fmla="*/ 887506 w 932329"/>
              <a:gd name="connsiteY10" fmla="*/ 259977 h 322730"/>
              <a:gd name="connsiteX11" fmla="*/ 932329 w 932329"/>
              <a:gd name="connsiteY11" fmla="*/ 233083 h 322730"/>
              <a:gd name="connsiteX12" fmla="*/ 923365 w 932329"/>
              <a:gd name="connsiteY12" fmla="*/ 71718 h 3227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32329" h="322730">
                <a:moveTo>
                  <a:pt x="0" y="53789"/>
                </a:moveTo>
                <a:lnTo>
                  <a:pt x="62753" y="322730"/>
                </a:lnTo>
                <a:lnTo>
                  <a:pt x="233082" y="0"/>
                </a:lnTo>
                <a:lnTo>
                  <a:pt x="259976" y="277906"/>
                </a:lnTo>
                <a:lnTo>
                  <a:pt x="412376" y="98612"/>
                </a:lnTo>
                <a:lnTo>
                  <a:pt x="206188" y="71718"/>
                </a:lnTo>
                <a:lnTo>
                  <a:pt x="493059" y="313765"/>
                </a:lnTo>
                <a:lnTo>
                  <a:pt x="770965" y="98612"/>
                </a:lnTo>
                <a:lnTo>
                  <a:pt x="842682" y="35859"/>
                </a:lnTo>
                <a:lnTo>
                  <a:pt x="609600" y="80683"/>
                </a:lnTo>
                <a:lnTo>
                  <a:pt x="887506" y="259977"/>
                </a:lnTo>
                <a:lnTo>
                  <a:pt x="932329" y="233083"/>
                </a:lnTo>
                <a:lnTo>
                  <a:pt x="923365" y="71718"/>
                </a:lnTo>
              </a:path>
            </a:pathLst>
          </a:custGeom>
          <a:ln w="76200"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5" name="44 Rectángulo"/>
          <p:cNvSpPr/>
          <p:nvPr/>
        </p:nvSpPr>
        <p:spPr>
          <a:xfrm rot="5400000" flipV="1">
            <a:off x="1933760" y="2175686"/>
            <a:ext cx="467996" cy="108000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47" name="46 Rectángulo"/>
          <p:cNvSpPr/>
          <p:nvPr/>
        </p:nvSpPr>
        <p:spPr>
          <a:xfrm rot="5400000" flipV="1">
            <a:off x="2264072" y="2175685"/>
            <a:ext cx="467996" cy="108000"/>
          </a:xfrm>
          <a:prstGeom prst="rect">
            <a:avLst/>
          </a:prstGeom>
          <a:solidFill>
            <a:srgbClr val="CC0099"/>
          </a:solidFill>
          <a:ln>
            <a:solidFill>
              <a:srgbClr val="CC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48" name="47 Rectángulo"/>
          <p:cNvSpPr/>
          <p:nvPr/>
        </p:nvSpPr>
        <p:spPr>
          <a:xfrm rot="5400000" flipV="1">
            <a:off x="2614710" y="2175685"/>
            <a:ext cx="467996" cy="108000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4" name="53 Rectángulo"/>
          <p:cNvSpPr/>
          <p:nvPr/>
        </p:nvSpPr>
        <p:spPr>
          <a:xfrm>
            <a:off x="2051832" y="1995686"/>
            <a:ext cx="1008000" cy="133729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5" name="54 Forma libre"/>
          <p:cNvSpPr/>
          <p:nvPr/>
        </p:nvSpPr>
        <p:spPr>
          <a:xfrm>
            <a:off x="6858000" y="2931790"/>
            <a:ext cx="274204" cy="1366786"/>
          </a:xfrm>
          <a:custGeom>
            <a:avLst/>
            <a:gdLst>
              <a:gd name="connsiteX0" fmla="*/ 125506 w 233083"/>
              <a:gd name="connsiteY0" fmla="*/ 0 h 1411941"/>
              <a:gd name="connsiteX1" fmla="*/ 125506 w 233083"/>
              <a:gd name="connsiteY1" fmla="*/ 376517 h 1411941"/>
              <a:gd name="connsiteX2" fmla="*/ 0 w 233083"/>
              <a:gd name="connsiteY2" fmla="*/ 367553 h 1411941"/>
              <a:gd name="connsiteX3" fmla="*/ 8965 w 233083"/>
              <a:gd name="connsiteY3" fmla="*/ 555811 h 1411941"/>
              <a:gd name="connsiteX4" fmla="*/ 107577 w 233083"/>
              <a:gd name="connsiteY4" fmla="*/ 555811 h 1411941"/>
              <a:gd name="connsiteX5" fmla="*/ 107577 w 233083"/>
              <a:gd name="connsiteY5" fmla="*/ 950258 h 1411941"/>
              <a:gd name="connsiteX6" fmla="*/ 0 w 233083"/>
              <a:gd name="connsiteY6" fmla="*/ 959223 h 1411941"/>
              <a:gd name="connsiteX7" fmla="*/ 8965 w 233083"/>
              <a:gd name="connsiteY7" fmla="*/ 1129553 h 1411941"/>
              <a:gd name="connsiteX8" fmla="*/ 98612 w 233083"/>
              <a:gd name="connsiteY8" fmla="*/ 1129553 h 1411941"/>
              <a:gd name="connsiteX9" fmla="*/ 98612 w 233083"/>
              <a:gd name="connsiteY9" fmla="*/ 1299882 h 1411941"/>
              <a:gd name="connsiteX10" fmla="*/ 233083 w 233083"/>
              <a:gd name="connsiteY10" fmla="*/ 1192306 h 1411941"/>
              <a:gd name="connsiteX0" fmla="*/ 125506 w 125506"/>
              <a:gd name="connsiteY0" fmla="*/ 0 h 1299882"/>
              <a:gd name="connsiteX1" fmla="*/ 125506 w 125506"/>
              <a:gd name="connsiteY1" fmla="*/ 376517 h 1299882"/>
              <a:gd name="connsiteX2" fmla="*/ 0 w 125506"/>
              <a:gd name="connsiteY2" fmla="*/ 367553 h 1299882"/>
              <a:gd name="connsiteX3" fmla="*/ 8965 w 125506"/>
              <a:gd name="connsiteY3" fmla="*/ 555811 h 1299882"/>
              <a:gd name="connsiteX4" fmla="*/ 107577 w 125506"/>
              <a:gd name="connsiteY4" fmla="*/ 555811 h 1299882"/>
              <a:gd name="connsiteX5" fmla="*/ 107577 w 125506"/>
              <a:gd name="connsiteY5" fmla="*/ 950258 h 1299882"/>
              <a:gd name="connsiteX6" fmla="*/ 0 w 125506"/>
              <a:gd name="connsiteY6" fmla="*/ 959223 h 1299882"/>
              <a:gd name="connsiteX7" fmla="*/ 8965 w 125506"/>
              <a:gd name="connsiteY7" fmla="*/ 1129553 h 1299882"/>
              <a:gd name="connsiteX8" fmla="*/ 98612 w 125506"/>
              <a:gd name="connsiteY8" fmla="*/ 1129553 h 1299882"/>
              <a:gd name="connsiteX9" fmla="*/ 98612 w 125506"/>
              <a:gd name="connsiteY9" fmla="*/ 1299882 h 1299882"/>
              <a:gd name="connsiteX0" fmla="*/ 125506 w 125506"/>
              <a:gd name="connsiteY0" fmla="*/ 0 h 1331258"/>
              <a:gd name="connsiteX1" fmla="*/ 125506 w 125506"/>
              <a:gd name="connsiteY1" fmla="*/ 376517 h 1331258"/>
              <a:gd name="connsiteX2" fmla="*/ 0 w 125506"/>
              <a:gd name="connsiteY2" fmla="*/ 367553 h 1331258"/>
              <a:gd name="connsiteX3" fmla="*/ 8965 w 125506"/>
              <a:gd name="connsiteY3" fmla="*/ 555811 h 1331258"/>
              <a:gd name="connsiteX4" fmla="*/ 107577 w 125506"/>
              <a:gd name="connsiteY4" fmla="*/ 555811 h 1331258"/>
              <a:gd name="connsiteX5" fmla="*/ 107577 w 125506"/>
              <a:gd name="connsiteY5" fmla="*/ 950258 h 1331258"/>
              <a:gd name="connsiteX6" fmla="*/ 0 w 125506"/>
              <a:gd name="connsiteY6" fmla="*/ 959223 h 1331258"/>
              <a:gd name="connsiteX7" fmla="*/ 8965 w 125506"/>
              <a:gd name="connsiteY7" fmla="*/ 1129553 h 1331258"/>
              <a:gd name="connsiteX8" fmla="*/ 98612 w 125506"/>
              <a:gd name="connsiteY8" fmla="*/ 1129553 h 1331258"/>
              <a:gd name="connsiteX9" fmla="*/ 98612 w 125506"/>
              <a:gd name="connsiteY9" fmla="*/ 1299882 h 1331258"/>
              <a:gd name="connsiteX10" fmla="*/ 89647 w 125506"/>
              <a:gd name="connsiteY10" fmla="*/ 1317811 h 1331258"/>
              <a:gd name="connsiteX0" fmla="*/ 125506 w 249178"/>
              <a:gd name="connsiteY0" fmla="*/ 0 h 1331258"/>
              <a:gd name="connsiteX1" fmla="*/ 125506 w 249178"/>
              <a:gd name="connsiteY1" fmla="*/ 376517 h 1331258"/>
              <a:gd name="connsiteX2" fmla="*/ 0 w 249178"/>
              <a:gd name="connsiteY2" fmla="*/ 367553 h 1331258"/>
              <a:gd name="connsiteX3" fmla="*/ 8965 w 249178"/>
              <a:gd name="connsiteY3" fmla="*/ 555811 h 1331258"/>
              <a:gd name="connsiteX4" fmla="*/ 107577 w 249178"/>
              <a:gd name="connsiteY4" fmla="*/ 555811 h 1331258"/>
              <a:gd name="connsiteX5" fmla="*/ 107577 w 249178"/>
              <a:gd name="connsiteY5" fmla="*/ 950258 h 1331258"/>
              <a:gd name="connsiteX6" fmla="*/ 0 w 249178"/>
              <a:gd name="connsiteY6" fmla="*/ 959223 h 1331258"/>
              <a:gd name="connsiteX7" fmla="*/ 8965 w 249178"/>
              <a:gd name="connsiteY7" fmla="*/ 1129553 h 1331258"/>
              <a:gd name="connsiteX8" fmla="*/ 98612 w 249178"/>
              <a:gd name="connsiteY8" fmla="*/ 1129553 h 1331258"/>
              <a:gd name="connsiteX9" fmla="*/ 98612 w 249178"/>
              <a:gd name="connsiteY9" fmla="*/ 1299882 h 1331258"/>
              <a:gd name="connsiteX10" fmla="*/ 247310 w 249178"/>
              <a:gd name="connsiteY10" fmla="*/ 1188608 h 1331258"/>
              <a:gd name="connsiteX0" fmla="*/ 125506 w 274204"/>
              <a:gd name="connsiteY0" fmla="*/ 0 h 1331258"/>
              <a:gd name="connsiteX1" fmla="*/ 125506 w 274204"/>
              <a:gd name="connsiteY1" fmla="*/ 376517 h 1331258"/>
              <a:gd name="connsiteX2" fmla="*/ 0 w 274204"/>
              <a:gd name="connsiteY2" fmla="*/ 367553 h 1331258"/>
              <a:gd name="connsiteX3" fmla="*/ 8965 w 274204"/>
              <a:gd name="connsiteY3" fmla="*/ 555811 h 1331258"/>
              <a:gd name="connsiteX4" fmla="*/ 107577 w 274204"/>
              <a:gd name="connsiteY4" fmla="*/ 555811 h 1331258"/>
              <a:gd name="connsiteX5" fmla="*/ 107577 w 274204"/>
              <a:gd name="connsiteY5" fmla="*/ 950258 h 1331258"/>
              <a:gd name="connsiteX6" fmla="*/ 0 w 274204"/>
              <a:gd name="connsiteY6" fmla="*/ 959223 h 1331258"/>
              <a:gd name="connsiteX7" fmla="*/ 8965 w 274204"/>
              <a:gd name="connsiteY7" fmla="*/ 1129553 h 1331258"/>
              <a:gd name="connsiteX8" fmla="*/ 98612 w 274204"/>
              <a:gd name="connsiteY8" fmla="*/ 1129553 h 1331258"/>
              <a:gd name="connsiteX9" fmla="*/ 98612 w 274204"/>
              <a:gd name="connsiteY9" fmla="*/ 1299882 h 1331258"/>
              <a:gd name="connsiteX10" fmla="*/ 247310 w 274204"/>
              <a:gd name="connsiteY10" fmla="*/ 1188608 h 1331258"/>
              <a:gd name="connsiteX11" fmla="*/ 259977 w 274204"/>
              <a:gd name="connsiteY11" fmla="*/ 1165411 h 1331258"/>
              <a:gd name="connsiteX0" fmla="*/ 125506 w 274204"/>
              <a:gd name="connsiteY0" fmla="*/ 35528 h 1366786"/>
              <a:gd name="connsiteX1" fmla="*/ 125506 w 274204"/>
              <a:gd name="connsiteY1" fmla="*/ 412045 h 1366786"/>
              <a:gd name="connsiteX2" fmla="*/ 0 w 274204"/>
              <a:gd name="connsiteY2" fmla="*/ 403081 h 1366786"/>
              <a:gd name="connsiteX3" fmla="*/ 8965 w 274204"/>
              <a:gd name="connsiteY3" fmla="*/ 591339 h 1366786"/>
              <a:gd name="connsiteX4" fmla="*/ 107577 w 274204"/>
              <a:gd name="connsiteY4" fmla="*/ 591339 h 1366786"/>
              <a:gd name="connsiteX5" fmla="*/ 107577 w 274204"/>
              <a:gd name="connsiteY5" fmla="*/ 985786 h 1366786"/>
              <a:gd name="connsiteX6" fmla="*/ 0 w 274204"/>
              <a:gd name="connsiteY6" fmla="*/ 994751 h 1366786"/>
              <a:gd name="connsiteX7" fmla="*/ 8965 w 274204"/>
              <a:gd name="connsiteY7" fmla="*/ 1165081 h 1366786"/>
              <a:gd name="connsiteX8" fmla="*/ 98612 w 274204"/>
              <a:gd name="connsiteY8" fmla="*/ 1165081 h 1366786"/>
              <a:gd name="connsiteX9" fmla="*/ 98612 w 274204"/>
              <a:gd name="connsiteY9" fmla="*/ 1335410 h 1366786"/>
              <a:gd name="connsiteX10" fmla="*/ 247310 w 274204"/>
              <a:gd name="connsiteY10" fmla="*/ 1224136 h 1366786"/>
              <a:gd name="connsiteX11" fmla="*/ 247310 w 274204"/>
              <a:gd name="connsiteY11" fmla="*/ 0 h 13667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74204" h="1366786">
                <a:moveTo>
                  <a:pt x="125506" y="35528"/>
                </a:moveTo>
                <a:lnTo>
                  <a:pt x="125506" y="412045"/>
                </a:lnTo>
                <a:lnTo>
                  <a:pt x="0" y="403081"/>
                </a:lnTo>
                <a:lnTo>
                  <a:pt x="8965" y="591339"/>
                </a:lnTo>
                <a:lnTo>
                  <a:pt x="107577" y="591339"/>
                </a:lnTo>
                <a:lnTo>
                  <a:pt x="107577" y="985786"/>
                </a:lnTo>
                <a:lnTo>
                  <a:pt x="0" y="994751"/>
                </a:lnTo>
                <a:lnTo>
                  <a:pt x="8965" y="1165081"/>
                </a:lnTo>
                <a:lnTo>
                  <a:pt x="98612" y="1165081"/>
                </a:lnTo>
                <a:lnTo>
                  <a:pt x="98612" y="1335410"/>
                </a:lnTo>
                <a:cubicBezTo>
                  <a:pt x="97118" y="1366786"/>
                  <a:pt x="249178" y="1220401"/>
                  <a:pt x="247310" y="1224136"/>
                </a:cubicBezTo>
                <a:cubicBezTo>
                  <a:pt x="274204" y="1201724"/>
                  <a:pt x="244671" y="4833"/>
                  <a:pt x="247310" y="0"/>
                </a:cubicBezTo>
              </a:path>
            </a:pathLst>
          </a:custGeom>
          <a:solidFill>
            <a:srgbClr val="FFFF00"/>
          </a:solidFill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5" name="55 Grupo"/>
          <p:cNvGrpSpPr/>
          <p:nvPr/>
        </p:nvGrpSpPr>
        <p:grpSpPr>
          <a:xfrm>
            <a:off x="3131840" y="4248041"/>
            <a:ext cx="4616995" cy="627965"/>
            <a:chOff x="4283968" y="4248041"/>
            <a:chExt cx="4616995" cy="627965"/>
          </a:xfrm>
        </p:grpSpPr>
        <p:grpSp>
          <p:nvGrpSpPr>
            <p:cNvPr id="6" name="81 Grupo"/>
            <p:cNvGrpSpPr/>
            <p:nvPr/>
          </p:nvGrpSpPr>
          <p:grpSpPr>
            <a:xfrm>
              <a:off x="4283968" y="4248041"/>
              <a:ext cx="3698367" cy="627965"/>
              <a:chOff x="4040294" y="4248041"/>
              <a:chExt cx="3698367" cy="627965"/>
            </a:xfrm>
          </p:grpSpPr>
          <p:grpSp>
            <p:nvGrpSpPr>
              <p:cNvPr id="7" name="84 Grupo"/>
              <p:cNvGrpSpPr/>
              <p:nvPr/>
            </p:nvGrpSpPr>
            <p:grpSpPr>
              <a:xfrm>
                <a:off x="4040294" y="4248041"/>
                <a:ext cx="2835962" cy="627965"/>
                <a:chOff x="3903550" y="4248041"/>
                <a:chExt cx="2835962" cy="627965"/>
              </a:xfrm>
            </p:grpSpPr>
            <p:grpSp>
              <p:nvGrpSpPr>
                <p:cNvPr id="8" name="89 Grupo"/>
                <p:cNvGrpSpPr/>
                <p:nvPr/>
              </p:nvGrpSpPr>
              <p:grpSpPr>
                <a:xfrm>
                  <a:off x="3903550" y="4248041"/>
                  <a:ext cx="2735974" cy="627965"/>
                  <a:chOff x="3903550" y="4248041"/>
                  <a:chExt cx="2735974" cy="627965"/>
                </a:xfrm>
              </p:grpSpPr>
              <p:sp>
                <p:nvSpPr>
                  <p:cNvPr id="88" name="87 CuadroTexto"/>
                  <p:cNvSpPr txBox="1"/>
                  <p:nvPr/>
                </p:nvSpPr>
                <p:spPr>
                  <a:xfrm rot="2586040">
                    <a:off x="5919455" y="4258349"/>
                    <a:ext cx="720069" cy="584775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s-ES" sz="3200" dirty="0" smtClean="0">
                        <a:solidFill>
                          <a:srgbClr val="FF0066"/>
                        </a:solidFill>
                      </a:rPr>
                      <a:t>Ser</a:t>
                    </a:r>
                    <a:endParaRPr lang="es-ES" sz="3200" dirty="0">
                      <a:solidFill>
                        <a:srgbClr val="FF0066"/>
                      </a:solidFill>
                    </a:endParaRPr>
                  </a:p>
                </p:txBody>
              </p:sp>
              <p:grpSp>
                <p:nvGrpSpPr>
                  <p:cNvPr id="9" name="79 Grupo"/>
                  <p:cNvGrpSpPr/>
                  <p:nvPr/>
                </p:nvGrpSpPr>
                <p:grpSpPr>
                  <a:xfrm>
                    <a:off x="3903550" y="4248041"/>
                    <a:ext cx="1964594" cy="627965"/>
                    <a:chOff x="3840491" y="4248041"/>
                    <a:chExt cx="1964594" cy="627965"/>
                  </a:xfrm>
                </p:grpSpPr>
                <p:grpSp>
                  <p:nvGrpSpPr>
                    <p:cNvPr id="10" name="51 Grupo"/>
                    <p:cNvGrpSpPr/>
                    <p:nvPr/>
                  </p:nvGrpSpPr>
                  <p:grpSpPr>
                    <a:xfrm rot="19062422">
                      <a:off x="3840491" y="4248041"/>
                      <a:ext cx="1094744" cy="627965"/>
                      <a:chOff x="4397943" y="3590704"/>
                      <a:chExt cx="1094744" cy="627965"/>
                    </a:xfrm>
                  </p:grpSpPr>
                  <p:sp>
                    <p:nvSpPr>
                      <p:cNvPr id="95" name="94 Cheurón"/>
                      <p:cNvSpPr/>
                      <p:nvPr/>
                    </p:nvSpPr>
                    <p:spPr>
                      <a:xfrm rot="2580543">
                        <a:off x="4397943" y="3590704"/>
                        <a:ext cx="1094744" cy="554379"/>
                      </a:xfrm>
                      <a:prstGeom prst="chevron">
                        <a:avLst/>
                      </a:prstGeom>
                      <a:solidFill>
                        <a:srgbClr val="FF0066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s-ES">
                          <a:solidFill>
                            <a:schemeClr val="tx1"/>
                          </a:solidFill>
                        </a:endParaRPr>
                      </a:p>
                    </p:txBody>
                  </p:sp>
                  <p:sp>
                    <p:nvSpPr>
                      <p:cNvPr id="96" name="95 CuadroTexto"/>
                      <p:cNvSpPr txBox="1"/>
                      <p:nvPr/>
                    </p:nvSpPr>
                    <p:spPr>
                      <a:xfrm rot="2586040">
                        <a:off x="4530427" y="3633894"/>
                        <a:ext cx="890372" cy="584775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none" rtlCol="0">
                        <a:spAutoFit/>
                      </a:bodyPr>
                      <a:lstStyle/>
                      <a:p>
                        <a:r>
                          <a:rPr lang="es-ES" sz="3200" dirty="0" smtClean="0"/>
                          <a:t>Met</a:t>
                        </a:r>
                        <a:endParaRPr lang="es-ES" sz="3200" dirty="0"/>
                      </a:p>
                    </p:txBody>
                  </p:sp>
                </p:grpSp>
                <p:grpSp>
                  <p:nvGrpSpPr>
                    <p:cNvPr id="11" name="71 Grupo"/>
                    <p:cNvGrpSpPr/>
                    <p:nvPr/>
                  </p:nvGrpSpPr>
                  <p:grpSpPr>
                    <a:xfrm rot="19002165">
                      <a:off x="4710341" y="4248041"/>
                      <a:ext cx="1094744" cy="627965"/>
                      <a:chOff x="4397943" y="3590704"/>
                      <a:chExt cx="1094744" cy="627965"/>
                    </a:xfrm>
                  </p:grpSpPr>
                  <p:sp>
                    <p:nvSpPr>
                      <p:cNvPr id="93" name="92 Cheurón"/>
                      <p:cNvSpPr/>
                      <p:nvPr/>
                    </p:nvSpPr>
                    <p:spPr>
                      <a:xfrm rot="2580543">
                        <a:off x="4397943" y="3590704"/>
                        <a:ext cx="1094744" cy="554379"/>
                      </a:xfrm>
                      <a:prstGeom prst="chevron">
                        <a:avLst/>
                      </a:prstGeom>
                      <a:solidFill>
                        <a:srgbClr val="FF6600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s-ES">
                          <a:solidFill>
                            <a:schemeClr val="tx1"/>
                          </a:solidFill>
                        </a:endParaRPr>
                      </a:p>
                    </p:txBody>
                  </p:sp>
                  <p:sp>
                    <p:nvSpPr>
                      <p:cNvPr id="94" name="93 CuadroTexto"/>
                      <p:cNvSpPr txBox="1"/>
                      <p:nvPr/>
                    </p:nvSpPr>
                    <p:spPr>
                      <a:xfrm rot="2586040">
                        <a:off x="4601248" y="3633894"/>
                        <a:ext cx="748731" cy="584775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none" rtlCol="0">
                        <a:spAutoFit/>
                      </a:bodyPr>
                      <a:lstStyle/>
                      <a:p>
                        <a:r>
                          <a:rPr lang="es-ES" sz="3200" dirty="0" smtClean="0"/>
                          <a:t>Pro</a:t>
                        </a:r>
                        <a:endParaRPr lang="es-ES" sz="3200" dirty="0"/>
                      </a:p>
                    </p:txBody>
                  </p:sp>
                </p:grpSp>
              </p:grpSp>
            </p:grpSp>
            <p:grpSp>
              <p:nvGrpSpPr>
                <p:cNvPr id="12" name="86 Grupo"/>
                <p:cNvGrpSpPr/>
                <p:nvPr/>
              </p:nvGrpSpPr>
              <p:grpSpPr>
                <a:xfrm rot="18963800">
                  <a:off x="5644768" y="4248041"/>
                  <a:ext cx="1094744" cy="627965"/>
                  <a:chOff x="4397943" y="3590704"/>
                  <a:chExt cx="1094744" cy="627965"/>
                </a:xfrm>
              </p:grpSpPr>
              <p:sp>
                <p:nvSpPr>
                  <p:cNvPr id="86" name="85 Cheurón"/>
                  <p:cNvSpPr/>
                  <p:nvPr/>
                </p:nvSpPr>
                <p:spPr>
                  <a:xfrm rot="2580543">
                    <a:off x="4397943" y="3590704"/>
                    <a:ext cx="1094744" cy="554379"/>
                  </a:xfrm>
                  <a:prstGeom prst="chevron">
                    <a:avLst/>
                  </a:prstGeom>
                  <a:solidFill>
                    <a:srgbClr val="00FF99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E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87" name="86 CuadroTexto"/>
                  <p:cNvSpPr txBox="1"/>
                  <p:nvPr/>
                </p:nvSpPr>
                <p:spPr>
                  <a:xfrm rot="2586040">
                    <a:off x="4615579" y="3633894"/>
                    <a:ext cx="720069" cy="584775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s-ES" sz="3200" dirty="0" smtClean="0"/>
                      <a:t>Ser</a:t>
                    </a:r>
                    <a:endParaRPr lang="es-ES" sz="3200" dirty="0"/>
                  </a:p>
                </p:txBody>
              </p:sp>
            </p:grpSp>
          </p:grpSp>
          <p:grpSp>
            <p:nvGrpSpPr>
              <p:cNvPr id="13" name="102 Grupo"/>
              <p:cNvGrpSpPr/>
              <p:nvPr/>
            </p:nvGrpSpPr>
            <p:grpSpPr>
              <a:xfrm>
                <a:off x="6643917" y="4257776"/>
                <a:ext cx="1094744" cy="591985"/>
                <a:chOff x="6643917" y="4257776"/>
                <a:chExt cx="1094744" cy="591985"/>
              </a:xfrm>
            </p:grpSpPr>
            <p:sp>
              <p:nvSpPr>
                <p:cNvPr id="81" name="80 Cheurón"/>
                <p:cNvSpPr/>
                <p:nvPr/>
              </p:nvSpPr>
              <p:spPr>
                <a:xfrm rot="21094">
                  <a:off x="6643917" y="4257776"/>
                  <a:ext cx="1094744" cy="554379"/>
                </a:xfrm>
                <a:prstGeom prst="chevron">
                  <a:avLst/>
                </a:prstGeom>
                <a:solidFill>
                  <a:srgbClr val="FF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E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82" name="81 CuadroTexto"/>
                <p:cNvSpPr txBox="1"/>
                <p:nvPr/>
              </p:nvSpPr>
              <p:spPr>
                <a:xfrm rot="26591">
                  <a:off x="6899086" y="4264986"/>
                  <a:ext cx="694998" cy="58477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s-ES" sz="3200" dirty="0" smtClean="0"/>
                    <a:t>Tyr</a:t>
                  </a:r>
                  <a:endParaRPr lang="es-ES" sz="3200" dirty="0"/>
                </a:p>
              </p:txBody>
            </p:sp>
          </p:grpSp>
        </p:grpSp>
        <p:grpSp>
          <p:nvGrpSpPr>
            <p:cNvPr id="14" name="102 Grupo"/>
            <p:cNvGrpSpPr/>
            <p:nvPr/>
          </p:nvGrpSpPr>
          <p:grpSpPr>
            <a:xfrm rot="18991341">
              <a:off x="7806219" y="4248041"/>
              <a:ext cx="1094744" cy="627965"/>
              <a:chOff x="4397943" y="3590704"/>
              <a:chExt cx="1094744" cy="627965"/>
            </a:xfrm>
          </p:grpSpPr>
          <p:sp>
            <p:nvSpPr>
              <p:cNvPr id="72" name="71 Cheurón"/>
              <p:cNvSpPr/>
              <p:nvPr/>
            </p:nvSpPr>
            <p:spPr>
              <a:xfrm rot="2580543">
                <a:off x="4397943" y="3590704"/>
                <a:ext cx="1094744" cy="554379"/>
              </a:xfrm>
              <a:prstGeom prst="chevron">
                <a:avLst/>
              </a:prstGeom>
              <a:solidFill>
                <a:srgbClr val="00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>
                  <a:solidFill>
                    <a:schemeClr val="tx1"/>
                  </a:solidFill>
                </a:endParaRPr>
              </a:p>
            </p:txBody>
          </p:sp>
          <p:sp>
            <p:nvSpPr>
              <p:cNvPr id="74" name="73 CuadroTexto"/>
              <p:cNvSpPr txBox="1"/>
              <p:nvPr/>
            </p:nvSpPr>
            <p:spPr>
              <a:xfrm rot="2586040">
                <a:off x="4576306" y="3633894"/>
                <a:ext cx="798617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ES" sz="3200" dirty="0" smtClean="0"/>
                  <a:t>Asn</a:t>
                </a:r>
                <a:endParaRPr lang="es-ES" sz="3200" dirty="0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27 Recortar rectángulo de esquina sencilla"/>
          <p:cNvSpPr/>
          <p:nvPr/>
        </p:nvSpPr>
        <p:spPr>
          <a:xfrm rot="10800000" flipH="1">
            <a:off x="-176" y="0"/>
            <a:ext cx="4140128" cy="612000"/>
          </a:xfrm>
          <a:prstGeom prst="snip1Rect">
            <a:avLst>
              <a:gd name="adj" fmla="val 39534"/>
            </a:avLst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0" name="29 CuadroTexto"/>
          <p:cNvSpPr txBox="1"/>
          <p:nvPr/>
        </p:nvSpPr>
        <p:spPr>
          <a:xfrm>
            <a:off x="254460" y="51470"/>
            <a:ext cx="35974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 smtClean="0"/>
              <a:t>TRADUCCIÓN DEL ADN</a:t>
            </a:r>
            <a:endParaRPr lang="es-ES" sz="2800" b="1" dirty="0"/>
          </a:p>
        </p:txBody>
      </p:sp>
      <p:grpSp>
        <p:nvGrpSpPr>
          <p:cNvPr id="2" name="98 Grupo"/>
          <p:cNvGrpSpPr>
            <a:grpSpLocks noChangeAspect="1"/>
          </p:cNvGrpSpPr>
          <p:nvPr/>
        </p:nvGrpSpPr>
        <p:grpSpPr>
          <a:xfrm>
            <a:off x="6026848" y="735942"/>
            <a:ext cx="2793400" cy="3563999"/>
            <a:chOff x="2771795" y="1059584"/>
            <a:chExt cx="2088229" cy="2664300"/>
          </a:xfrm>
        </p:grpSpPr>
        <p:grpSp>
          <p:nvGrpSpPr>
            <p:cNvPr id="3" name="65 Grupo"/>
            <p:cNvGrpSpPr/>
            <p:nvPr/>
          </p:nvGrpSpPr>
          <p:grpSpPr>
            <a:xfrm>
              <a:off x="2771795" y="1059584"/>
              <a:ext cx="2088229" cy="2664300"/>
              <a:chOff x="5076056" y="1419622"/>
              <a:chExt cx="2088232" cy="2664296"/>
            </a:xfrm>
          </p:grpSpPr>
          <p:sp>
            <p:nvSpPr>
              <p:cNvPr id="35" name="34 Elipse"/>
              <p:cNvSpPr/>
              <p:nvPr/>
            </p:nvSpPr>
            <p:spPr>
              <a:xfrm>
                <a:off x="5076056" y="2211710"/>
                <a:ext cx="2088232" cy="1872208"/>
              </a:xfrm>
              <a:prstGeom prst="ellipse">
                <a:avLst/>
              </a:prstGeom>
              <a:solidFill>
                <a:srgbClr val="00808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 dirty="0"/>
              </a:p>
            </p:txBody>
          </p:sp>
          <p:sp>
            <p:nvSpPr>
              <p:cNvPr id="33" name="32 Elipse"/>
              <p:cNvSpPr/>
              <p:nvPr/>
            </p:nvSpPr>
            <p:spPr>
              <a:xfrm>
                <a:off x="5364088" y="1419622"/>
                <a:ext cx="1512168" cy="1152128"/>
              </a:xfrm>
              <a:prstGeom prst="ellipse">
                <a:avLst/>
              </a:prstGeom>
              <a:solidFill>
                <a:srgbClr val="00808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 dirty="0"/>
              </a:p>
            </p:txBody>
          </p:sp>
        </p:grpSp>
        <p:sp>
          <p:nvSpPr>
            <p:cNvPr id="78" name="77 Elipse"/>
            <p:cNvSpPr/>
            <p:nvPr/>
          </p:nvSpPr>
          <p:spPr>
            <a:xfrm>
              <a:off x="3347860" y="1635647"/>
              <a:ext cx="288032" cy="288032"/>
            </a:xfrm>
            <a:prstGeom prst="ellipse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79" name="78 Elipse"/>
            <p:cNvSpPr/>
            <p:nvPr/>
          </p:nvSpPr>
          <p:spPr>
            <a:xfrm>
              <a:off x="3995936" y="1635646"/>
              <a:ext cx="288032" cy="288032"/>
            </a:xfrm>
            <a:prstGeom prst="ellipse">
              <a:avLst/>
            </a:prstGeom>
            <a:solidFill>
              <a:srgbClr val="00CCFF"/>
            </a:solidFill>
            <a:ln>
              <a:solidFill>
                <a:srgbClr val="00CC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</p:grpSp>
      <p:sp>
        <p:nvSpPr>
          <p:cNvPr id="36" name="35 Rectángulo"/>
          <p:cNvSpPr/>
          <p:nvPr/>
        </p:nvSpPr>
        <p:spPr>
          <a:xfrm rot="5400000" flipV="1">
            <a:off x="4957872" y="2175686"/>
            <a:ext cx="467996" cy="108000"/>
          </a:xfrm>
          <a:prstGeom prst="rect">
            <a:avLst/>
          </a:prstGeom>
          <a:solidFill>
            <a:srgbClr val="CC0099"/>
          </a:solidFill>
          <a:ln>
            <a:solidFill>
              <a:srgbClr val="CC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7" name="36 Rectángulo"/>
          <p:cNvSpPr/>
          <p:nvPr/>
        </p:nvSpPr>
        <p:spPr>
          <a:xfrm rot="5400000" flipV="1">
            <a:off x="5288184" y="2175685"/>
            <a:ext cx="467996" cy="108000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8" name="37 Rectángulo"/>
          <p:cNvSpPr/>
          <p:nvPr/>
        </p:nvSpPr>
        <p:spPr>
          <a:xfrm rot="5400000" flipV="1">
            <a:off x="5638822" y="2175685"/>
            <a:ext cx="467996" cy="108000"/>
          </a:xfrm>
          <a:prstGeom prst="rect">
            <a:avLst/>
          </a:prstGeom>
          <a:solidFill>
            <a:srgbClr val="CC0099"/>
          </a:solidFill>
          <a:ln>
            <a:solidFill>
              <a:srgbClr val="CC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9" name="38 Rectángulo"/>
          <p:cNvSpPr/>
          <p:nvPr/>
        </p:nvSpPr>
        <p:spPr>
          <a:xfrm>
            <a:off x="5075944" y="1995686"/>
            <a:ext cx="1008000" cy="133729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40" name="39 Rectángulo"/>
          <p:cNvSpPr/>
          <p:nvPr/>
        </p:nvSpPr>
        <p:spPr>
          <a:xfrm rot="5400000" flipV="1">
            <a:off x="5965984" y="2175686"/>
            <a:ext cx="467996" cy="108000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43" name="42 Rectángulo"/>
          <p:cNvSpPr/>
          <p:nvPr/>
        </p:nvSpPr>
        <p:spPr>
          <a:xfrm rot="5400000" flipV="1">
            <a:off x="6296296" y="2175685"/>
            <a:ext cx="467996" cy="108000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44" name="43 Rectángulo"/>
          <p:cNvSpPr/>
          <p:nvPr/>
        </p:nvSpPr>
        <p:spPr>
          <a:xfrm rot="5400000" flipV="1">
            <a:off x="6646934" y="2175685"/>
            <a:ext cx="467996" cy="1080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46" name="45 Rectángulo"/>
          <p:cNvSpPr/>
          <p:nvPr/>
        </p:nvSpPr>
        <p:spPr>
          <a:xfrm>
            <a:off x="6084056" y="1995686"/>
            <a:ext cx="1008000" cy="133729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8" name="57 Rectángulo"/>
          <p:cNvSpPr/>
          <p:nvPr/>
        </p:nvSpPr>
        <p:spPr>
          <a:xfrm rot="5400000" flipV="1">
            <a:off x="2941760" y="2175686"/>
            <a:ext cx="467996" cy="1080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9" name="58 Rectángulo"/>
          <p:cNvSpPr/>
          <p:nvPr/>
        </p:nvSpPr>
        <p:spPr>
          <a:xfrm rot="5400000" flipV="1">
            <a:off x="3272072" y="2175685"/>
            <a:ext cx="467996" cy="1080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60" name="59 Rectángulo"/>
          <p:cNvSpPr/>
          <p:nvPr/>
        </p:nvSpPr>
        <p:spPr>
          <a:xfrm rot="5400000" flipV="1">
            <a:off x="3622710" y="2175685"/>
            <a:ext cx="467996" cy="108000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0" name="49 Elipse"/>
          <p:cNvSpPr/>
          <p:nvPr/>
        </p:nvSpPr>
        <p:spPr>
          <a:xfrm>
            <a:off x="6804025" y="2690509"/>
            <a:ext cx="385297" cy="385297"/>
          </a:xfrm>
          <a:prstGeom prst="ellipse">
            <a:avLst/>
          </a:prstGeom>
          <a:solidFill>
            <a:srgbClr val="FF0066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1" name="50 Elipse"/>
          <p:cNvSpPr/>
          <p:nvPr/>
        </p:nvSpPr>
        <p:spPr>
          <a:xfrm>
            <a:off x="7670942" y="2690509"/>
            <a:ext cx="385297" cy="385297"/>
          </a:xfrm>
          <a:prstGeom prst="ellipse">
            <a:avLst/>
          </a:prstGeom>
          <a:solidFill>
            <a:srgbClr val="FF0066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61" name="60 Rectángulo"/>
          <p:cNvSpPr/>
          <p:nvPr/>
        </p:nvSpPr>
        <p:spPr>
          <a:xfrm>
            <a:off x="3059832" y="1995686"/>
            <a:ext cx="1008000" cy="133729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62" name="61 Rectángulo"/>
          <p:cNvSpPr/>
          <p:nvPr/>
        </p:nvSpPr>
        <p:spPr>
          <a:xfrm rot="5400000" flipV="1">
            <a:off x="3949873" y="2175686"/>
            <a:ext cx="467996" cy="108000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63" name="62 Rectángulo"/>
          <p:cNvSpPr/>
          <p:nvPr/>
        </p:nvSpPr>
        <p:spPr>
          <a:xfrm rot="5400000" flipV="1">
            <a:off x="4280185" y="2175685"/>
            <a:ext cx="467996" cy="108000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64" name="63 Rectángulo"/>
          <p:cNvSpPr/>
          <p:nvPr/>
        </p:nvSpPr>
        <p:spPr>
          <a:xfrm rot="5400000" flipV="1">
            <a:off x="4630823" y="2175685"/>
            <a:ext cx="467996" cy="1080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65" name="64 Rectángulo"/>
          <p:cNvSpPr/>
          <p:nvPr/>
        </p:nvSpPr>
        <p:spPr>
          <a:xfrm>
            <a:off x="4067945" y="1995686"/>
            <a:ext cx="1008000" cy="133729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69" name="68 Rectángulo"/>
          <p:cNvSpPr/>
          <p:nvPr/>
        </p:nvSpPr>
        <p:spPr>
          <a:xfrm rot="5400000" flipV="1">
            <a:off x="6984290" y="2175685"/>
            <a:ext cx="467996" cy="108000"/>
          </a:xfrm>
          <a:prstGeom prst="rect">
            <a:avLst/>
          </a:prstGeom>
          <a:solidFill>
            <a:srgbClr val="CC0099"/>
          </a:solidFill>
          <a:ln>
            <a:solidFill>
              <a:srgbClr val="CC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70" name="69 Rectángulo"/>
          <p:cNvSpPr/>
          <p:nvPr/>
        </p:nvSpPr>
        <p:spPr>
          <a:xfrm rot="5400000" flipV="1">
            <a:off x="7314602" y="2175684"/>
            <a:ext cx="467996" cy="108000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71" name="70 Rectángulo"/>
          <p:cNvSpPr/>
          <p:nvPr/>
        </p:nvSpPr>
        <p:spPr>
          <a:xfrm rot="5400000" flipV="1">
            <a:off x="7665240" y="2175684"/>
            <a:ext cx="467996" cy="108000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3" name="52 Rectángulo"/>
          <p:cNvSpPr/>
          <p:nvPr/>
        </p:nvSpPr>
        <p:spPr>
          <a:xfrm>
            <a:off x="7092169" y="1995686"/>
            <a:ext cx="1008000" cy="133729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grpSp>
        <p:nvGrpSpPr>
          <p:cNvPr id="6" name="144 Grupo"/>
          <p:cNvGrpSpPr/>
          <p:nvPr/>
        </p:nvGrpSpPr>
        <p:grpSpPr>
          <a:xfrm>
            <a:off x="6073609" y="2519253"/>
            <a:ext cx="1008000" cy="467998"/>
            <a:chOff x="2771800" y="2859782"/>
            <a:chExt cx="1008000" cy="467998"/>
          </a:xfrm>
        </p:grpSpPr>
        <p:sp>
          <p:nvSpPr>
            <p:cNvPr id="49" name="48 Rectángulo"/>
            <p:cNvSpPr/>
            <p:nvPr/>
          </p:nvSpPr>
          <p:spPr>
            <a:xfrm rot="16200000">
              <a:off x="2653728" y="3039780"/>
              <a:ext cx="467996" cy="108000"/>
            </a:xfrm>
            <a:prstGeom prst="rect">
              <a:avLst/>
            </a:prstGeom>
            <a:solidFill>
              <a:srgbClr val="CC0099"/>
            </a:solidFill>
            <a:ln>
              <a:solidFill>
                <a:srgbClr val="CC00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52" name="51 Rectángulo"/>
            <p:cNvSpPr/>
            <p:nvPr/>
          </p:nvSpPr>
          <p:spPr>
            <a:xfrm rot="16200000">
              <a:off x="2984040" y="3039781"/>
              <a:ext cx="467996" cy="108000"/>
            </a:xfrm>
            <a:prstGeom prst="rect">
              <a:avLst/>
            </a:prstGeom>
            <a:solidFill>
              <a:srgbClr val="CC0099"/>
            </a:solidFill>
            <a:ln>
              <a:solidFill>
                <a:srgbClr val="CC00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66" name="65 Rectángulo"/>
            <p:cNvSpPr/>
            <p:nvPr/>
          </p:nvSpPr>
          <p:spPr>
            <a:xfrm rot="16200000">
              <a:off x="3334678" y="3039781"/>
              <a:ext cx="467996" cy="108000"/>
            </a:xfrm>
            <a:prstGeom prst="rect">
              <a:avLst/>
            </a:prstGeom>
            <a:solidFill>
              <a:srgbClr val="00FF99"/>
            </a:solidFill>
            <a:ln>
              <a:solidFill>
                <a:srgbClr val="00FF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68" name="67 Rectángulo"/>
            <p:cNvSpPr/>
            <p:nvPr/>
          </p:nvSpPr>
          <p:spPr>
            <a:xfrm flipV="1">
              <a:off x="2771800" y="3194051"/>
              <a:ext cx="1008000" cy="133729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</p:grpSp>
      <p:sp>
        <p:nvSpPr>
          <p:cNvPr id="83" name="82 Forma libre"/>
          <p:cNvSpPr/>
          <p:nvPr/>
        </p:nvSpPr>
        <p:spPr>
          <a:xfrm rot="5236830">
            <a:off x="6971749" y="3587992"/>
            <a:ext cx="932329" cy="322730"/>
          </a:xfrm>
          <a:custGeom>
            <a:avLst/>
            <a:gdLst>
              <a:gd name="connsiteX0" fmla="*/ 0 w 932329"/>
              <a:gd name="connsiteY0" fmla="*/ 53789 h 322730"/>
              <a:gd name="connsiteX1" fmla="*/ 62753 w 932329"/>
              <a:gd name="connsiteY1" fmla="*/ 322730 h 322730"/>
              <a:gd name="connsiteX2" fmla="*/ 233082 w 932329"/>
              <a:gd name="connsiteY2" fmla="*/ 0 h 322730"/>
              <a:gd name="connsiteX3" fmla="*/ 259976 w 932329"/>
              <a:gd name="connsiteY3" fmla="*/ 277906 h 322730"/>
              <a:gd name="connsiteX4" fmla="*/ 412376 w 932329"/>
              <a:gd name="connsiteY4" fmla="*/ 98612 h 322730"/>
              <a:gd name="connsiteX5" fmla="*/ 206188 w 932329"/>
              <a:gd name="connsiteY5" fmla="*/ 71718 h 322730"/>
              <a:gd name="connsiteX6" fmla="*/ 493059 w 932329"/>
              <a:gd name="connsiteY6" fmla="*/ 313765 h 322730"/>
              <a:gd name="connsiteX7" fmla="*/ 770965 w 932329"/>
              <a:gd name="connsiteY7" fmla="*/ 98612 h 322730"/>
              <a:gd name="connsiteX8" fmla="*/ 842682 w 932329"/>
              <a:gd name="connsiteY8" fmla="*/ 35859 h 322730"/>
              <a:gd name="connsiteX9" fmla="*/ 609600 w 932329"/>
              <a:gd name="connsiteY9" fmla="*/ 80683 h 322730"/>
              <a:gd name="connsiteX10" fmla="*/ 887506 w 932329"/>
              <a:gd name="connsiteY10" fmla="*/ 259977 h 322730"/>
              <a:gd name="connsiteX11" fmla="*/ 932329 w 932329"/>
              <a:gd name="connsiteY11" fmla="*/ 233083 h 322730"/>
              <a:gd name="connsiteX12" fmla="*/ 923365 w 932329"/>
              <a:gd name="connsiteY12" fmla="*/ 71718 h 3227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32329" h="322730">
                <a:moveTo>
                  <a:pt x="0" y="53789"/>
                </a:moveTo>
                <a:lnTo>
                  <a:pt x="62753" y="322730"/>
                </a:lnTo>
                <a:lnTo>
                  <a:pt x="233082" y="0"/>
                </a:lnTo>
                <a:lnTo>
                  <a:pt x="259976" y="277906"/>
                </a:lnTo>
                <a:lnTo>
                  <a:pt x="412376" y="98612"/>
                </a:lnTo>
                <a:lnTo>
                  <a:pt x="206188" y="71718"/>
                </a:lnTo>
                <a:lnTo>
                  <a:pt x="493059" y="313765"/>
                </a:lnTo>
                <a:lnTo>
                  <a:pt x="770965" y="98612"/>
                </a:lnTo>
                <a:lnTo>
                  <a:pt x="842682" y="35859"/>
                </a:lnTo>
                <a:lnTo>
                  <a:pt x="609600" y="80683"/>
                </a:lnTo>
                <a:lnTo>
                  <a:pt x="887506" y="259977"/>
                </a:lnTo>
                <a:lnTo>
                  <a:pt x="932329" y="233083"/>
                </a:lnTo>
                <a:lnTo>
                  <a:pt x="923365" y="71718"/>
                </a:lnTo>
              </a:path>
            </a:pathLst>
          </a:custGeom>
          <a:ln w="76200"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5" name="44 Rectángulo"/>
          <p:cNvSpPr/>
          <p:nvPr/>
        </p:nvSpPr>
        <p:spPr>
          <a:xfrm rot="5400000" flipV="1">
            <a:off x="1933760" y="2175686"/>
            <a:ext cx="467996" cy="108000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47" name="46 Rectángulo"/>
          <p:cNvSpPr/>
          <p:nvPr/>
        </p:nvSpPr>
        <p:spPr>
          <a:xfrm rot="5400000" flipV="1">
            <a:off x="2264072" y="2175685"/>
            <a:ext cx="467996" cy="108000"/>
          </a:xfrm>
          <a:prstGeom prst="rect">
            <a:avLst/>
          </a:prstGeom>
          <a:solidFill>
            <a:srgbClr val="CC0099"/>
          </a:solidFill>
          <a:ln>
            <a:solidFill>
              <a:srgbClr val="CC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48" name="47 Rectángulo"/>
          <p:cNvSpPr/>
          <p:nvPr/>
        </p:nvSpPr>
        <p:spPr>
          <a:xfrm rot="5400000" flipV="1">
            <a:off x="2614710" y="2175685"/>
            <a:ext cx="467996" cy="108000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4" name="53 Rectángulo"/>
          <p:cNvSpPr/>
          <p:nvPr/>
        </p:nvSpPr>
        <p:spPr>
          <a:xfrm>
            <a:off x="2051832" y="1995686"/>
            <a:ext cx="1008000" cy="133729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5" name="54 Forma libre"/>
          <p:cNvSpPr/>
          <p:nvPr/>
        </p:nvSpPr>
        <p:spPr>
          <a:xfrm>
            <a:off x="6858000" y="2931790"/>
            <a:ext cx="274204" cy="1366786"/>
          </a:xfrm>
          <a:custGeom>
            <a:avLst/>
            <a:gdLst>
              <a:gd name="connsiteX0" fmla="*/ 125506 w 233083"/>
              <a:gd name="connsiteY0" fmla="*/ 0 h 1411941"/>
              <a:gd name="connsiteX1" fmla="*/ 125506 w 233083"/>
              <a:gd name="connsiteY1" fmla="*/ 376517 h 1411941"/>
              <a:gd name="connsiteX2" fmla="*/ 0 w 233083"/>
              <a:gd name="connsiteY2" fmla="*/ 367553 h 1411941"/>
              <a:gd name="connsiteX3" fmla="*/ 8965 w 233083"/>
              <a:gd name="connsiteY3" fmla="*/ 555811 h 1411941"/>
              <a:gd name="connsiteX4" fmla="*/ 107577 w 233083"/>
              <a:gd name="connsiteY4" fmla="*/ 555811 h 1411941"/>
              <a:gd name="connsiteX5" fmla="*/ 107577 w 233083"/>
              <a:gd name="connsiteY5" fmla="*/ 950258 h 1411941"/>
              <a:gd name="connsiteX6" fmla="*/ 0 w 233083"/>
              <a:gd name="connsiteY6" fmla="*/ 959223 h 1411941"/>
              <a:gd name="connsiteX7" fmla="*/ 8965 w 233083"/>
              <a:gd name="connsiteY7" fmla="*/ 1129553 h 1411941"/>
              <a:gd name="connsiteX8" fmla="*/ 98612 w 233083"/>
              <a:gd name="connsiteY8" fmla="*/ 1129553 h 1411941"/>
              <a:gd name="connsiteX9" fmla="*/ 98612 w 233083"/>
              <a:gd name="connsiteY9" fmla="*/ 1299882 h 1411941"/>
              <a:gd name="connsiteX10" fmla="*/ 233083 w 233083"/>
              <a:gd name="connsiteY10" fmla="*/ 1192306 h 1411941"/>
              <a:gd name="connsiteX0" fmla="*/ 125506 w 125506"/>
              <a:gd name="connsiteY0" fmla="*/ 0 h 1299882"/>
              <a:gd name="connsiteX1" fmla="*/ 125506 w 125506"/>
              <a:gd name="connsiteY1" fmla="*/ 376517 h 1299882"/>
              <a:gd name="connsiteX2" fmla="*/ 0 w 125506"/>
              <a:gd name="connsiteY2" fmla="*/ 367553 h 1299882"/>
              <a:gd name="connsiteX3" fmla="*/ 8965 w 125506"/>
              <a:gd name="connsiteY3" fmla="*/ 555811 h 1299882"/>
              <a:gd name="connsiteX4" fmla="*/ 107577 w 125506"/>
              <a:gd name="connsiteY4" fmla="*/ 555811 h 1299882"/>
              <a:gd name="connsiteX5" fmla="*/ 107577 w 125506"/>
              <a:gd name="connsiteY5" fmla="*/ 950258 h 1299882"/>
              <a:gd name="connsiteX6" fmla="*/ 0 w 125506"/>
              <a:gd name="connsiteY6" fmla="*/ 959223 h 1299882"/>
              <a:gd name="connsiteX7" fmla="*/ 8965 w 125506"/>
              <a:gd name="connsiteY7" fmla="*/ 1129553 h 1299882"/>
              <a:gd name="connsiteX8" fmla="*/ 98612 w 125506"/>
              <a:gd name="connsiteY8" fmla="*/ 1129553 h 1299882"/>
              <a:gd name="connsiteX9" fmla="*/ 98612 w 125506"/>
              <a:gd name="connsiteY9" fmla="*/ 1299882 h 1299882"/>
              <a:gd name="connsiteX0" fmla="*/ 125506 w 125506"/>
              <a:gd name="connsiteY0" fmla="*/ 0 h 1331258"/>
              <a:gd name="connsiteX1" fmla="*/ 125506 w 125506"/>
              <a:gd name="connsiteY1" fmla="*/ 376517 h 1331258"/>
              <a:gd name="connsiteX2" fmla="*/ 0 w 125506"/>
              <a:gd name="connsiteY2" fmla="*/ 367553 h 1331258"/>
              <a:gd name="connsiteX3" fmla="*/ 8965 w 125506"/>
              <a:gd name="connsiteY3" fmla="*/ 555811 h 1331258"/>
              <a:gd name="connsiteX4" fmla="*/ 107577 w 125506"/>
              <a:gd name="connsiteY4" fmla="*/ 555811 h 1331258"/>
              <a:gd name="connsiteX5" fmla="*/ 107577 w 125506"/>
              <a:gd name="connsiteY5" fmla="*/ 950258 h 1331258"/>
              <a:gd name="connsiteX6" fmla="*/ 0 w 125506"/>
              <a:gd name="connsiteY6" fmla="*/ 959223 h 1331258"/>
              <a:gd name="connsiteX7" fmla="*/ 8965 w 125506"/>
              <a:gd name="connsiteY7" fmla="*/ 1129553 h 1331258"/>
              <a:gd name="connsiteX8" fmla="*/ 98612 w 125506"/>
              <a:gd name="connsiteY8" fmla="*/ 1129553 h 1331258"/>
              <a:gd name="connsiteX9" fmla="*/ 98612 w 125506"/>
              <a:gd name="connsiteY9" fmla="*/ 1299882 h 1331258"/>
              <a:gd name="connsiteX10" fmla="*/ 89647 w 125506"/>
              <a:gd name="connsiteY10" fmla="*/ 1317811 h 1331258"/>
              <a:gd name="connsiteX0" fmla="*/ 125506 w 249178"/>
              <a:gd name="connsiteY0" fmla="*/ 0 h 1331258"/>
              <a:gd name="connsiteX1" fmla="*/ 125506 w 249178"/>
              <a:gd name="connsiteY1" fmla="*/ 376517 h 1331258"/>
              <a:gd name="connsiteX2" fmla="*/ 0 w 249178"/>
              <a:gd name="connsiteY2" fmla="*/ 367553 h 1331258"/>
              <a:gd name="connsiteX3" fmla="*/ 8965 w 249178"/>
              <a:gd name="connsiteY3" fmla="*/ 555811 h 1331258"/>
              <a:gd name="connsiteX4" fmla="*/ 107577 w 249178"/>
              <a:gd name="connsiteY4" fmla="*/ 555811 h 1331258"/>
              <a:gd name="connsiteX5" fmla="*/ 107577 w 249178"/>
              <a:gd name="connsiteY5" fmla="*/ 950258 h 1331258"/>
              <a:gd name="connsiteX6" fmla="*/ 0 w 249178"/>
              <a:gd name="connsiteY6" fmla="*/ 959223 h 1331258"/>
              <a:gd name="connsiteX7" fmla="*/ 8965 w 249178"/>
              <a:gd name="connsiteY7" fmla="*/ 1129553 h 1331258"/>
              <a:gd name="connsiteX8" fmla="*/ 98612 w 249178"/>
              <a:gd name="connsiteY8" fmla="*/ 1129553 h 1331258"/>
              <a:gd name="connsiteX9" fmla="*/ 98612 w 249178"/>
              <a:gd name="connsiteY9" fmla="*/ 1299882 h 1331258"/>
              <a:gd name="connsiteX10" fmla="*/ 247310 w 249178"/>
              <a:gd name="connsiteY10" fmla="*/ 1188608 h 1331258"/>
              <a:gd name="connsiteX0" fmla="*/ 125506 w 274204"/>
              <a:gd name="connsiteY0" fmla="*/ 0 h 1331258"/>
              <a:gd name="connsiteX1" fmla="*/ 125506 w 274204"/>
              <a:gd name="connsiteY1" fmla="*/ 376517 h 1331258"/>
              <a:gd name="connsiteX2" fmla="*/ 0 w 274204"/>
              <a:gd name="connsiteY2" fmla="*/ 367553 h 1331258"/>
              <a:gd name="connsiteX3" fmla="*/ 8965 w 274204"/>
              <a:gd name="connsiteY3" fmla="*/ 555811 h 1331258"/>
              <a:gd name="connsiteX4" fmla="*/ 107577 w 274204"/>
              <a:gd name="connsiteY4" fmla="*/ 555811 h 1331258"/>
              <a:gd name="connsiteX5" fmla="*/ 107577 w 274204"/>
              <a:gd name="connsiteY5" fmla="*/ 950258 h 1331258"/>
              <a:gd name="connsiteX6" fmla="*/ 0 w 274204"/>
              <a:gd name="connsiteY6" fmla="*/ 959223 h 1331258"/>
              <a:gd name="connsiteX7" fmla="*/ 8965 w 274204"/>
              <a:gd name="connsiteY7" fmla="*/ 1129553 h 1331258"/>
              <a:gd name="connsiteX8" fmla="*/ 98612 w 274204"/>
              <a:gd name="connsiteY8" fmla="*/ 1129553 h 1331258"/>
              <a:gd name="connsiteX9" fmla="*/ 98612 w 274204"/>
              <a:gd name="connsiteY9" fmla="*/ 1299882 h 1331258"/>
              <a:gd name="connsiteX10" fmla="*/ 247310 w 274204"/>
              <a:gd name="connsiteY10" fmla="*/ 1188608 h 1331258"/>
              <a:gd name="connsiteX11" fmla="*/ 259977 w 274204"/>
              <a:gd name="connsiteY11" fmla="*/ 1165411 h 1331258"/>
              <a:gd name="connsiteX0" fmla="*/ 125506 w 274204"/>
              <a:gd name="connsiteY0" fmla="*/ 35528 h 1366786"/>
              <a:gd name="connsiteX1" fmla="*/ 125506 w 274204"/>
              <a:gd name="connsiteY1" fmla="*/ 412045 h 1366786"/>
              <a:gd name="connsiteX2" fmla="*/ 0 w 274204"/>
              <a:gd name="connsiteY2" fmla="*/ 403081 h 1366786"/>
              <a:gd name="connsiteX3" fmla="*/ 8965 w 274204"/>
              <a:gd name="connsiteY3" fmla="*/ 591339 h 1366786"/>
              <a:gd name="connsiteX4" fmla="*/ 107577 w 274204"/>
              <a:gd name="connsiteY4" fmla="*/ 591339 h 1366786"/>
              <a:gd name="connsiteX5" fmla="*/ 107577 w 274204"/>
              <a:gd name="connsiteY5" fmla="*/ 985786 h 1366786"/>
              <a:gd name="connsiteX6" fmla="*/ 0 w 274204"/>
              <a:gd name="connsiteY6" fmla="*/ 994751 h 1366786"/>
              <a:gd name="connsiteX7" fmla="*/ 8965 w 274204"/>
              <a:gd name="connsiteY7" fmla="*/ 1165081 h 1366786"/>
              <a:gd name="connsiteX8" fmla="*/ 98612 w 274204"/>
              <a:gd name="connsiteY8" fmla="*/ 1165081 h 1366786"/>
              <a:gd name="connsiteX9" fmla="*/ 98612 w 274204"/>
              <a:gd name="connsiteY9" fmla="*/ 1335410 h 1366786"/>
              <a:gd name="connsiteX10" fmla="*/ 247310 w 274204"/>
              <a:gd name="connsiteY10" fmla="*/ 1224136 h 1366786"/>
              <a:gd name="connsiteX11" fmla="*/ 247310 w 274204"/>
              <a:gd name="connsiteY11" fmla="*/ 0 h 13667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74204" h="1366786">
                <a:moveTo>
                  <a:pt x="125506" y="35528"/>
                </a:moveTo>
                <a:lnTo>
                  <a:pt x="125506" y="412045"/>
                </a:lnTo>
                <a:lnTo>
                  <a:pt x="0" y="403081"/>
                </a:lnTo>
                <a:lnTo>
                  <a:pt x="8965" y="591339"/>
                </a:lnTo>
                <a:lnTo>
                  <a:pt x="107577" y="591339"/>
                </a:lnTo>
                <a:lnTo>
                  <a:pt x="107577" y="985786"/>
                </a:lnTo>
                <a:lnTo>
                  <a:pt x="0" y="994751"/>
                </a:lnTo>
                <a:lnTo>
                  <a:pt x="8965" y="1165081"/>
                </a:lnTo>
                <a:lnTo>
                  <a:pt x="98612" y="1165081"/>
                </a:lnTo>
                <a:lnTo>
                  <a:pt x="98612" y="1335410"/>
                </a:lnTo>
                <a:cubicBezTo>
                  <a:pt x="97118" y="1366786"/>
                  <a:pt x="249178" y="1220401"/>
                  <a:pt x="247310" y="1224136"/>
                </a:cubicBezTo>
                <a:cubicBezTo>
                  <a:pt x="274204" y="1201724"/>
                  <a:pt x="244671" y="4833"/>
                  <a:pt x="247310" y="0"/>
                </a:cubicBezTo>
              </a:path>
            </a:pathLst>
          </a:custGeom>
          <a:solidFill>
            <a:srgbClr val="FFFF00"/>
          </a:solidFill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56" name="55 Grupo"/>
          <p:cNvGrpSpPr/>
          <p:nvPr/>
        </p:nvGrpSpPr>
        <p:grpSpPr>
          <a:xfrm>
            <a:off x="3131840" y="4248041"/>
            <a:ext cx="4616995" cy="627965"/>
            <a:chOff x="4283968" y="4248041"/>
            <a:chExt cx="4616995" cy="627965"/>
          </a:xfrm>
        </p:grpSpPr>
        <p:grpSp>
          <p:nvGrpSpPr>
            <p:cNvPr id="57" name="81 Grupo"/>
            <p:cNvGrpSpPr/>
            <p:nvPr/>
          </p:nvGrpSpPr>
          <p:grpSpPr>
            <a:xfrm>
              <a:off x="4283968" y="4248041"/>
              <a:ext cx="3698367" cy="627965"/>
              <a:chOff x="4040294" y="4248041"/>
              <a:chExt cx="3698367" cy="627965"/>
            </a:xfrm>
          </p:grpSpPr>
          <p:grpSp>
            <p:nvGrpSpPr>
              <p:cNvPr id="75" name="84 Grupo"/>
              <p:cNvGrpSpPr/>
              <p:nvPr/>
            </p:nvGrpSpPr>
            <p:grpSpPr>
              <a:xfrm>
                <a:off x="4040294" y="4248041"/>
                <a:ext cx="2835962" cy="627965"/>
                <a:chOff x="3903550" y="4248041"/>
                <a:chExt cx="2835962" cy="627965"/>
              </a:xfrm>
            </p:grpSpPr>
            <p:grpSp>
              <p:nvGrpSpPr>
                <p:cNvPr id="84" name="89 Grupo"/>
                <p:cNvGrpSpPr/>
                <p:nvPr/>
              </p:nvGrpSpPr>
              <p:grpSpPr>
                <a:xfrm>
                  <a:off x="3903550" y="4248041"/>
                  <a:ext cx="2735974" cy="627965"/>
                  <a:chOff x="3903550" y="4248041"/>
                  <a:chExt cx="2735974" cy="627965"/>
                </a:xfrm>
              </p:grpSpPr>
              <p:sp>
                <p:nvSpPr>
                  <p:cNvPr id="88" name="87 CuadroTexto"/>
                  <p:cNvSpPr txBox="1"/>
                  <p:nvPr/>
                </p:nvSpPr>
                <p:spPr>
                  <a:xfrm rot="2586040">
                    <a:off x="5919455" y="4258349"/>
                    <a:ext cx="720069" cy="584775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s-ES" sz="3200" dirty="0" smtClean="0">
                        <a:solidFill>
                          <a:srgbClr val="FF0066"/>
                        </a:solidFill>
                      </a:rPr>
                      <a:t>Ser</a:t>
                    </a:r>
                    <a:endParaRPr lang="es-ES" sz="3200" dirty="0">
                      <a:solidFill>
                        <a:srgbClr val="FF0066"/>
                      </a:solidFill>
                    </a:endParaRPr>
                  </a:p>
                </p:txBody>
              </p:sp>
              <p:grpSp>
                <p:nvGrpSpPr>
                  <p:cNvPr id="89" name="79 Grupo"/>
                  <p:cNvGrpSpPr/>
                  <p:nvPr/>
                </p:nvGrpSpPr>
                <p:grpSpPr>
                  <a:xfrm>
                    <a:off x="3903550" y="4248041"/>
                    <a:ext cx="1964594" cy="627965"/>
                    <a:chOff x="3840491" y="4248041"/>
                    <a:chExt cx="1964594" cy="627965"/>
                  </a:xfrm>
                </p:grpSpPr>
                <p:grpSp>
                  <p:nvGrpSpPr>
                    <p:cNvPr id="90" name="51 Grupo"/>
                    <p:cNvGrpSpPr/>
                    <p:nvPr/>
                  </p:nvGrpSpPr>
                  <p:grpSpPr>
                    <a:xfrm rot="19062422">
                      <a:off x="3840491" y="4248041"/>
                      <a:ext cx="1094744" cy="627965"/>
                      <a:chOff x="4397943" y="3590704"/>
                      <a:chExt cx="1094744" cy="627965"/>
                    </a:xfrm>
                  </p:grpSpPr>
                  <p:sp>
                    <p:nvSpPr>
                      <p:cNvPr id="95" name="94 Cheurón"/>
                      <p:cNvSpPr/>
                      <p:nvPr/>
                    </p:nvSpPr>
                    <p:spPr>
                      <a:xfrm rot="2580543">
                        <a:off x="4397943" y="3590704"/>
                        <a:ext cx="1094744" cy="554379"/>
                      </a:xfrm>
                      <a:prstGeom prst="chevron">
                        <a:avLst/>
                      </a:prstGeom>
                      <a:solidFill>
                        <a:srgbClr val="FF0066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s-ES">
                          <a:solidFill>
                            <a:schemeClr val="tx1"/>
                          </a:solidFill>
                        </a:endParaRPr>
                      </a:p>
                    </p:txBody>
                  </p:sp>
                  <p:sp>
                    <p:nvSpPr>
                      <p:cNvPr id="96" name="95 CuadroTexto"/>
                      <p:cNvSpPr txBox="1"/>
                      <p:nvPr/>
                    </p:nvSpPr>
                    <p:spPr>
                      <a:xfrm rot="2586040">
                        <a:off x="4530427" y="3633894"/>
                        <a:ext cx="890372" cy="584775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none" rtlCol="0">
                        <a:spAutoFit/>
                      </a:bodyPr>
                      <a:lstStyle/>
                      <a:p>
                        <a:r>
                          <a:rPr lang="es-ES" sz="3200" dirty="0" smtClean="0"/>
                          <a:t>Met</a:t>
                        </a:r>
                        <a:endParaRPr lang="es-ES" sz="3200" dirty="0"/>
                      </a:p>
                    </p:txBody>
                  </p:sp>
                </p:grpSp>
                <p:grpSp>
                  <p:nvGrpSpPr>
                    <p:cNvPr id="92" name="71 Grupo"/>
                    <p:cNvGrpSpPr/>
                    <p:nvPr/>
                  </p:nvGrpSpPr>
                  <p:grpSpPr>
                    <a:xfrm rot="19002165">
                      <a:off x="4710341" y="4248041"/>
                      <a:ext cx="1094744" cy="627965"/>
                      <a:chOff x="4397943" y="3590704"/>
                      <a:chExt cx="1094744" cy="627965"/>
                    </a:xfrm>
                  </p:grpSpPr>
                  <p:sp>
                    <p:nvSpPr>
                      <p:cNvPr id="93" name="92 Cheurón"/>
                      <p:cNvSpPr/>
                      <p:nvPr/>
                    </p:nvSpPr>
                    <p:spPr>
                      <a:xfrm rot="2580543">
                        <a:off x="4397943" y="3590704"/>
                        <a:ext cx="1094744" cy="554379"/>
                      </a:xfrm>
                      <a:prstGeom prst="chevron">
                        <a:avLst/>
                      </a:prstGeom>
                      <a:solidFill>
                        <a:srgbClr val="FF6600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s-ES">
                          <a:solidFill>
                            <a:schemeClr val="tx1"/>
                          </a:solidFill>
                        </a:endParaRPr>
                      </a:p>
                    </p:txBody>
                  </p:sp>
                  <p:sp>
                    <p:nvSpPr>
                      <p:cNvPr id="94" name="93 CuadroTexto"/>
                      <p:cNvSpPr txBox="1"/>
                      <p:nvPr/>
                    </p:nvSpPr>
                    <p:spPr>
                      <a:xfrm rot="2586040">
                        <a:off x="4601248" y="3633894"/>
                        <a:ext cx="748731" cy="584775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none" rtlCol="0">
                        <a:spAutoFit/>
                      </a:bodyPr>
                      <a:lstStyle/>
                      <a:p>
                        <a:r>
                          <a:rPr lang="es-ES" sz="3200" dirty="0" smtClean="0"/>
                          <a:t>Pro</a:t>
                        </a:r>
                        <a:endParaRPr lang="es-ES" sz="3200" dirty="0"/>
                      </a:p>
                    </p:txBody>
                  </p:sp>
                </p:grpSp>
              </p:grpSp>
            </p:grpSp>
            <p:grpSp>
              <p:nvGrpSpPr>
                <p:cNvPr id="85" name="86 Grupo"/>
                <p:cNvGrpSpPr/>
                <p:nvPr/>
              </p:nvGrpSpPr>
              <p:grpSpPr>
                <a:xfrm rot="18963800">
                  <a:off x="5644768" y="4248041"/>
                  <a:ext cx="1094744" cy="627965"/>
                  <a:chOff x="4397943" y="3590704"/>
                  <a:chExt cx="1094744" cy="627965"/>
                </a:xfrm>
              </p:grpSpPr>
              <p:sp>
                <p:nvSpPr>
                  <p:cNvPr id="86" name="85 Cheurón"/>
                  <p:cNvSpPr/>
                  <p:nvPr/>
                </p:nvSpPr>
                <p:spPr>
                  <a:xfrm rot="2580543">
                    <a:off x="4397943" y="3590704"/>
                    <a:ext cx="1094744" cy="554379"/>
                  </a:xfrm>
                  <a:prstGeom prst="chevron">
                    <a:avLst/>
                  </a:prstGeom>
                  <a:solidFill>
                    <a:srgbClr val="00FF99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E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87" name="86 CuadroTexto"/>
                  <p:cNvSpPr txBox="1"/>
                  <p:nvPr/>
                </p:nvSpPr>
                <p:spPr>
                  <a:xfrm rot="2586040">
                    <a:off x="4615579" y="3633894"/>
                    <a:ext cx="720069" cy="584775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s-ES" sz="3200" dirty="0" smtClean="0"/>
                      <a:t>Ser</a:t>
                    </a:r>
                    <a:endParaRPr lang="es-ES" sz="3200" dirty="0"/>
                  </a:p>
                </p:txBody>
              </p:sp>
            </p:grpSp>
          </p:grpSp>
          <p:grpSp>
            <p:nvGrpSpPr>
              <p:cNvPr id="76" name="102 Grupo"/>
              <p:cNvGrpSpPr/>
              <p:nvPr/>
            </p:nvGrpSpPr>
            <p:grpSpPr>
              <a:xfrm>
                <a:off x="6643917" y="4257776"/>
                <a:ext cx="1094744" cy="591985"/>
                <a:chOff x="6643917" y="4257776"/>
                <a:chExt cx="1094744" cy="591985"/>
              </a:xfrm>
            </p:grpSpPr>
            <p:sp>
              <p:nvSpPr>
                <p:cNvPr id="81" name="80 Cheurón"/>
                <p:cNvSpPr/>
                <p:nvPr/>
              </p:nvSpPr>
              <p:spPr>
                <a:xfrm rot="21094">
                  <a:off x="6643917" y="4257776"/>
                  <a:ext cx="1094744" cy="554379"/>
                </a:xfrm>
                <a:prstGeom prst="chevron">
                  <a:avLst/>
                </a:prstGeom>
                <a:solidFill>
                  <a:srgbClr val="FF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E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82" name="81 CuadroTexto"/>
                <p:cNvSpPr txBox="1"/>
                <p:nvPr/>
              </p:nvSpPr>
              <p:spPr>
                <a:xfrm rot="26591">
                  <a:off x="6899086" y="4264986"/>
                  <a:ext cx="694998" cy="58477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s-ES" sz="3200" dirty="0" smtClean="0"/>
                    <a:t>Tyr</a:t>
                  </a:r>
                  <a:endParaRPr lang="es-ES" sz="3200" dirty="0"/>
                </a:p>
              </p:txBody>
            </p:sp>
          </p:grpSp>
        </p:grpSp>
        <p:grpSp>
          <p:nvGrpSpPr>
            <p:cNvPr id="67" name="102 Grupo"/>
            <p:cNvGrpSpPr/>
            <p:nvPr/>
          </p:nvGrpSpPr>
          <p:grpSpPr>
            <a:xfrm rot="18991341">
              <a:off x="7806219" y="4248041"/>
              <a:ext cx="1094744" cy="627965"/>
              <a:chOff x="4397943" y="3590704"/>
              <a:chExt cx="1094744" cy="627965"/>
            </a:xfrm>
          </p:grpSpPr>
          <p:sp>
            <p:nvSpPr>
              <p:cNvPr id="72" name="71 Cheurón"/>
              <p:cNvSpPr/>
              <p:nvPr/>
            </p:nvSpPr>
            <p:spPr>
              <a:xfrm rot="2580543">
                <a:off x="4397943" y="3590704"/>
                <a:ext cx="1094744" cy="554379"/>
              </a:xfrm>
              <a:prstGeom prst="chevron">
                <a:avLst/>
              </a:prstGeom>
              <a:solidFill>
                <a:srgbClr val="00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>
                  <a:solidFill>
                    <a:schemeClr val="tx1"/>
                  </a:solidFill>
                </a:endParaRPr>
              </a:p>
            </p:txBody>
          </p:sp>
          <p:sp>
            <p:nvSpPr>
              <p:cNvPr id="74" name="73 CuadroTexto"/>
              <p:cNvSpPr txBox="1"/>
              <p:nvPr/>
            </p:nvSpPr>
            <p:spPr>
              <a:xfrm rot="2586040">
                <a:off x="4576306" y="3633894"/>
                <a:ext cx="798617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ES" sz="3200" dirty="0" smtClean="0"/>
                  <a:t>Asn</a:t>
                </a:r>
                <a:endParaRPr lang="es-ES" sz="3200" dirty="0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27 Recortar rectángulo de esquina sencilla"/>
          <p:cNvSpPr/>
          <p:nvPr/>
        </p:nvSpPr>
        <p:spPr>
          <a:xfrm rot="10800000" flipH="1">
            <a:off x="-176" y="0"/>
            <a:ext cx="4140128" cy="612000"/>
          </a:xfrm>
          <a:prstGeom prst="snip1Rect">
            <a:avLst>
              <a:gd name="adj" fmla="val 39534"/>
            </a:avLst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0" name="29 CuadroTexto"/>
          <p:cNvSpPr txBox="1"/>
          <p:nvPr/>
        </p:nvSpPr>
        <p:spPr>
          <a:xfrm>
            <a:off x="254460" y="51470"/>
            <a:ext cx="35974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 smtClean="0"/>
              <a:t>TRADUCCIÓN DEL ADN</a:t>
            </a:r>
            <a:endParaRPr lang="es-ES" sz="2800" b="1" dirty="0"/>
          </a:p>
        </p:txBody>
      </p:sp>
      <p:grpSp>
        <p:nvGrpSpPr>
          <p:cNvPr id="2" name="98 Grupo"/>
          <p:cNvGrpSpPr>
            <a:grpSpLocks noChangeAspect="1"/>
          </p:cNvGrpSpPr>
          <p:nvPr/>
        </p:nvGrpSpPr>
        <p:grpSpPr>
          <a:xfrm>
            <a:off x="4082520" y="735942"/>
            <a:ext cx="2793400" cy="3563999"/>
            <a:chOff x="2771795" y="1059584"/>
            <a:chExt cx="2088229" cy="2664300"/>
          </a:xfrm>
        </p:grpSpPr>
        <p:grpSp>
          <p:nvGrpSpPr>
            <p:cNvPr id="3" name="65 Grupo"/>
            <p:cNvGrpSpPr/>
            <p:nvPr/>
          </p:nvGrpSpPr>
          <p:grpSpPr>
            <a:xfrm>
              <a:off x="2771795" y="1059584"/>
              <a:ext cx="2088229" cy="2664300"/>
              <a:chOff x="5076056" y="1419622"/>
              <a:chExt cx="2088232" cy="2664296"/>
            </a:xfrm>
          </p:grpSpPr>
          <p:sp>
            <p:nvSpPr>
              <p:cNvPr id="35" name="34 Elipse"/>
              <p:cNvSpPr/>
              <p:nvPr/>
            </p:nvSpPr>
            <p:spPr>
              <a:xfrm>
                <a:off x="5076056" y="2211710"/>
                <a:ext cx="2088232" cy="1872208"/>
              </a:xfrm>
              <a:prstGeom prst="ellipse">
                <a:avLst/>
              </a:prstGeom>
              <a:solidFill>
                <a:srgbClr val="00808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 dirty="0"/>
              </a:p>
            </p:txBody>
          </p:sp>
          <p:sp>
            <p:nvSpPr>
              <p:cNvPr id="33" name="32 Elipse"/>
              <p:cNvSpPr/>
              <p:nvPr/>
            </p:nvSpPr>
            <p:spPr>
              <a:xfrm>
                <a:off x="5364088" y="1419622"/>
                <a:ext cx="1512168" cy="1152128"/>
              </a:xfrm>
              <a:prstGeom prst="ellipse">
                <a:avLst/>
              </a:prstGeom>
              <a:solidFill>
                <a:srgbClr val="00808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 dirty="0"/>
              </a:p>
            </p:txBody>
          </p:sp>
        </p:grpSp>
        <p:sp>
          <p:nvSpPr>
            <p:cNvPr id="78" name="77 Elipse"/>
            <p:cNvSpPr/>
            <p:nvPr/>
          </p:nvSpPr>
          <p:spPr>
            <a:xfrm>
              <a:off x="3347860" y="1635647"/>
              <a:ext cx="288032" cy="288032"/>
            </a:xfrm>
            <a:prstGeom prst="ellipse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79" name="78 Elipse"/>
            <p:cNvSpPr/>
            <p:nvPr/>
          </p:nvSpPr>
          <p:spPr>
            <a:xfrm>
              <a:off x="3995936" y="1635646"/>
              <a:ext cx="288032" cy="288032"/>
            </a:xfrm>
            <a:prstGeom prst="ellipse">
              <a:avLst/>
            </a:prstGeom>
            <a:solidFill>
              <a:srgbClr val="00CCFF"/>
            </a:solidFill>
            <a:ln>
              <a:solidFill>
                <a:srgbClr val="00CC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</p:grpSp>
      <p:sp>
        <p:nvSpPr>
          <p:cNvPr id="36" name="35 Rectángulo"/>
          <p:cNvSpPr/>
          <p:nvPr/>
        </p:nvSpPr>
        <p:spPr>
          <a:xfrm rot="5400000" flipV="1">
            <a:off x="3013544" y="2175686"/>
            <a:ext cx="467996" cy="108000"/>
          </a:xfrm>
          <a:prstGeom prst="rect">
            <a:avLst/>
          </a:prstGeom>
          <a:solidFill>
            <a:srgbClr val="CC0099"/>
          </a:solidFill>
          <a:ln>
            <a:solidFill>
              <a:srgbClr val="CC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7" name="36 Rectángulo"/>
          <p:cNvSpPr/>
          <p:nvPr/>
        </p:nvSpPr>
        <p:spPr>
          <a:xfrm rot="5400000" flipV="1">
            <a:off x="3343856" y="2175685"/>
            <a:ext cx="467996" cy="108000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8" name="37 Rectángulo"/>
          <p:cNvSpPr/>
          <p:nvPr/>
        </p:nvSpPr>
        <p:spPr>
          <a:xfrm rot="5400000" flipV="1">
            <a:off x="3694494" y="2175685"/>
            <a:ext cx="467996" cy="108000"/>
          </a:xfrm>
          <a:prstGeom prst="rect">
            <a:avLst/>
          </a:prstGeom>
          <a:solidFill>
            <a:srgbClr val="CC0099"/>
          </a:solidFill>
          <a:ln>
            <a:solidFill>
              <a:srgbClr val="CC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9" name="38 Rectángulo"/>
          <p:cNvSpPr/>
          <p:nvPr/>
        </p:nvSpPr>
        <p:spPr>
          <a:xfrm>
            <a:off x="3131616" y="1995686"/>
            <a:ext cx="1008000" cy="133729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40" name="39 Rectángulo"/>
          <p:cNvSpPr/>
          <p:nvPr/>
        </p:nvSpPr>
        <p:spPr>
          <a:xfrm rot="5400000" flipV="1">
            <a:off x="4021656" y="2175686"/>
            <a:ext cx="467996" cy="108000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43" name="42 Rectángulo"/>
          <p:cNvSpPr/>
          <p:nvPr/>
        </p:nvSpPr>
        <p:spPr>
          <a:xfrm rot="5400000" flipV="1">
            <a:off x="4351968" y="2175685"/>
            <a:ext cx="467996" cy="108000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44" name="43 Rectángulo"/>
          <p:cNvSpPr/>
          <p:nvPr/>
        </p:nvSpPr>
        <p:spPr>
          <a:xfrm rot="5400000" flipV="1">
            <a:off x="4702606" y="2175685"/>
            <a:ext cx="467996" cy="1080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46" name="45 Rectángulo"/>
          <p:cNvSpPr/>
          <p:nvPr/>
        </p:nvSpPr>
        <p:spPr>
          <a:xfrm>
            <a:off x="4139728" y="1995686"/>
            <a:ext cx="1008000" cy="133729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8" name="57 Rectángulo"/>
          <p:cNvSpPr/>
          <p:nvPr/>
        </p:nvSpPr>
        <p:spPr>
          <a:xfrm rot="5400000" flipV="1">
            <a:off x="997432" y="2175686"/>
            <a:ext cx="467996" cy="1080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9" name="58 Rectángulo"/>
          <p:cNvSpPr/>
          <p:nvPr/>
        </p:nvSpPr>
        <p:spPr>
          <a:xfrm rot="5400000" flipV="1">
            <a:off x="1327744" y="2175685"/>
            <a:ext cx="467996" cy="1080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60" name="59 Rectángulo"/>
          <p:cNvSpPr/>
          <p:nvPr/>
        </p:nvSpPr>
        <p:spPr>
          <a:xfrm rot="5400000" flipV="1">
            <a:off x="1678382" y="2175685"/>
            <a:ext cx="467996" cy="108000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0" name="49 Elipse"/>
          <p:cNvSpPr/>
          <p:nvPr/>
        </p:nvSpPr>
        <p:spPr>
          <a:xfrm>
            <a:off x="4859697" y="2690509"/>
            <a:ext cx="385297" cy="385297"/>
          </a:xfrm>
          <a:prstGeom prst="ellipse">
            <a:avLst/>
          </a:prstGeom>
          <a:solidFill>
            <a:srgbClr val="FF0066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1" name="50 Elipse"/>
          <p:cNvSpPr/>
          <p:nvPr/>
        </p:nvSpPr>
        <p:spPr>
          <a:xfrm>
            <a:off x="5726614" y="2690509"/>
            <a:ext cx="385297" cy="385297"/>
          </a:xfrm>
          <a:prstGeom prst="ellipse">
            <a:avLst/>
          </a:prstGeom>
          <a:solidFill>
            <a:srgbClr val="FF0066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61" name="60 Rectángulo"/>
          <p:cNvSpPr/>
          <p:nvPr/>
        </p:nvSpPr>
        <p:spPr>
          <a:xfrm>
            <a:off x="1115504" y="1995686"/>
            <a:ext cx="1008000" cy="133729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62" name="61 Rectángulo"/>
          <p:cNvSpPr/>
          <p:nvPr/>
        </p:nvSpPr>
        <p:spPr>
          <a:xfrm rot="5400000" flipV="1">
            <a:off x="2005545" y="2175686"/>
            <a:ext cx="467996" cy="108000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63" name="62 Rectángulo"/>
          <p:cNvSpPr/>
          <p:nvPr/>
        </p:nvSpPr>
        <p:spPr>
          <a:xfrm rot="5400000" flipV="1">
            <a:off x="2335857" y="2175685"/>
            <a:ext cx="467996" cy="108000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64" name="63 Rectángulo"/>
          <p:cNvSpPr/>
          <p:nvPr/>
        </p:nvSpPr>
        <p:spPr>
          <a:xfrm rot="5400000" flipV="1">
            <a:off x="2686495" y="2175685"/>
            <a:ext cx="467996" cy="1080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65" name="64 Rectángulo"/>
          <p:cNvSpPr/>
          <p:nvPr/>
        </p:nvSpPr>
        <p:spPr>
          <a:xfrm>
            <a:off x="2123617" y="1995686"/>
            <a:ext cx="1008000" cy="133729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69" name="68 Rectángulo"/>
          <p:cNvSpPr/>
          <p:nvPr/>
        </p:nvSpPr>
        <p:spPr>
          <a:xfrm rot="5400000" flipV="1">
            <a:off x="5039962" y="2175685"/>
            <a:ext cx="467996" cy="108000"/>
          </a:xfrm>
          <a:prstGeom prst="rect">
            <a:avLst/>
          </a:prstGeom>
          <a:solidFill>
            <a:srgbClr val="CC0099"/>
          </a:solidFill>
          <a:ln>
            <a:solidFill>
              <a:srgbClr val="CC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70" name="69 Rectángulo"/>
          <p:cNvSpPr/>
          <p:nvPr/>
        </p:nvSpPr>
        <p:spPr>
          <a:xfrm rot="5400000" flipV="1">
            <a:off x="5370274" y="2175684"/>
            <a:ext cx="467996" cy="108000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71" name="70 Rectángulo"/>
          <p:cNvSpPr/>
          <p:nvPr/>
        </p:nvSpPr>
        <p:spPr>
          <a:xfrm rot="5400000" flipV="1">
            <a:off x="5720912" y="2175684"/>
            <a:ext cx="467996" cy="108000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3" name="52 Rectángulo"/>
          <p:cNvSpPr/>
          <p:nvPr/>
        </p:nvSpPr>
        <p:spPr>
          <a:xfrm>
            <a:off x="5147841" y="1995686"/>
            <a:ext cx="1008000" cy="133729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grpSp>
        <p:nvGrpSpPr>
          <p:cNvPr id="4" name="144 Grupo"/>
          <p:cNvGrpSpPr/>
          <p:nvPr/>
        </p:nvGrpSpPr>
        <p:grpSpPr>
          <a:xfrm>
            <a:off x="4129281" y="2519253"/>
            <a:ext cx="1008000" cy="467998"/>
            <a:chOff x="2771800" y="2859782"/>
            <a:chExt cx="1008000" cy="467998"/>
          </a:xfrm>
        </p:grpSpPr>
        <p:sp>
          <p:nvSpPr>
            <p:cNvPr id="49" name="48 Rectángulo"/>
            <p:cNvSpPr/>
            <p:nvPr/>
          </p:nvSpPr>
          <p:spPr>
            <a:xfrm rot="16200000">
              <a:off x="2653728" y="3039780"/>
              <a:ext cx="467996" cy="108000"/>
            </a:xfrm>
            <a:prstGeom prst="rect">
              <a:avLst/>
            </a:prstGeom>
            <a:solidFill>
              <a:srgbClr val="CC0099"/>
            </a:solidFill>
            <a:ln>
              <a:solidFill>
                <a:srgbClr val="CC00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52" name="51 Rectángulo"/>
            <p:cNvSpPr/>
            <p:nvPr/>
          </p:nvSpPr>
          <p:spPr>
            <a:xfrm rot="16200000">
              <a:off x="2984040" y="3039781"/>
              <a:ext cx="467996" cy="108000"/>
            </a:xfrm>
            <a:prstGeom prst="rect">
              <a:avLst/>
            </a:prstGeom>
            <a:solidFill>
              <a:srgbClr val="CC0099"/>
            </a:solidFill>
            <a:ln>
              <a:solidFill>
                <a:srgbClr val="CC00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66" name="65 Rectángulo"/>
            <p:cNvSpPr/>
            <p:nvPr/>
          </p:nvSpPr>
          <p:spPr>
            <a:xfrm rot="16200000">
              <a:off x="3334678" y="3039781"/>
              <a:ext cx="467996" cy="108000"/>
            </a:xfrm>
            <a:prstGeom prst="rect">
              <a:avLst/>
            </a:prstGeom>
            <a:solidFill>
              <a:srgbClr val="00FF99"/>
            </a:solidFill>
            <a:ln>
              <a:solidFill>
                <a:srgbClr val="00FF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68" name="67 Rectángulo"/>
            <p:cNvSpPr/>
            <p:nvPr/>
          </p:nvSpPr>
          <p:spPr>
            <a:xfrm flipV="1">
              <a:off x="2771800" y="3194051"/>
              <a:ext cx="1008000" cy="133729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</p:grpSp>
      <p:sp>
        <p:nvSpPr>
          <p:cNvPr id="83" name="82 Forma libre"/>
          <p:cNvSpPr/>
          <p:nvPr/>
        </p:nvSpPr>
        <p:spPr>
          <a:xfrm rot="5236830">
            <a:off x="5027421" y="3587992"/>
            <a:ext cx="932329" cy="322730"/>
          </a:xfrm>
          <a:custGeom>
            <a:avLst/>
            <a:gdLst>
              <a:gd name="connsiteX0" fmla="*/ 0 w 932329"/>
              <a:gd name="connsiteY0" fmla="*/ 53789 h 322730"/>
              <a:gd name="connsiteX1" fmla="*/ 62753 w 932329"/>
              <a:gd name="connsiteY1" fmla="*/ 322730 h 322730"/>
              <a:gd name="connsiteX2" fmla="*/ 233082 w 932329"/>
              <a:gd name="connsiteY2" fmla="*/ 0 h 322730"/>
              <a:gd name="connsiteX3" fmla="*/ 259976 w 932329"/>
              <a:gd name="connsiteY3" fmla="*/ 277906 h 322730"/>
              <a:gd name="connsiteX4" fmla="*/ 412376 w 932329"/>
              <a:gd name="connsiteY4" fmla="*/ 98612 h 322730"/>
              <a:gd name="connsiteX5" fmla="*/ 206188 w 932329"/>
              <a:gd name="connsiteY5" fmla="*/ 71718 h 322730"/>
              <a:gd name="connsiteX6" fmla="*/ 493059 w 932329"/>
              <a:gd name="connsiteY6" fmla="*/ 313765 h 322730"/>
              <a:gd name="connsiteX7" fmla="*/ 770965 w 932329"/>
              <a:gd name="connsiteY7" fmla="*/ 98612 h 322730"/>
              <a:gd name="connsiteX8" fmla="*/ 842682 w 932329"/>
              <a:gd name="connsiteY8" fmla="*/ 35859 h 322730"/>
              <a:gd name="connsiteX9" fmla="*/ 609600 w 932329"/>
              <a:gd name="connsiteY9" fmla="*/ 80683 h 322730"/>
              <a:gd name="connsiteX10" fmla="*/ 887506 w 932329"/>
              <a:gd name="connsiteY10" fmla="*/ 259977 h 322730"/>
              <a:gd name="connsiteX11" fmla="*/ 932329 w 932329"/>
              <a:gd name="connsiteY11" fmla="*/ 233083 h 322730"/>
              <a:gd name="connsiteX12" fmla="*/ 923365 w 932329"/>
              <a:gd name="connsiteY12" fmla="*/ 71718 h 3227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32329" h="322730">
                <a:moveTo>
                  <a:pt x="0" y="53789"/>
                </a:moveTo>
                <a:lnTo>
                  <a:pt x="62753" y="322730"/>
                </a:lnTo>
                <a:lnTo>
                  <a:pt x="233082" y="0"/>
                </a:lnTo>
                <a:lnTo>
                  <a:pt x="259976" y="277906"/>
                </a:lnTo>
                <a:lnTo>
                  <a:pt x="412376" y="98612"/>
                </a:lnTo>
                <a:lnTo>
                  <a:pt x="206188" y="71718"/>
                </a:lnTo>
                <a:lnTo>
                  <a:pt x="493059" y="313765"/>
                </a:lnTo>
                <a:lnTo>
                  <a:pt x="770965" y="98612"/>
                </a:lnTo>
                <a:lnTo>
                  <a:pt x="842682" y="35859"/>
                </a:lnTo>
                <a:lnTo>
                  <a:pt x="609600" y="80683"/>
                </a:lnTo>
                <a:lnTo>
                  <a:pt x="887506" y="259977"/>
                </a:lnTo>
                <a:lnTo>
                  <a:pt x="932329" y="233083"/>
                </a:lnTo>
                <a:lnTo>
                  <a:pt x="923365" y="71718"/>
                </a:lnTo>
              </a:path>
            </a:pathLst>
          </a:custGeom>
          <a:ln w="76200"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5" name="44 Rectángulo"/>
          <p:cNvSpPr/>
          <p:nvPr/>
        </p:nvSpPr>
        <p:spPr>
          <a:xfrm rot="5400000" flipV="1">
            <a:off x="-10568" y="2175686"/>
            <a:ext cx="467996" cy="108000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47" name="46 Rectángulo"/>
          <p:cNvSpPr/>
          <p:nvPr/>
        </p:nvSpPr>
        <p:spPr>
          <a:xfrm rot="5400000" flipV="1">
            <a:off x="319744" y="2175685"/>
            <a:ext cx="467996" cy="108000"/>
          </a:xfrm>
          <a:prstGeom prst="rect">
            <a:avLst/>
          </a:prstGeom>
          <a:solidFill>
            <a:srgbClr val="CC0099"/>
          </a:solidFill>
          <a:ln>
            <a:solidFill>
              <a:srgbClr val="CC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48" name="47 Rectángulo"/>
          <p:cNvSpPr/>
          <p:nvPr/>
        </p:nvSpPr>
        <p:spPr>
          <a:xfrm rot="5400000" flipV="1">
            <a:off x="670382" y="2175685"/>
            <a:ext cx="467996" cy="108000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4" name="53 Rectángulo"/>
          <p:cNvSpPr/>
          <p:nvPr/>
        </p:nvSpPr>
        <p:spPr>
          <a:xfrm>
            <a:off x="107504" y="1995686"/>
            <a:ext cx="1008000" cy="133729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5" name="54 Forma libre"/>
          <p:cNvSpPr/>
          <p:nvPr/>
        </p:nvSpPr>
        <p:spPr>
          <a:xfrm>
            <a:off x="4873860" y="2931790"/>
            <a:ext cx="306000" cy="1366786"/>
          </a:xfrm>
          <a:custGeom>
            <a:avLst/>
            <a:gdLst>
              <a:gd name="connsiteX0" fmla="*/ 125506 w 233083"/>
              <a:gd name="connsiteY0" fmla="*/ 0 h 1411941"/>
              <a:gd name="connsiteX1" fmla="*/ 125506 w 233083"/>
              <a:gd name="connsiteY1" fmla="*/ 376517 h 1411941"/>
              <a:gd name="connsiteX2" fmla="*/ 0 w 233083"/>
              <a:gd name="connsiteY2" fmla="*/ 367553 h 1411941"/>
              <a:gd name="connsiteX3" fmla="*/ 8965 w 233083"/>
              <a:gd name="connsiteY3" fmla="*/ 555811 h 1411941"/>
              <a:gd name="connsiteX4" fmla="*/ 107577 w 233083"/>
              <a:gd name="connsiteY4" fmla="*/ 555811 h 1411941"/>
              <a:gd name="connsiteX5" fmla="*/ 107577 w 233083"/>
              <a:gd name="connsiteY5" fmla="*/ 950258 h 1411941"/>
              <a:gd name="connsiteX6" fmla="*/ 0 w 233083"/>
              <a:gd name="connsiteY6" fmla="*/ 959223 h 1411941"/>
              <a:gd name="connsiteX7" fmla="*/ 8965 w 233083"/>
              <a:gd name="connsiteY7" fmla="*/ 1129553 h 1411941"/>
              <a:gd name="connsiteX8" fmla="*/ 98612 w 233083"/>
              <a:gd name="connsiteY8" fmla="*/ 1129553 h 1411941"/>
              <a:gd name="connsiteX9" fmla="*/ 98612 w 233083"/>
              <a:gd name="connsiteY9" fmla="*/ 1299882 h 1411941"/>
              <a:gd name="connsiteX10" fmla="*/ 233083 w 233083"/>
              <a:gd name="connsiteY10" fmla="*/ 1192306 h 1411941"/>
              <a:gd name="connsiteX0" fmla="*/ 125506 w 125506"/>
              <a:gd name="connsiteY0" fmla="*/ 0 h 1299882"/>
              <a:gd name="connsiteX1" fmla="*/ 125506 w 125506"/>
              <a:gd name="connsiteY1" fmla="*/ 376517 h 1299882"/>
              <a:gd name="connsiteX2" fmla="*/ 0 w 125506"/>
              <a:gd name="connsiteY2" fmla="*/ 367553 h 1299882"/>
              <a:gd name="connsiteX3" fmla="*/ 8965 w 125506"/>
              <a:gd name="connsiteY3" fmla="*/ 555811 h 1299882"/>
              <a:gd name="connsiteX4" fmla="*/ 107577 w 125506"/>
              <a:gd name="connsiteY4" fmla="*/ 555811 h 1299882"/>
              <a:gd name="connsiteX5" fmla="*/ 107577 w 125506"/>
              <a:gd name="connsiteY5" fmla="*/ 950258 h 1299882"/>
              <a:gd name="connsiteX6" fmla="*/ 0 w 125506"/>
              <a:gd name="connsiteY6" fmla="*/ 959223 h 1299882"/>
              <a:gd name="connsiteX7" fmla="*/ 8965 w 125506"/>
              <a:gd name="connsiteY7" fmla="*/ 1129553 h 1299882"/>
              <a:gd name="connsiteX8" fmla="*/ 98612 w 125506"/>
              <a:gd name="connsiteY8" fmla="*/ 1129553 h 1299882"/>
              <a:gd name="connsiteX9" fmla="*/ 98612 w 125506"/>
              <a:gd name="connsiteY9" fmla="*/ 1299882 h 1299882"/>
              <a:gd name="connsiteX0" fmla="*/ 125506 w 125506"/>
              <a:gd name="connsiteY0" fmla="*/ 0 h 1331258"/>
              <a:gd name="connsiteX1" fmla="*/ 125506 w 125506"/>
              <a:gd name="connsiteY1" fmla="*/ 376517 h 1331258"/>
              <a:gd name="connsiteX2" fmla="*/ 0 w 125506"/>
              <a:gd name="connsiteY2" fmla="*/ 367553 h 1331258"/>
              <a:gd name="connsiteX3" fmla="*/ 8965 w 125506"/>
              <a:gd name="connsiteY3" fmla="*/ 555811 h 1331258"/>
              <a:gd name="connsiteX4" fmla="*/ 107577 w 125506"/>
              <a:gd name="connsiteY4" fmla="*/ 555811 h 1331258"/>
              <a:gd name="connsiteX5" fmla="*/ 107577 w 125506"/>
              <a:gd name="connsiteY5" fmla="*/ 950258 h 1331258"/>
              <a:gd name="connsiteX6" fmla="*/ 0 w 125506"/>
              <a:gd name="connsiteY6" fmla="*/ 959223 h 1331258"/>
              <a:gd name="connsiteX7" fmla="*/ 8965 w 125506"/>
              <a:gd name="connsiteY7" fmla="*/ 1129553 h 1331258"/>
              <a:gd name="connsiteX8" fmla="*/ 98612 w 125506"/>
              <a:gd name="connsiteY8" fmla="*/ 1129553 h 1331258"/>
              <a:gd name="connsiteX9" fmla="*/ 98612 w 125506"/>
              <a:gd name="connsiteY9" fmla="*/ 1299882 h 1331258"/>
              <a:gd name="connsiteX10" fmla="*/ 89647 w 125506"/>
              <a:gd name="connsiteY10" fmla="*/ 1317811 h 1331258"/>
              <a:gd name="connsiteX0" fmla="*/ 125506 w 249178"/>
              <a:gd name="connsiteY0" fmla="*/ 0 h 1331258"/>
              <a:gd name="connsiteX1" fmla="*/ 125506 w 249178"/>
              <a:gd name="connsiteY1" fmla="*/ 376517 h 1331258"/>
              <a:gd name="connsiteX2" fmla="*/ 0 w 249178"/>
              <a:gd name="connsiteY2" fmla="*/ 367553 h 1331258"/>
              <a:gd name="connsiteX3" fmla="*/ 8965 w 249178"/>
              <a:gd name="connsiteY3" fmla="*/ 555811 h 1331258"/>
              <a:gd name="connsiteX4" fmla="*/ 107577 w 249178"/>
              <a:gd name="connsiteY4" fmla="*/ 555811 h 1331258"/>
              <a:gd name="connsiteX5" fmla="*/ 107577 w 249178"/>
              <a:gd name="connsiteY5" fmla="*/ 950258 h 1331258"/>
              <a:gd name="connsiteX6" fmla="*/ 0 w 249178"/>
              <a:gd name="connsiteY6" fmla="*/ 959223 h 1331258"/>
              <a:gd name="connsiteX7" fmla="*/ 8965 w 249178"/>
              <a:gd name="connsiteY7" fmla="*/ 1129553 h 1331258"/>
              <a:gd name="connsiteX8" fmla="*/ 98612 w 249178"/>
              <a:gd name="connsiteY8" fmla="*/ 1129553 h 1331258"/>
              <a:gd name="connsiteX9" fmla="*/ 98612 w 249178"/>
              <a:gd name="connsiteY9" fmla="*/ 1299882 h 1331258"/>
              <a:gd name="connsiteX10" fmla="*/ 247310 w 249178"/>
              <a:gd name="connsiteY10" fmla="*/ 1188608 h 1331258"/>
              <a:gd name="connsiteX0" fmla="*/ 125506 w 274204"/>
              <a:gd name="connsiteY0" fmla="*/ 0 h 1331258"/>
              <a:gd name="connsiteX1" fmla="*/ 125506 w 274204"/>
              <a:gd name="connsiteY1" fmla="*/ 376517 h 1331258"/>
              <a:gd name="connsiteX2" fmla="*/ 0 w 274204"/>
              <a:gd name="connsiteY2" fmla="*/ 367553 h 1331258"/>
              <a:gd name="connsiteX3" fmla="*/ 8965 w 274204"/>
              <a:gd name="connsiteY3" fmla="*/ 555811 h 1331258"/>
              <a:gd name="connsiteX4" fmla="*/ 107577 w 274204"/>
              <a:gd name="connsiteY4" fmla="*/ 555811 h 1331258"/>
              <a:gd name="connsiteX5" fmla="*/ 107577 w 274204"/>
              <a:gd name="connsiteY5" fmla="*/ 950258 h 1331258"/>
              <a:gd name="connsiteX6" fmla="*/ 0 w 274204"/>
              <a:gd name="connsiteY6" fmla="*/ 959223 h 1331258"/>
              <a:gd name="connsiteX7" fmla="*/ 8965 w 274204"/>
              <a:gd name="connsiteY7" fmla="*/ 1129553 h 1331258"/>
              <a:gd name="connsiteX8" fmla="*/ 98612 w 274204"/>
              <a:gd name="connsiteY8" fmla="*/ 1129553 h 1331258"/>
              <a:gd name="connsiteX9" fmla="*/ 98612 w 274204"/>
              <a:gd name="connsiteY9" fmla="*/ 1299882 h 1331258"/>
              <a:gd name="connsiteX10" fmla="*/ 247310 w 274204"/>
              <a:gd name="connsiteY10" fmla="*/ 1188608 h 1331258"/>
              <a:gd name="connsiteX11" fmla="*/ 259977 w 274204"/>
              <a:gd name="connsiteY11" fmla="*/ 1165411 h 1331258"/>
              <a:gd name="connsiteX0" fmla="*/ 125506 w 274204"/>
              <a:gd name="connsiteY0" fmla="*/ 35528 h 1366786"/>
              <a:gd name="connsiteX1" fmla="*/ 125506 w 274204"/>
              <a:gd name="connsiteY1" fmla="*/ 412045 h 1366786"/>
              <a:gd name="connsiteX2" fmla="*/ 0 w 274204"/>
              <a:gd name="connsiteY2" fmla="*/ 403081 h 1366786"/>
              <a:gd name="connsiteX3" fmla="*/ 8965 w 274204"/>
              <a:gd name="connsiteY3" fmla="*/ 591339 h 1366786"/>
              <a:gd name="connsiteX4" fmla="*/ 107577 w 274204"/>
              <a:gd name="connsiteY4" fmla="*/ 591339 h 1366786"/>
              <a:gd name="connsiteX5" fmla="*/ 107577 w 274204"/>
              <a:gd name="connsiteY5" fmla="*/ 985786 h 1366786"/>
              <a:gd name="connsiteX6" fmla="*/ 0 w 274204"/>
              <a:gd name="connsiteY6" fmla="*/ 994751 h 1366786"/>
              <a:gd name="connsiteX7" fmla="*/ 8965 w 274204"/>
              <a:gd name="connsiteY7" fmla="*/ 1165081 h 1366786"/>
              <a:gd name="connsiteX8" fmla="*/ 98612 w 274204"/>
              <a:gd name="connsiteY8" fmla="*/ 1165081 h 1366786"/>
              <a:gd name="connsiteX9" fmla="*/ 98612 w 274204"/>
              <a:gd name="connsiteY9" fmla="*/ 1335410 h 1366786"/>
              <a:gd name="connsiteX10" fmla="*/ 247310 w 274204"/>
              <a:gd name="connsiteY10" fmla="*/ 1224136 h 1366786"/>
              <a:gd name="connsiteX11" fmla="*/ 247310 w 274204"/>
              <a:gd name="connsiteY11" fmla="*/ 0 h 13667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74204" h="1366786">
                <a:moveTo>
                  <a:pt x="125506" y="35528"/>
                </a:moveTo>
                <a:lnTo>
                  <a:pt x="125506" y="412045"/>
                </a:lnTo>
                <a:lnTo>
                  <a:pt x="0" y="403081"/>
                </a:lnTo>
                <a:lnTo>
                  <a:pt x="8965" y="591339"/>
                </a:lnTo>
                <a:lnTo>
                  <a:pt x="107577" y="591339"/>
                </a:lnTo>
                <a:lnTo>
                  <a:pt x="107577" y="985786"/>
                </a:lnTo>
                <a:lnTo>
                  <a:pt x="0" y="994751"/>
                </a:lnTo>
                <a:lnTo>
                  <a:pt x="8965" y="1165081"/>
                </a:lnTo>
                <a:lnTo>
                  <a:pt x="98612" y="1165081"/>
                </a:lnTo>
                <a:lnTo>
                  <a:pt x="98612" y="1335410"/>
                </a:lnTo>
                <a:cubicBezTo>
                  <a:pt x="97118" y="1366786"/>
                  <a:pt x="249178" y="1220401"/>
                  <a:pt x="247310" y="1224136"/>
                </a:cubicBezTo>
                <a:cubicBezTo>
                  <a:pt x="274204" y="1201724"/>
                  <a:pt x="244671" y="4833"/>
                  <a:pt x="247310" y="0"/>
                </a:cubicBezTo>
              </a:path>
            </a:pathLst>
          </a:custGeom>
          <a:solidFill>
            <a:srgbClr val="FFFF00"/>
          </a:solidFill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56" name="55 Grupo"/>
          <p:cNvGrpSpPr/>
          <p:nvPr/>
        </p:nvGrpSpPr>
        <p:grpSpPr>
          <a:xfrm>
            <a:off x="1259632" y="4248041"/>
            <a:ext cx="4616995" cy="627965"/>
            <a:chOff x="4283968" y="4248041"/>
            <a:chExt cx="4616995" cy="627965"/>
          </a:xfrm>
        </p:grpSpPr>
        <p:grpSp>
          <p:nvGrpSpPr>
            <p:cNvPr id="57" name="81 Grupo"/>
            <p:cNvGrpSpPr/>
            <p:nvPr/>
          </p:nvGrpSpPr>
          <p:grpSpPr>
            <a:xfrm>
              <a:off x="4283968" y="4248041"/>
              <a:ext cx="3698367" cy="627965"/>
              <a:chOff x="4040294" y="4248041"/>
              <a:chExt cx="3698367" cy="627965"/>
            </a:xfrm>
          </p:grpSpPr>
          <p:grpSp>
            <p:nvGrpSpPr>
              <p:cNvPr id="75" name="84 Grupo"/>
              <p:cNvGrpSpPr/>
              <p:nvPr/>
            </p:nvGrpSpPr>
            <p:grpSpPr>
              <a:xfrm>
                <a:off x="4040294" y="4248041"/>
                <a:ext cx="2835962" cy="627965"/>
                <a:chOff x="3903550" y="4248041"/>
                <a:chExt cx="2835962" cy="627965"/>
              </a:xfrm>
            </p:grpSpPr>
            <p:grpSp>
              <p:nvGrpSpPr>
                <p:cNvPr id="84" name="89 Grupo"/>
                <p:cNvGrpSpPr/>
                <p:nvPr/>
              </p:nvGrpSpPr>
              <p:grpSpPr>
                <a:xfrm>
                  <a:off x="3903550" y="4248041"/>
                  <a:ext cx="2735974" cy="627965"/>
                  <a:chOff x="3903550" y="4248041"/>
                  <a:chExt cx="2735974" cy="627965"/>
                </a:xfrm>
              </p:grpSpPr>
              <p:sp>
                <p:nvSpPr>
                  <p:cNvPr id="88" name="87 CuadroTexto"/>
                  <p:cNvSpPr txBox="1"/>
                  <p:nvPr/>
                </p:nvSpPr>
                <p:spPr>
                  <a:xfrm rot="2586040">
                    <a:off x="5919455" y="4258349"/>
                    <a:ext cx="720069" cy="584775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s-ES" sz="3200" dirty="0" smtClean="0">
                        <a:solidFill>
                          <a:srgbClr val="FF0066"/>
                        </a:solidFill>
                      </a:rPr>
                      <a:t>Ser</a:t>
                    </a:r>
                    <a:endParaRPr lang="es-ES" sz="3200" dirty="0">
                      <a:solidFill>
                        <a:srgbClr val="FF0066"/>
                      </a:solidFill>
                    </a:endParaRPr>
                  </a:p>
                </p:txBody>
              </p:sp>
              <p:grpSp>
                <p:nvGrpSpPr>
                  <p:cNvPr id="89" name="79 Grupo"/>
                  <p:cNvGrpSpPr/>
                  <p:nvPr/>
                </p:nvGrpSpPr>
                <p:grpSpPr>
                  <a:xfrm>
                    <a:off x="3903550" y="4248041"/>
                    <a:ext cx="1964594" cy="627965"/>
                    <a:chOff x="3840491" y="4248041"/>
                    <a:chExt cx="1964594" cy="627965"/>
                  </a:xfrm>
                </p:grpSpPr>
                <p:grpSp>
                  <p:nvGrpSpPr>
                    <p:cNvPr id="90" name="51 Grupo"/>
                    <p:cNvGrpSpPr/>
                    <p:nvPr/>
                  </p:nvGrpSpPr>
                  <p:grpSpPr>
                    <a:xfrm rot="19062422">
                      <a:off x="3840491" y="4248041"/>
                      <a:ext cx="1094744" cy="627965"/>
                      <a:chOff x="4397943" y="3590704"/>
                      <a:chExt cx="1094744" cy="627965"/>
                    </a:xfrm>
                  </p:grpSpPr>
                  <p:sp>
                    <p:nvSpPr>
                      <p:cNvPr id="95" name="94 Cheurón"/>
                      <p:cNvSpPr/>
                      <p:nvPr/>
                    </p:nvSpPr>
                    <p:spPr>
                      <a:xfrm rot="2580543">
                        <a:off x="4397943" y="3590704"/>
                        <a:ext cx="1094744" cy="554379"/>
                      </a:xfrm>
                      <a:prstGeom prst="chevron">
                        <a:avLst/>
                      </a:prstGeom>
                      <a:solidFill>
                        <a:srgbClr val="FF0066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s-ES">
                          <a:solidFill>
                            <a:schemeClr val="tx1"/>
                          </a:solidFill>
                        </a:endParaRPr>
                      </a:p>
                    </p:txBody>
                  </p:sp>
                  <p:sp>
                    <p:nvSpPr>
                      <p:cNvPr id="96" name="95 CuadroTexto"/>
                      <p:cNvSpPr txBox="1"/>
                      <p:nvPr/>
                    </p:nvSpPr>
                    <p:spPr>
                      <a:xfrm rot="2586040">
                        <a:off x="4530427" y="3633894"/>
                        <a:ext cx="890372" cy="584775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none" rtlCol="0">
                        <a:spAutoFit/>
                      </a:bodyPr>
                      <a:lstStyle/>
                      <a:p>
                        <a:r>
                          <a:rPr lang="es-ES" sz="3200" dirty="0" smtClean="0"/>
                          <a:t>Met</a:t>
                        </a:r>
                        <a:endParaRPr lang="es-ES" sz="3200" dirty="0"/>
                      </a:p>
                    </p:txBody>
                  </p:sp>
                </p:grpSp>
                <p:grpSp>
                  <p:nvGrpSpPr>
                    <p:cNvPr id="92" name="71 Grupo"/>
                    <p:cNvGrpSpPr/>
                    <p:nvPr/>
                  </p:nvGrpSpPr>
                  <p:grpSpPr>
                    <a:xfrm rot="19002165">
                      <a:off x="4710341" y="4248041"/>
                      <a:ext cx="1094744" cy="627965"/>
                      <a:chOff x="4397943" y="3590704"/>
                      <a:chExt cx="1094744" cy="627965"/>
                    </a:xfrm>
                  </p:grpSpPr>
                  <p:sp>
                    <p:nvSpPr>
                      <p:cNvPr id="93" name="92 Cheurón"/>
                      <p:cNvSpPr/>
                      <p:nvPr/>
                    </p:nvSpPr>
                    <p:spPr>
                      <a:xfrm rot="2580543">
                        <a:off x="4397943" y="3590704"/>
                        <a:ext cx="1094744" cy="554379"/>
                      </a:xfrm>
                      <a:prstGeom prst="chevron">
                        <a:avLst/>
                      </a:prstGeom>
                      <a:solidFill>
                        <a:srgbClr val="FF6600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s-ES">
                          <a:solidFill>
                            <a:schemeClr val="tx1"/>
                          </a:solidFill>
                        </a:endParaRPr>
                      </a:p>
                    </p:txBody>
                  </p:sp>
                  <p:sp>
                    <p:nvSpPr>
                      <p:cNvPr id="94" name="93 CuadroTexto"/>
                      <p:cNvSpPr txBox="1"/>
                      <p:nvPr/>
                    </p:nvSpPr>
                    <p:spPr>
                      <a:xfrm rot="2586040">
                        <a:off x="4601248" y="3633894"/>
                        <a:ext cx="748731" cy="584775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none" rtlCol="0">
                        <a:spAutoFit/>
                      </a:bodyPr>
                      <a:lstStyle/>
                      <a:p>
                        <a:r>
                          <a:rPr lang="es-ES" sz="3200" dirty="0" smtClean="0"/>
                          <a:t>Pro</a:t>
                        </a:r>
                        <a:endParaRPr lang="es-ES" sz="3200" dirty="0"/>
                      </a:p>
                    </p:txBody>
                  </p:sp>
                </p:grpSp>
              </p:grpSp>
            </p:grpSp>
            <p:grpSp>
              <p:nvGrpSpPr>
                <p:cNvPr id="85" name="86 Grupo"/>
                <p:cNvGrpSpPr/>
                <p:nvPr/>
              </p:nvGrpSpPr>
              <p:grpSpPr>
                <a:xfrm rot="18963800">
                  <a:off x="5644768" y="4248041"/>
                  <a:ext cx="1094744" cy="627965"/>
                  <a:chOff x="4397943" y="3590704"/>
                  <a:chExt cx="1094744" cy="627965"/>
                </a:xfrm>
              </p:grpSpPr>
              <p:sp>
                <p:nvSpPr>
                  <p:cNvPr id="86" name="85 Cheurón"/>
                  <p:cNvSpPr/>
                  <p:nvPr/>
                </p:nvSpPr>
                <p:spPr>
                  <a:xfrm rot="2580543">
                    <a:off x="4397943" y="3590704"/>
                    <a:ext cx="1094744" cy="554379"/>
                  </a:xfrm>
                  <a:prstGeom prst="chevron">
                    <a:avLst/>
                  </a:prstGeom>
                  <a:solidFill>
                    <a:srgbClr val="00FF99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E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87" name="86 CuadroTexto"/>
                  <p:cNvSpPr txBox="1"/>
                  <p:nvPr/>
                </p:nvSpPr>
                <p:spPr>
                  <a:xfrm rot="2586040">
                    <a:off x="4615579" y="3633894"/>
                    <a:ext cx="720069" cy="584775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s-ES" sz="3200" dirty="0" smtClean="0"/>
                      <a:t>Ser</a:t>
                    </a:r>
                    <a:endParaRPr lang="es-ES" sz="3200" dirty="0"/>
                  </a:p>
                </p:txBody>
              </p:sp>
            </p:grpSp>
          </p:grpSp>
          <p:grpSp>
            <p:nvGrpSpPr>
              <p:cNvPr id="76" name="102 Grupo"/>
              <p:cNvGrpSpPr/>
              <p:nvPr/>
            </p:nvGrpSpPr>
            <p:grpSpPr>
              <a:xfrm>
                <a:off x="6643917" y="4257776"/>
                <a:ext cx="1094744" cy="591985"/>
                <a:chOff x="6643917" y="4257776"/>
                <a:chExt cx="1094744" cy="591985"/>
              </a:xfrm>
            </p:grpSpPr>
            <p:sp>
              <p:nvSpPr>
                <p:cNvPr id="81" name="80 Cheurón"/>
                <p:cNvSpPr/>
                <p:nvPr/>
              </p:nvSpPr>
              <p:spPr>
                <a:xfrm rot="21094">
                  <a:off x="6643917" y="4257776"/>
                  <a:ext cx="1094744" cy="554379"/>
                </a:xfrm>
                <a:prstGeom prst="chevron">
                  <a:avLst/>
                </a:prstGeom>
                <a:solidFill>
                  <a:srgbClr val="FF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E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82" name="81 CuadroTexto"/>
                <p:cNvSpPr txBox="1"/>
                <p:nvPr/>
              </p:nvSpPr>
              <p:spPr>
                <a:xfrm rot="26591">
                  <a:off x="6899086" y="4264986"/>
                  <a:ext cx="694998" cy="58477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s-ES" sz="3200" dirty="0" smtClean="0"/>
                    <a:t>Tyr</a:t>
                  </a:r>
                  <a:endParaRPr lang="es-ES" sz="3200" dirty="0"/>
                </a:p>
              </p:txBody>
            </p:sp>
          </p:grpSp>
        </p:grpSp>
        <p:grpSp>
          <p:nvGrpSpPr>
            <p:cNvPr id="67" name="102 Grupo"/>
            <p:cNvGrpSpPr/>
            <p:nvPr/>
          </p:nvGrpSpPr>
          <p:grpSpPr>
            <a:xfrm rot="18991341">
              <a:off x="7806219" y="4248041"/>
              <a:ext cx="1094744" cy="627965"/>
              <a:chOff x="4397943" y="3590704"/>
              <a:chExt cx="1094744" cy="627965"/>
            </a:xfrm>
          </p:grpSpPr>
          <p:sp>
            <p:nvSpPr>
              <p:cNvPr id="72" name="71 Cheurón"/>
              <p:cNvSpPr/>
              <p:nvPr/>
            </p:nvSpPr>
            <p:spPr>
              <a:xfrm rot="2580543">
                <a:off x="4397943" y="3590704"/>
                <a:ext cx="1094744" cy="554379"/>
              </a:xfrm>
              <a:prstGeom prst="chevron">
                <a:avLst/>
              </a:prstGeom>
              <a:solidFill>
                <a:srgbClr val="00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>
                  <a:solidFill>
                    <a:schemeClr val="tx1"/>
                  </a:solidFill>
                </a:endParaRPr>
              </a:p>
            </p:txBody>
          </p:sp>
          <p:sp>
            <p:nvSpPr>
              <p:cNvPr id="74" name="73 CuadroTexto"/>
              <p:cNvSpPr txBox="1"/>
              <p:nvPr/>
            </p:nvSpPr>
            <p:spPr>
              <a:xfrm rot="2586040">
                <a:off x="4576306" y="3633894"/>
                <a:ext cx="798617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ES" sz="3200" dirty="0" smtClean="0"/>
                  <a:t>Asn</a:t>
                </a:r>
                <a:endParaRPr lang="es-ES" sz="3200" dirty="0"/>
              </a:p>
            </p:txBody>
          </p:sp>
        </p:grpSp>
      </p:grpSp>
      <p:sp>
        <p:nvSpPr>
          <p:cNvPr id="97" name="96 Recortar rectángulo de esquina sencilla"/>
          <p:cNvSpPr/>
          <p:nvPr/>
        </p:nvSpPr>
        <p:spPr>
          <a:xfrm rot="10800000">
            <a:off x="6804248" y="0"/>
            <a:ext cx="2339752" cy="612000"/>
          </a:xfrm>
          <a:prstGeom prst="snip1Rect">
            <a:avLst>
              <a:gd name="adj" fmla="val 39534"/>
            </a:avLst>
          </a:prstGeom>
          <a:solidFill>
            <a:srgbClr val="00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99" name="98 CuadroTexto"/>
          <p:cNvSpPr txBox="1"/>
          <p:nvPr/>
        </p:nvSpPr>
        <p:spPr>
          <a:xfrm>
            <a:off x="7020272" y="51470"/>
            <a:ext cx="20147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 smtClean="0"/>
              <a:t>Terminación</a:t>
            </a:r>
            <a:endParaRPr lang="es-E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27 Recortar rectángulo de esquina sencilla"/>
          <p:cNvSpPr/>
          <p:nvPr/>
        </p:nvSpPr>
        <p:spPr>
          <a:xfrm rot="10800000" flipH="1">
            <a:off x="-176" y="0"/>
            <a:ext cx="4140128" cy="612000"/>
          </a:xfrm>
          <a:prstGeom prst="snip1Rect">
            <a:avLst>
              <a:gd name="adj" fmla="val 39534"/>
            </a:avLst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0" name="29 CuadroTexto"/>
          <p:cNvSpPr txBox="1"/>
          <p:nvPr/>
        </p:nvSpPr>
        <p:spPr>
          <a:xfrm>
            <a:off x="254460" y="51470"/>
            <a:ext cx="35974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 smtClean="0"/>
              <a:t>TRADUCCIÓN DEL ADN</a:t>
            </a:r>
            <a:endParaRPr lang="es-ES" sz="2800" b="1" dirty="0"/>
          </a:p>
        </p:txBody>
      </p:sp>
      <p:grpSp>
        <p:nvGrpSpPr>
          <p:cNvPr id="2" name="98 Grupo"/>
          <p:cNvGrpSpPr>
            <a:grpSpLocks noChangeAspect="1"/>
          </p:cNvGrpSpPr>
          <p:nvPr/>
        </p:nvGrpSpPr>
        <p:grpSpPr>
          <a:xfrm>
            <a:off x="4082520" y="735942"/>
            <a:ext cx="2793400" cy="3563999"/>
            <a:chOff x="2771795" y="1059584"/>
            <a:chExt cx="2088229" cy="2664300"/>
          </a:xfrm>
        </p:grpSpPr>
        <p:grpSp>
          <p:nvGrpSpPr>
            <p:cNvPr id="3" name="65 Grupo"/>
            <p:cNvGrpSpPr/>
            <p:nvPr/>
          </p:nvGrpSpPr>
          <p:grpSpPr>
            <a:xfrm>
              <a:off x="2771795" y="1059584"/>
              <a:ext cx="2088229" cy="2664300"/>
              <a:chOff x="5076056" y="1419622"/>
              <a:chExt cx="2088232" cy="2664296"/>
            </a:xfrm>
          </p:grpSpPr>
          <p:sp>
            <p:nvSpPr>
              <p:cNvPr id="35" name="34 Elipse"/>
              <p:cNvSpPr/>
              <p:nvPr/>
            </p:nvSpPr>
            <p:spPr>
              <a:xfrm>
                <a:off x="5076056" y="2211710"/>
                <a:ext cx="2088232" cy="1872208"/>
              </a:xfrm>
              <a:prstGeom prst="ellipse">
                <a:avLst/>
              </a:prstGeom>
              <a:solidFill>
                <a:srgbClr val="00808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 dirty="0"/>
              </a:p>
            </p:txBody>
          </p:sp>
          <p:sp>
            <p:nvSpPr>
              <p:cNvPr id="33" name="32 Elipse"/>
              <p:cNvSpPr/>
              <p:nvPr/>
            </p:nvSpPr>
            <p:spPr>
              <a:xfrm>
                <a:off x="5364088" y="1419622"/>
                <a:ext cx="1512168" cy="1152128"/>
              </a:xfrm>
              <a:prstGeom prst="ellipse">
                <a:avLst/>
              </a:prstGeom>
              <a:solidFill>
                <a:srgbClr val="00808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 dirty="0"/>
              </a:p>
            </p:txBody>
          </p:sp>
        </p:grpSp>
        <p:sp>
          <p:nvSpPr>
            <p:cNvPr id="78" name="77 Elipse"/>
            <p:cNvSpPr/>
            <p:nvPr/>
          </p:nvSpPr>
          <p:spPr>
            <a:xfrm>
              <a:off x="3347860" y="1635647"/>
              <a:ext cx="288032" cy="288032"/>
            </a:xfrm>
            <a:prstGeom prst="ellipse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79" name="78 Elipse"/>
            <p:cNvSpPr/>
            <p:nvPr/>
          </p:nvSpPr>
          <p:spPr>
            <a:xfrm>
              <a:off x="3995936" y="1635646"/>
              <a:ext cx="288032" cy="288032"/>
            </a:xfrm>
            <a:prstGeom prst="ellipse">
              <a:avLst/>
            </a:prstGeom>
            <a:solidFill>
              <a:srgbClr val="00CCFF"/>
            </a:solidFill>
            <a:ln>
              <a:solidFill>
                <a:srgbClr val="00CC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</p:grpSp>
      <p:sp>
        <p:nvSpPr>
          <p:cNvPr id="36" name="35 Rectángulo"/>
          <p:cNvSpPr/>
          <p:nvPr/>
        </p:nvSpPr>
        <p:spPr>
          <a:xfrm rot="5400000" flipV="1">
            <a:off x="3013544" y="2175686"/>
            <a:ext cx="467996" cy="108000"/>
          </a:xfrm>
          <a:prstGeom prst="rect">
            <a:avLst/>
          </a:prstGeom>
          <a:solidFill>
            <a:srgbClr val="CC0099"/>
          </a:solidFill>
          <a:ln>
            <a:solidFill>
              <a:srgbClr val="CC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7" name="36 Rectángulo"/>
          <p:cNvSpPr/>
          <p:nvPr/>
        </p:nvSpPr>
        <p:spPr>
          <a:xfrm rot="5400000" flipV="1">
            <a:off x="3343856" y="2175685"/>
            <a:ext cx="467996" cy="108000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8" name="37 Rectángulo"/>
          <p:cNvSpPr/>
          <p:nvPr/>
        </p:nvSpPr>
        <p:spPr>
          <a:xfrm rot="5400000" flipV="1">
            <a:off x="3694494" y="2175685"/>
            <a:ext cx="467996" cy="108000"/>
          </a:xfrm>
          <a:prstGeom prst="rect">
            <a:avLst/>
          </a:prstGeom>
          <a:solidFill>
            <a:srgbClr val="CC0099"/>
          </a:solidFill>
          <a:ln>
            <a:solidFill>
              <a:srgbClr val="CC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9" name="38 Rectángulo"/>
          <p:cNvSpPr/>
          <p:nvPr/>
        </p:nvSpPr>
        <p:spPr>
          <a:xfrm>
            <a:off x="3131616" y="1995686"/>
            <a:ext cx="1008000" cy="133729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40" name="39 Rectángulo"/>
          <p:cNvSpPr/>
          <p:nvPr/>
        </p:nvSpPr>
        <p:spPr>
          <a:xfrm rot="5400000" flipV="1">
            <a:off x="4021656" y="2175686"/>
            <a:ext cx="467996" cy="108000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43" name="42 Rectángulo"/>
          <p:cNvSpPr/>
          <p:nvPr/>
        </p:nvSpPr>
        <p:spPr>
          <a:xfrm rot="5400000" flipV="1">
            <a:off x="4351968" y="2175685"/>
            <a:ext cx="467996" cy="108000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44" name="43 Rectángulo"/>
          <p:cNvSpPr/>
          <p:nvPr/>
        </p:nvSpPr>
        <p:spPr>
          <a:xfrm rot="5400000" flipV="1">
            <a:off x="4702606" y="2175685"/>
            <a:ext cx="467996" cy="1080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46" name="45 Rectángulo"/>
          <p:cNvSpPr/>
          <p:nvPr/>
        </p:nvSpPr>
        <p:spPr>
          <a:xfrm>
            <a:off x="4139728" y="1995686"/>
            <a:ext cx="1008000" cy="133729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8" name="57 Rectángulo"/>
          <p:cNvSpPr/>
          <p:nvPr/>
        </p:nvSpPr>
        <p:spPr>
          <a:xfrm rot="5400000" flipV="1">
            <a:off x="997432" y="2175686"/>
            <a:ext cx="467996" cy="1080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9" name="58 Rectángulo"/>
          <p:cNvSpPr/>
          <p:nvPr/>
        </p:nvSpPr>
        <p:spPr>
          <a:xfrm rot="5400000" flipV="1">
            <a:off x="1327744" y="2175685"/>
            <a:ext cx="467996" cy="1080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60" name="59 Rectángulo"/>
          <p:cNvSpPr/>
          <p:nvPr/>
        </p:nvSpPr>
        <p:spPr>
          <a:xfrm rot="5400000" flipV="1">
            <a:off x="1678382" y="2175685"/>
            <a:ext cx="467996" cy="108000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0" name="49 Elipse"/>
          <p:cNvSpPr/>
          <p:nvPr/>
        </p:nvSpPr>
        <p:spPr>
          <a:xfrm>
            <a:off x="4859697" y="2690509"/>
            <a:ext cx="385297" cy="385297"/>
          </a:xfrm>
          <a:prstGeom prst="ellipse">
            <a:avLst/>
          </a:prstGeom>
          <a:solidFill>
            <a:srgbClr val="FF0066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1" name="50 Elipse"/>
          <p:cNvSpPr/>
          <p:nvPr/>
        </p:nvSpPr>
        <p:spPr>
          <a:xfrm>
            <a:off x="5726614" y="2690509"/>
            <a:ext cx="385297" cy="385297"/>
          </a:xfrm>
          <a:prstGeom prst="ellipse">
            <a:avLst/>
          </a:prstGeom>
          <a:solidFill>
            <a:srgbClr val="FF0066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61" name="60 Rectángulo"/>
          <p:cNvSpPr/>
          <p:nvPr/>
        </p:nvSpPr>
        <p:spPr>
          <a:xfrm>
            <a:off x="1115504" y="1995686"/>
            <a:ext cx="1008000" cy="133729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62" name="61 Rectángulo"/>
          <p:cNvSpPr/>
          <p:nvPr/>
        </p:nvSpPr>
        <p:spPr>
          <a:xfrm rot="5400000" flipV="1">
            <a:off x="2005545" y="2175686"/>
            <a:ext cx="467996" cy="108000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63" name="62 Rectángulo"/>
          <p:cNvSpPr/>
          <p:nvPr/>
        </p:nvSpPr>
        <p:spPr>
          <a:xfrm rot="5400000" flipV="1">
            <a:off x="2335857" y="2175685"/>
            <a:ext cx="467996" cy="108000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64" name="63 Rectángulo"/>
          <p:cNvSpPr/>
          <p:nvPr/>
        </p:nvSpPr>
        <p:spPr>
          <a:xfrm rot="5400000" flipV="1">
            <a:off x="2686495" y="2175685"/>
            <a:ext cx="467996" cy="1080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65" name="64 Rectángulo"/>
          <p:cNvSpPr/>
          <p:nvPr/>
        </p:nvSpPr>
        <p:spPr>
          <a:xfrm>
            <a:off x="2123617" y="1995686"/>
            <a:ext cx="1008000" cy="133729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69" name="68 Rectángulo"/>
          <p:cNvSpPr/>
          <p:nvPr/>
        </p:nvSpPr>
        <p:spPr>
          <a:xfrm rot="5400000" flipV="1">
            <a:off x="5039962" y="2175685"/>
            <a:ext cx="467996" cy="108000"/>
          </a:xfrm>
          <a:prstGeom prst="rect">
            <a:avLst/>
          </a:prstGeom>
          <a:solidFill>
            <a:srgbClr val="CC0099"/>
          </a:solidFill>
          <a:ln>
            <a:solidFill>
              <a:srgbClr val="CC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70" name="69 Rectángulo"/>
          <p:cNvSpPr/>
          <p:nvPr/>
        </p:nvSpPr>
        <p:spPr>
          <a:xfrm rot="5400000" flipV="1">
            <a:off x="5370274" y="2175684"/>
            <a:ext cx="467996" cy="108000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71" name="70 Rectángulo"/>
          <p:cNvSpPr/>
          <p:nvPr/>
        </p:nvSpPr>
        <p:spPr>
          <a:xfrm rot="5400000" flipV="1">
            <a:off x="5720912" y="2175684"/>
            <a:ext cx="467996" cy="108000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3" name="52 Rectángulo"/>
          <p:cNvSpPr/>
          <p:nvPr/>
        </p:nvSpPr>
        <p:spPr>
          <a:xfrm>
            <a:off x="5147841" y="1995686"/>
            <a:ext cx="1008000" cy="133729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grpSp>
        <p:nvGrpSpPr>
          <p:cNvPr id="4" name="144 Grupo"/>
          <p:cNvGrpSpPr/>
          <p:nvPr/>
        </p:nvGrpSpPr>
        <p:grpSpPr>
          <a:xfrm>
            <a:off x="4129281" y="2519253"/>
            <a:ext cx="1008000" cy="467998"/>
            <a:chOff x="2771800" y="2859782"/>
            <a:chExt cx="1008000" cy="467998"/>
          </a:xfrm>
        </p:grpSpPr>
        <p:sp>
          <p:nvSpPr>
            <p:cNvPr id="49" name="48 Rectángulo"/>
            <p:cNvSpPr/>
            <p:nvPr/>
          </p:nvSpPr>
          <p:spPr>
            <a:xfrm rot="16200000">
              <a:off x="2653728" y="3039780"/>
              <a:ext cx="467996" cy="108000"/>
            </a:xfrm>
            <a:prstGeom prst="rect">
              <a:avLst/>
            </a:prstGeom>
            <a:solidFill>
              <a:srgbClr val="CC0099"/>
            </a:solidFill>
            <a:ln>
              <a:solidFill>
                <a:srgbClr val="CC00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52" name="51 Rectángulo"/>
            <p:cNvSpPr/>
            <p:nvPr/>
          </p:nvSpPr>
          <p:spPr>
            <a:xfrm rot="16200000">
              <a:off x="2984040" y="3039781"/>
              <a:ext cx="467996" cy="108000"/>
            </a:xfrm>
            <a:prstGeom prst="rect">
              <a:avLst/>
            </a:prstGeom>
            <a:solidFill>
              <a:srgbClr val="CC0099"/>
            </a:solidFill>
            <a:ln>
              <a:solidFill>
                <a:srgbClr val="CC00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66" name="65 Rectángulo"/>
            <p:cNvSpPr/>
            <p:nvPr/>
          </p:nvSpPr>
          <p:spPr>
            <a:xfrm rot="16200000">
              <a:off x="3334678" y="3039781"/>
              <a:ext cx="467996" cy="108000"/>
            </a:xfrm>
            <a:prstGeom prst="rect">
              <a:avLst/>
            </a:prstGeom>
            <a:solidFill>
              <a:srgbClr val="00FF99"/>
            </a:solidFill>
            <a:ln>
              <a:solidFill>
                <a:srgbClr val="00FF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68" name="67 Rectángulo"/>
            <p:cNvSpPr/>
            <p:nvPr/>
          </p:nvSpPr>
          <p:spPr>
            <a:xfrm flipV="1">
              <a:off x="2771800" y="3194051"/>
              <a:ext cx="1008000" cy="133729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</p:grpSp>
      <p:sp>
        <p:nvSpPr>
          <p:cNvPr id="83" name="82 Forma libre"/>
          <p:cNvSpPr/>
          <p:nvPr/>
        </p:nvSpPr>
        <p:spPr>
          <a:xfrm rot="5236830">
            <a:off x="5027421" y="3587992"/>
            <a:ext cx="932329" cy="322730"/>
          </a:xfrm>
          <a:custGeom>
            <a:avLst/>
            <a:gdLst>
              <a:gd name="connsiteX0" fmla="*/ 0 w 932329"/>
              <a:gd name="connsiteY0" fmla="*/ 53789 h 322730"/>
              <a:gd name="connsiteX1" fmla="*/ 62753 w 932329"/>
              <a:gd name="connsiteY1" fmla="*/ 322730 h 322730"/>
              <a:gd name="connsiteX2" fmla="*/ 233082 w 932329"/>
              <a:gd name="connsiteY2" fmla="*/ 0 h 322730"/>
              <a:gd name="connsiteX3" fmla="*/ 259976 w 932329"/>
              <a:gd name="connsiteY3" fmla="*/ 277906 h 322730"/>
              <a:gd name="connsiteX4" fmla="*/ 412376 w 932329"/>
              <a:gd name="connsiteY4" fmla="*/ 98612 h 322730"/>
              <a:gd name="connsiteX5" fmla="*/ 206188 w 932329"/>
              <a:gd name="connsiteY5" fmla="*/ 71718 h 322730"/>
              <a:gd name="connsiteX6" fmla="*/ 493059 w 932329"/>
              <a:gd name="connsiteY6" fmla="*/ 313765 h 322730"/>
              <a:gd name="connsiteX7" fmla="*/ 770965 w 932329"/>
              <a:gd name="connsiteY7" fmla="*/ 98612 h 322730"/>
              <a:gd name="connsiteX8" fmla="*/ 842682 w 932329"/>
              <a:gd name="connsiteY8" fmla="*/ 35859 h 322730"/>
              <a:gd name="connsiteX9" fmla="*/ 609600 w 932329"/>
              <a:gd name="connsiteY9" fmla="*/ 80683 h 322730"/>
              <a:gd name="connsiteX10" fmla="*/ 887506 w 932329"/>
              <a:gd name="connsiteY10" fmla="*/ 259977 h 322730"/>
              <a:gd name="connsiteX11" fmla="*/ 932329 w 932329"/>
              <a:gd name="connsiteY11" fmla="*/ 233083 h 322730"/>
              <a:gd name="connsiteX12" fmla="*/ 923365 w 932329"/>
              <a:gd name="connsiteY12" fmla="*/ 71718 h 3227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32329" h="322730">
                <a:moveTo>
                  <a:pt x="0" y="53789"/>
                </a:moveTo>
                <a:lnTo>
                  <a:pt x="62753" y="322730"/>
                </a:lnTo>
                <a:lnTo>
                  <a:pt x="233082" y="0"/>
                </a:lnTo>
                <a:lnTo>
                  <a:pt x="259976" y="277906"/>
                </a:lnTo>
                <a:lnTo>
                  <a:pt x="412376" y="98612"/>
                </a:lnTo>
                <a:lnTo>
                  <a:pt x="206188" y="71718"/>
                </a:lnTo>
                <a:lnTo>
                  <a:pt x="493059" y="313765"/>
                </a:lnTo>
                <a:lnTo>
                  <a:pt x="770965" y="98612"/>
                </a:lnTo>
                <a:lnTo>
                  <a:pt x="842682" y="35859"/>
                </a:lnTo>
                <a:lnTo>
                  <a:pt x="609600" y="80683"/>
                </a:lnTo>
                <a:lnTo>
                  <a:pt x="887506" y="259977"/>
                </a:lnTo>
                <a:lnTo>
                  <a:pt x="932329" y="233083"/>
                </a:lnTo>
                <a:lnTo>
                  <a:pt x="923365" y="71718"/>
                </a:lnTo>
              </a:path>
            </a:pathLst>
          </a:custGeom>
          <a:ln w="76200"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5" name="44 Rectángulo"/>
          <p:cNvSpPr/>
          <p:nvPr/>
        </p:nvSpPr>
        <p:spPr>
          <a:xfrm rot="5400000" flipV="1">
            <a:off x="-10568" y="2175686"/>
            <a:ext cx="467996" cy="108000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47" name="46 Rectángulo"/>
          <p:cNvSpPr/>
          <p:nvPr/>
        </p:nvSpPr>
        <p:spPr>
          <a:xfrm rot="5400000" flipV="1">
            <a:off x="319744" y="2175685"/>
            <a:ext cx="467996" cy="108000"/>
          </a:xfrm>
          <a:prstGeom prst="rect">
            <a:avLst/>
          </a:prstGeom>
          <a:solidFill>
            <a:srgbClr val="CC0099"/>
          </a:solidFill>
          <a:ln>
            <a:solidFill>
              <a:srgbClr val="CC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48" name="47 Rectángulo"/>
          <p:cNvSpPr/>
          <p:nvPr/>
        </p:nvSpPr>
        <p:spPr>
          <a:xfrm rot="5400000" flipV="1">
            <a:off x="670382" y="2175685"/>
            <a:ext cx="467996" cy="108000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4" name="53 Rectángulo"/>
          <p:cNvSpPr/>
          <p:nvPr/>
        </p:nvSpPr>
        <p:spPr>
          <a:xfrm>
            <a:off x="107504" y="1995686"/>
            <a:ext cx="1008000" cy="133729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5" name="54 CuadroTexto"/>
          <p:cNvSpPr txBox="1"/>
          <p:nvPr/>
        </p:nvSpPr>
        <p:spPr>
          <a:xfrm>
            <a:off x="5076056" y="1385307"/>
            <a:ext cx="108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b="1" dirty="0" smtClean="0">
                <a:solidFill>
                  <a:srgbClr val="CC0099"/>
                </a:solidFill>
              </a:rPr>
              <a:t>U</a:t>
            </a:r>
            <a:r>
              <a:rPr lang="es-ES" sz="3600" b="1" dirty="0" smtClean="0">
                <a:solidFill>
                  <a:srgbClr val="00FF99"/>
                </a:solidFill>
              </a:rPr>
              <a:t>G</a:t>
            </a:r>
            <a:r>
              <a:rPr lang="es-ES" sz="3600" b="1" dirty="0" smtClean="0">
                <a:solidFill>
                  <a:srgbClr val="FF6600"/>
                </a:solidFill>
              </a:rPr>
              <a:t>A</a:t>
            </a:r>
            <a:endParaRPr lang="es-ES" sz="3600" b="1" dirty="0">
              <a:solidFill>
                <a:srgbClr val="00FF99"/>
              </a:solidFill>
            </a:endParaRPr>
          </a:p>
        </p:txBody>
      </p:sp>
      <p:sp>
        <p:nvSpPr>
          <p:cNvPr id="56" name="55 CuadroTexto"/>
          <p:cNvSpPr txBox="1"/>
          <p:nvPr/>
        </p:nvSpPr>
        <p:spPr>
          <a:xfrm>
            <a:off x="5076056" y="555526"/>
            <a:ext cx="108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b="1" dirty="0" smtClean="0">
                <a:solidFill>
                  <a:srgbClr val="CC0099"/>
                </a:solidFill>
              </a:rPr>
              <a:t>U</a:t>
            </a:r>
            <a:r>
              <a:rPr lang="es-ES" sz="3600" b="1" dirty="0" smtClean="0">
                <a:solidFill>
                  <a:srgbClr val="FF6600"/>
                </a:solidFill>
              </a:rPr>
              <a:t>AA</a:t>
            </a:r>
            <a:endParaRPr lang="es-ES" sz="3600" b="1" dirty="0">
              <a:solidFill>
                <a:srgbClr val="00FF99"/>
              </a:solidFill>
            </a:endParaRPr>
          </a:p>
        </p:txBody>
      </p:sp>
      <p:sp>
        <p:nvSpPr>
          <p:cNvPr id="57" name="56 CuadroTexto"/>
          <p:cNvSpPr txBox="1"/>
          <p:nvPr/>
        </p:nvSpPr>
        <p:spPr>
          <a:xfrm>
            <a:off x="5076056" y="953259"/>
            <a:ext cx="108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b="1" dirty="0" smtClean="0">
                <a:solidFill>
                  <a:srgbClr val="CC0099"/>
                </a:solidFill>
              </a:rPr>
              <a:t>U</a:t>
            </a:r>
            <a:r>
              <a:rPr lang="es-ES" sz="3600" b="1" dirty="0" smtClean="0">
                <a:solidFill>
                  <a:srgbClr val="FF6600"/>
                </a:solidFill>
              </a:rPr>
              <a:t>A</a:t>
            </a:r>
            <a:r>
              <a:rPr lang="es-ES" sz="3600" b="1" dirty="0" smtClean="0">
                <a:solidFill>
                  <a:srgbClr val="00FF99"/>
                </a:solidFill>
              </a:rPr>
              <a:t>G</a:t>
            </a:r>
            <a:endParaRPr lang="es-ES" sz="3600" b="1" dirty="0">
              <a:solidFill>
                <a:srgbClr val="00FF99"/>
              </a:solidFill>
            </a:endParaRPr>
          </a:p>
        </p:txBody>
      </p:sp>
      <p:sp>
        <p:nvSpPr>
          <p:cNvPr id="67" name="66 Octágono"/>
          <p:cNvSpPr/>
          <p:nvPr/>
        </p:nvSpPr>
        <p:spPr>
          <a:xfrm>
            <a:off x="5436096" y="2679710"/>
            <a:ext cx="432048" cy="410344"/>
          </a:xfrm>
          <a:prstGeom prst="octagon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400" dirty="0"/>
          </a:p>
        </p:txBody>
      </p:sp>
      <p:sp>
        <p:nvSpPr>
          <p:cNvPr id="72" name="71 CuadroTexto"/>
          <p:cNvSpPr txBox="1"/>
          <p:nvPr/>
        </p:nvSpPr>
        <p:spPr>
          <a:xfrm>
            <a:off x="5400152" y="2762751"/>
            <a:ext cx="540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b="1" dirty="0" smtClean="0">
                <a:solidFill>
                  <a:schemeClr val="bg1"/>
                </a:solidFill>
              </a:rPr>
              <a:t>STOP</a:t>
            </a:r>
            <a:endParaRPr lang="es-ES" sz="1200" b="1" dirty="0">
              <a:solidFill>
                <a:schemeClr val="bg1"/>
              </a:solidFill>
            </a:endParaRPr>
          </a:p>
        </p:txBody>
      </p:sp>
      <p:sp>
        <p:nvSpPr>
          <p:cNvPr id="74" name="73 Forma libre"/>
          <p:cNvSpPr/>
          <p:nvPr/>
        </p:nvSpPr>
        <p:spPr>
          <a:xfrm>
            <a:off x="4873860" y="2931790"/>
            <a:ext cx="306000" cy="1366786"/>
          </a:xfrm>
          <a:custGeom>
            <a:avLst/>
            <a:gdLst>
              <a:gd name="connsiteX0" fmla="*/ 125506 w 233083"/>
              <a:gd name="connsiteY0" fmla="*/ 0 h 1411941"/>
              <a:gd name="connsiteX1" fmla="*/ 125506 w 233083"/>
              <a:gd name="connsiteY1" fmla="*/ 376517 h 1411941"/>
              <a:gd name="connsiteX2" fmla="*/ 0 w 233083"/>
              <a:gd name="connsiteY2" fmla="*/ 367553 h 1411941"/>
              <a:gd name="connsiteX3" fmla="*/ 8965 w 233083"/>
              <a:gd name="connsiteY3" fmla="*/ 555811 h 1411941"/>
              <a:gd name="connsiteX4" fmla="*/ 107577 w 233083"/>
              <a:gd name="connsiteY4" fmla="*/ 555811 h 1411941"/>
              <a:gd name="connsiteX5" fmla="*/ 107577 w 233083"/>
              <a:gd name="connsiteY5" fmla="*/ 950258 h 1411941"/>
              <a:gd name="connsiteX6" fmla="*/ 0 w 233083"/>
              <a:gd name="connsiteY6" fmla="*/ 959223 h 1411941"/>
              <a:gd name="connsiteX7" fmla="*/ 8965 w 233083"/>
              <a:gd name="connsiteY7" fmla="*/ 1129553 h 1411941"/>
              <a:gd name="connsiteX8" fmla="*/ 98612 w 233083"/>
              <a:gd name="connsiteY8" fmla="*/ 1129553 h 1411941"/>
              <a:gd name="connsiteX9" fmla="*/ 98612 w 233083"/>
              <a:gd name="connsiteY9" fmla="*/ 1299882 h 1411941"/>
              <a:gd name="connsiteX10" fmla="*/ 233083 w 233083"/>
              <a:gd name="connsiteY10" fmla="*/ 1192306 h 1411941"/>
              <a:gd name="connsiteX0" fmla="*/ 125506 w 125506"/>
              <a:gd name="connsiteY0" fmla="*/ 0 h 1299882"/>
              <a:gd name="connsiteX1" fmla="*/ 125506 w 125506"/>
              <a:gd name="connsiteY1" fmla="*/ 376517 h 1299882"/>
              <a:gd name="connsiteX2" fmla="*/ 0 w 125506"/>
              <a:gd name="connsiteY2" fmla="*/ 367553 h 1299882"/>
              <a:gd name="connsiteX3" fmla="*/ 8965 w 125506"/>
              <a:gd name="connsiteY3" fmla="*/ 555811 h 1299882"/>
              <a:gd name="connsiteX4" fmla="*/ 107577 w 125506"/>
              <a:gd name="connsiteY4" fmla="*/ 555811 h 1299882"/>
              <a:gd name="connsiteX5" fmla="*/ 107577 w 125506"/>
              <a:gd name="connsiteY5" fmla="*/ 950258 h 1299882"/>
              <a:gd name="connsiteX6" fmla="*/ 0 w 125506"/>
              <a:gd name="connsiteY6" fmla="*/ 959223 h 1299882"/>
              <a:gd name="connsiteX7" fmla="*/ 8965 w 125506"/>
              <a:gd name="connsiteY7" fmla="*/ 1129553 h 1299882"/>
              <a:gd name="connsiteX8" fmla="*/ 98612 w 125506"/>
              <a:gd name="connsiteY8" fmla="*/ 1129553 h 1299882"/>
              <a:gd name="connsiteX9" fmla="*/ 98612 w 125506"/>
              <a:gd name="connsiteY9" fmla="*/ 1299882 h 1299882"/>
              <a:gd name="connsiteX0" fmla="*/ 125506 w 125506"/>
              <a:gd name="connsiteY0" fmla="*/ 0 h 1331258"/>
              <a:gd name="connsiteX1" fmla="*/ 125506 w 125506"/>
              <a:gd name="connsiteY1" fmla="*/ 376517 h 1331258"/>
              <a:gd name="connsiteX2" fmla="*/ 0 w 125506"/>
              <a:gd name="connsiteY2" fmla="*/ 367553 h 1331258"/>
              <a:gd name="connsiteX3" fmla="*/ 8965 w 125506"/>
              <a:gd name="connsiteY3" fmla="*/ 555811 h 1331258"/>
              <a:gd name="connsiteX4" fmla="*/ 107577 w 125506"/>
              <a:gd name="connsiteY4" fmla="*/ 555811 h 1331258"/>
              <a:gd name="connsiteX5" fmla="*/ 107577 w 125506"/>
              <a:gd name="connsiteY5" fmla="*/ 950258 h 1331258"/>
              <a:gd name="connsiteX6" fmla="*/ 0 w 125506"/>
              <a:gd name="connsiteY6" fmla="*/ 959223 h 1331258"/>
              <a:gd name="connsiteX7" fmla="*/ 8965 w 125506"/>
              <a:gd name="connsiteY7" fmla="*/ 1129553 h 1331258"/>
              <a:gd name="connsiteX8" fmla="*/ 98612 w 125506"/>
              <a:gd name="connsiteY8" fmla="*/ 1129553 h 1331258"/>
              <a:gd name="connsiteX9" fmla="*/ 98612 w 125506"/>
              <a:gd name="connsiteY9" fmla="*/ 1299882 h 1331258"/>
              <a:gd name="connsiteX10" fmla="*/ 89647 w 125506"/>
              <a:gd name="connsiteY10" fmla="*/ 1317811 h 1331258"/>
              <a:gd name="connsiteX0" fmla="*/ 125506 w 249178"/>
              <a:gd name="connsiteY0" fmla="*/ 0 h 1331258"/>
              <a:gd name="connsiteX1" fmla="*/ 125506 w 249178"/>
              <a:gd name="connsiteY1" fmla="*/ 376517 h 1331258"/>
              <a:gd name="connsiteX2" fmla="*/ 0 w 249178"/>
              <a:gd name="connsiteY2" fmla="*/ 367553 h 1331258"/>
              <a:gd name="connsiteX3" fmla="*/ 8965 w 249178"/>
              <a:gd name="connsiteY3" fmla="*/ 555811 h 1331258"/>
              <a:gd name="connsiteX4" fmla="*/ 107577 w 249178"/>
              <a:gd name="connsiteY4" fmla="*/ 555811 h 1331258"/>
              <a:gd name="connsiteX5" fmla="*/ 107577 w 249178"/>
              <a:gd name="connsiteY5" fmla="*/ 950258 h 1331258"/>
              <a:gd name="connsiteX6" fmla="*/ 0 w 249178"/>
              <a:gd name="connsiteY6" fmla="*/ 959223 h 1331258"/>
              <a:gd name="connsiteX7" fmla="*/ 8965 w 249178"/>
              <a:gd name="connsiteY7" fmla="*/ 1129553 h 1331258"/>
              <a:gd name="connsiteX8" fmla="*/ 98612 w 249178"/>
              <a:gd name="connsiteY8" fmla="*/ 1129553 h 1331258"/>
              <a:gd name="connsiteX9" fmla="*/ 98612 w 249178"/>
              <a:gd name="connsiteY9" fmla="*/ 1299882 h 1331258"/>
              <a:gd name="connsiteX10" fmla="*/ 247310 w 249178"/>
              <a:gd name="connsiteY10" fmla="*/ 1188608 h 1331258"/>
              <a:gd name="connsiteX0" fmla="*/ 125506 w 274204"/>
              <a:gd name="connsiteY0" fmla="*/ 0 h 1331258"/>
              <a:gd name="connsiteX1" fmla="*/ 125506 w 274204"/>
              <a:gd name="connsiteY1" fmla="*/ 376517 h 1331258"/>
              <a:gd name="connsiteX2" fmla="*/ 0 w 274204"/>
              <a:gd name="connsiteY2" fmla="*/ 367553 h 1331258"/>
              <a:gd name="connsiteX3" fmla="*/ 8965 w 274204"/>
              <a:gd name="connsiteY3" fmla="*/ 555811 h 1331258"/>
              <a:gd name="connsiteX4" fmla="*/ 107577 w 274204"/>
              <a:gd name="connsiteY4" fmla="*/ 555811 h 1331258"/>
              <a:gd name="connsiteX5" fmla="*/ 107577 w 274204"/>
              <a:gd name="connsiteY5" fmla="*/ 950258 h 1331258"/>
              <a:gd name="connsiteX6" fmla="*/ 0 w 274204"/>
              <a:gd name="connsiteY6" fmla="*/ 959223 h 1331258"/>
              <a:gd name="connsiteX7" fmla="*/ 8965 w 274204"/>
              <a:gd name="connsiteY7" fmla="*/ 1129553 h 1331258"/>
              <a:gd name="connsiteX8" fmla="*/ 98612 w 274204"/>
              <a:gd name="connsiteY8" fmla="*/ 1129553 h 1331258"/>
              <a:gd name="connsiteX9" fmla="*/ 98612 w 274204"/>
              <a:gd name="connsiteY9" fmla="*/ 1299882 h 1331258"/>
              <a:gd name="connsiteX10" fmla="*/ 247310 w 274204"/>
              <a:gd name="connsiteY10" fmla="*/ 1188608 h 1331258"/>
              <a:gd name="connsiteX11" fmla="*/ 259977 w 274204"/>
              <a:gd name="connsiteY11" fmla="*/ 1165411 h 1331258"/>
              <a:gd name="connsiteX0" fmla="*/ 125506 w 274204"/>
              <a:gd name="connsiteY0" fmla="*/ 35528 h 1366786"/>
              <a:gd name="connsiteX1" fmla="*/ 125506 w 274204"/>
              <a:gd name="connsiteY1" fmla="*/ 412045 h 1366786"/>
              <a:gd name="connsiteX2" fmla="*/ 0 w 274204"/>
              <a:gd name="connsiteY2" fmla="*/ 403081 h 1366786"/>
              <a:gd name="connsiteX3" fmla="*/ 8965 w 274204"/>
              <a:gd name="connsiteY3" fmla="*/ 591339 h 1366786"/>
              <a:gd name="connsiteX4" fmla="*/ 107577 w 274204"/>
              <a:gd name="connsiteY4" fmla="*/ 591339 h 1366786"/>
              <a:gd name="connsiteX5" fmla="*/ 107577 w 274204"/>
              <a:gd name="connsiteY5" fmla="*/ 985786 h 1366786"/>
              <a:gd name="connsiteX6" fmla="*/ 0 w 274204"/>
              <a:gd name="connsiteY6" fmla="*/ 994751 h 1366786"/>
              <a:gd name="connsiteX7" fmla="*/ 8965 w 274204"/>
              <a:gd name="connsiteY7" fmla="*/ 1165081 h 1366786"/>
              <a:gd name="connsiteX8" fmla="*/ 98612 w 274204"/>
              <a:gd name="connsiteY8" fmla="*/ 1165081 h 1366786"/>
              <a:gd name="connsiteX9" fmla="*/ 98612 w 274204"/>
              <a:gd name="connsiteY9" fmla="*/ 1335410 h 1366786"/>
              <a:gd name="connsiteX10" fmla="*/ 247310 w 274204"/>
              <a:gd name="connsiteY10" fmla="*/ 1224136 h 1366786"/>
              <a:gd name="connsiteX11" fmla="*/ 247310 w 274204"/>
              <a:gd name="connsiteY11" fmla="*/ 0 h 13667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74204" h="1366786">
                <a:moveTo>
                  <a:pt x="125506" y="35528"/>
                </a:moveTo>
                <a:lnTo>
                  <a:pt x="125506" y="412045"/>
                </a:lnTo>
                <a:lnTo>
                  <a:pt x="0" y="403081"/>
                </a:lnTo>
                <a:lnTo>
                  <a:pt x="8965" y="591339"/>
                </a:lnTo>
                <a:lnTo>
                  <a:pt x="107577" y="591339"/>
                </a:lnTo>
                <a:lnTo>
                  <a:pt x="107577" y="985786"/>
                </a:lnTo>
                <a:lnTo>
                  <a:pt x="0" y="994751"/>
                </a:lnTo>
                <a:lnTo>
                  <a:pt x="8965" y="1165081"/>
                </a:lnTo>
                <a:lnTo>
                  <a:pt x="98612" y="1165081"/>
                </a:lnTo>
                <a:lnTo>
                  <a:pt x="98612" y="1335410"/>
                </a:lnTo>
                <a:cubicBezTo>
                  <a:pt x="97118" y="1366786"/>
                  <a:pt x="249178" y="1220401"/>
                  <a:pt x="247310" y="1224136"/>
                </a:cubicBezTo>
                <a:cubicBezTo>
                  <a:pt x="274204" y="1201724"/>
                  <a:pt x="244671" y="4833"/>
                  <a:pt x="247310" y="0"/>
                </a:cubicBezTo>
              </a:path>
            </a:pathLst>
          </a:custGeom>
          <a:solidFill>
            <a:srgbClr val="FFFF00"/>
          </a:solidFill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75" name="74 Grupo"/>
          <p:cNvGrpSpPr/>
          <p:nvPr/>
        </p:nvGrpSpPr>
        <p:grpSpPr>
          <a:xfrm>
            <a:off x="1259632" y="4248041"/>
            <a:ext cx="4616995" cy="627965"/>
            <a:chOff x="4283968" y="4248041"/>
            <a:chExt cx="4616995" cy="627965"/>
          </a:xfrm>
        </p:grpSpPr>
        <p:grpSp>
          <p:nvGrpSpPr>
            <p:cNvPr id="76" name="81 Grupo"/>
            <p:cNvGrpSpPr/>
            <p:nvPr/>
          </p:nvGrpSpPr>
          <p:grpSpPr>
            <a:xfrm>
              <a:off x="4283968" y="4248041"/>
              <a:ext cx="3698367" cy="627965"/>
              <a:chOff x="4040294" y="4248041"/>
              <a:chExt cx="3698367" cy="627965"/>
            </a:xfrm>
          </p:grpSpPr>
          <p:grpSp>
            <p:nvGrpSpPr>
              <p:cNvPr id="85" name="84 Grupo"/>
              <p:cNvGrpSpPr/>
              <p:nvPr/>
            </p:nvGrpSpPr>
            <p:grpSpPr>
              <a:xfrm>
                <a:off x="4040294" y="4248041"/>
                <a:ext cx="2835962" cy="627965"/>
                <a:chOff x="3903550" y="4248041"/>
                <a:chExt cx="2835962" cy="627965"/>
              </a:xfrm>
            </p:grpSpPr>
            <p:grpSp>
              <p:nvGrpSpPr>
                <p:cNvPr id="89" name="89 Grupo"/>
                <p:cNvGrpSpPr/>
                <p:nvPr/>
              </p:nvGrpSpPr>
              <p:grpSpPr>
                <a:xfrm>
                  <a:off x="3903550" y="4248041"/>
                  <a:ext cx="2735974" cy="627965"/>
                  <a:chOff x="3903550" y="4248041"/>
                  <a:chExt cx="2735974" cy="627965"/>
                </a:xfrm>
              </p:grpSpPr>
              <p:sp>
                <p:nvSpPr>
                  <p:cNvPr id="94" name="93 CuadroTexto"/>
                  <p:cNvSpPr txBox="1"/>
                  <p:nvPr/>
                </p:nvSpPr>
                <p:spPr>
                  <a:xfrm rot="2586040">
                    <a:off x="5919455" y="4258349"/>
                    <a:ext cx="720069" cy="584775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s-ES" sz="3200" dirty="0" smtClean="0">
                        <a:solidFill>
                          <a:srgbClr val="FF0066"/>
                        </a:solidFill>
                      </a:rPr>
                      <a:t>Ser</a:t>
                    </a:r>
                    <a:endParaRPr lang="es-ES" sz="3200" dirty="0">
                      <a:solidFill>
                        <a:srgbClr val="FF0066"/>
                      </a:solidFill>
                    </a:endParaRPr>
                  </a:p>
                </p:txBody>
              </p:sp>
              <p:grpSp>
                <p:nvGrpSpPr>
                  <p:cNvPr id="95" name="79 Grupo"/>
                  <p:cNvGrpSpPr/>
                  <p:nvPr/>
                </p:nvGrpSpPr>
                <p:grpSpPr>
                  <a:xfrm>
                    <a:off x="3903550" y="4248041"/>
                    <a:ext cx="1964594" cy="627965"/>
                    <a:chOff x="3840491" y="4248041"/>
                    <a:chExt cx="1964594" cy="627965"/>
                  </a:xfrm>
                </p:grpSpPr>
                <p:grpSp>
                  <p:nvGrpSpPr>
                    <p:cNvPr id="96" name="51 Grupo"/>
                    <p:cNvGrpSpPr/>
                    <p:nvPr/>
                  </p:nvGrpSpPr>
                  <p:grpSpPr>
                    <a:xfrm rot="19062422">
                      <a:off x="3840491" y="4248041"/>
                      <a:ext cx="1094744" cy="627965"/>
                      <a:chOff x="4397943" y="3590704"/>
                      <a:chExt cx="1094744" cy="627965"/>
                    </a:xfrm>
                  </p:grpSpPr>
                  <p:sp>
                    <p:nvSpPr>
                      <p:cNvPr id="101" name="100 Cheurón"/>
                      <p:cNvSpPr/>
                      <p:nvPr/>
                    </p:nvSpPr>
                    <p:spPr>
                      <a:xfrm rot="2580543">
                        <a:off x="4397943" y="3590704"/>
                        <a:ext cx="1094744" cy="554379"/>
                      </a:xfrm>
                      <a:prstGeom prst="chevron">
                        <a:avLst/>
                      </a:prstGeom>
                      <a:solidFill>
                        <a:srgbClr val="FF0066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s-ES">
                          <a:solidFill>
                            <a:schemeClr val="tx1"/>
                          </a:solidFill>
                        </a:endParaRPr>
                      </a:p>
                    </p:txBody>
                  </p:sp>
                  <p:sp>
                    <p:nvSpPr>
                      <p:cNvPr id="102" name="101 CuadroTexto"/>
                      <p:cNvSpPr txBox="1"/>
                      <p:nvPr/>
                    </p:nvSpPr>
                    <p:spPr>
                      <a:xfrm rot="2586040">
                        <a:off x="4530427" y="3633894"/>
                        <a:ext cx="890372" cy="584775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none" rtlCol="0">
                        <a:spAutoFit/>
                      </a:bodyPr>
                      <a:lstStyle/>
                      <a:p>
                        <a:r>
                          <a:rPr lang="es-ES" sz="3200" dirty="0" smtClean="0"/>
                          <a:t>Met</a:t>
                        </a:r>
                        <a:endParaRPr lang="es-ES" sz="3200" dirty="0"/>
                      </a:p>
                    </p:txBody>
                  </p:sp>
                </p:grpSp>
                <p:grpSp>
                  <p:nvGrpSpPr>
                    <p:cNvPr id="97" name="71 Grupo"/>
                    <p:cNvGrpSpPr/>
                    <p:nvPr/>
                  </p:nvGrpSpPr>
                  <p:grpSpPr>
                    <a:xfrm rot="19002165">
                      <a:off x="4710341" y="4248041"/>
                      <a:ext cx="1094744" cy="627965"/>
                      <a:chOff x="4397943" y="3590704"/>
                      <a:chExt cx="1094744" cy="627965"/>
                    </a:xfrm>
                  </p:grpSpPr>
                  <p:sp>
                    <p:nvSpPr>
                      <p:cNvPr id="99" name="98 Cheurón"/>
                      <p:cNvSpPr/>
                      <p:nvPr/>
                    </p:nvSpPr>
                    <p:spPr>
                      <a:xfrm rot="2580543">
                        <a:off x="4397943" y="3590704"/>
                        <a:ext cx="1094744" cy="554379"/>
                      </a:xfrm>
                      <a:prstGeom prst="chevron">
                        <a:avLst/>
                      </a:prstGeom>
                      <a:solidFill>
                        <a:srgbClr val="FF6600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s-ES">
                          <a:solidFill>
                            <a:schemeClr val="tx1"/>
                          </a:solidFill>
                        </a:endParaRPr>
                      </a:p>
                    </p:txBody>
                  </p:sp>
                  <p:sp>
                    <p:nvSpPr>
                      <p:cNvPr id="100" name="99 CuadroTexto"/>
                      <p:cNvSpPr txBox="1"/>
                      <p:nvPr/>
                    </p:nvSpPr>
                    <p:spPr>
                      <a:xfrm rot="2586040">
                        <a:off x="4601248" y="3633894"/>
                        <a:ext cx="748731" cy="584775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none" rtlCol="0">
                        <a:spAutoFit/>
                      </a:bodyPr>
                      <a:lstStyle/>
                      <a:p>
                        <a:r>
                          <a:rPr lang="es-ES" sz="3200" dirty="0" smtClean="0"/>
                          <a:t>Pro</a:t>
                        </a:r>
                        <a:endParaRPr lang="es-ES" sz="3200" dirty="0"/>
                      </a:p>
                    </p:txBody>
                  </p:sp>
                </p:grpSp>
              </p:grpSp>
            </p:grpSp>
            <p:grpSp>
              <p:nvGrpSpPr>
                <p:cNvPr id="90" name="86 Grupo"/>
                <p:cNvGrpSpPr/>
                <p:nvPr/>
              </p:nvGrpSpPr>
              <p:grpSpPr>
                <a:xfrm rot="18963800">
                  <a:off x="5644768" y="4248041"/>
                  <a:ext cx="1094744" cy="627965"/>
                  <a:chOff x="4397943" y="3590704"/>
                  <a:chExt cx="1094744" cy="627965"/>
                </a:xfrm>
              </p:grpSpPr>
              <p:sp>
                <p:nvSpPr>
                  <p:cNvPr id="92" name="91 Cheurón"/>
                  <p:cNvSpPr/>
                  <p:nvPr/>
                </p:nvSpPr>
                <p:spPr>
                  <a:xfrm rot="2580543">
                    <a:off x="4397943" y="3590704"/>
                    <a:ext cx="1094744" cy="554379"/>
                  </a:xfrm>
                  <a:prstGeom prst="chevron">
                    <a:avLst/>
                  </a:prstGeom>
                  <a:solidFill>
                    <a:srgbClr val="00FF99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E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93" name="92 CuadroTexto"/>
                  <p:cNvSpPr txBox="1"/>
                  <p:nvPr/>
                </p:nvSpPr>
                <p:spPr>
                  <a:xfrm rot="2586040">
                    <a:off x="4615579" y="3633894"/>
                    <a:ext cx="720069" cy="584775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s-ES" sz="3200" dirty="0" smtClean="0"/>
                      <a:t>Ser</a:t>
                    </a:r>
                    <a:endParaRPr lang="es-ES" sz="3200" dirty="0"/>
                  </a:p>
                </p:txBody>
              </p:sp>
            </p:grpSp>
          </p:grpSp>
          <p:grpSp>
            <p:nvGrpSpPr>
              <p:cNvPr id="86" name="102 Grupo"/>
              <p:cNvGrpSpPr/>
              <p:nvPr/>
            </p:nvGrpSpPr>
            <p:grpSpPr>
              <a:xfrm>
                <a:off x="6643917" y="4257776"/>
                <a:ext cx="1094744" cy="591985"/>
                <a:chOff x="6643917" y="4257776"/>
                <a:chExt cx="1094744" cy="591985"/>
              </a:xfrm>
            </p:grpSpPr>
            <p:sp>
              <p:nvSpPr>
                <p:cNvPr id="87" name="86 Cheurón"/>
                <p:cNvSpPr/>
                <p:nvPr/>
              </p:nvSpPr>
              <p:spPr>
                <a:xfrm rot="21094">
                  <a:off x="6643917" y="4257776"/>
                  <a:ext cx="1094744" cy="554379"/>
                </a:xfrm>
                <a:prstGeom prst="chevron">
                  <a:avLst/>
                </a:prstGeom>
                <a:solidFill>
                  <a:srgbClr val="FF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E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88" name="87 CuadroTexto"/>
                <p:cNvSpPr txBox="1"/>
                <p:nvPr/>
              </p:nvSpPr>
              <p:spPr>
                <a:xfrm rot="26591">
                  <a:off x="6899086" y="4264986"/>
                  <a:ext cx="694998" cy="58477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s-ES" sz="3200" dirty="0" smtClean="0"/>
                    <a:t>Tyr</a:t>
                  </a:r>
                  <a:endParaRPr lang="es-ES" sz="3200" dirty="0"/>
                </a:p>
              </p:txBody>
            </p:sp>
          </p:grpSp>
        </p:grpSp>
        <p:grpSp>
          <p:nvGrpSpPr>
            <p:cNvPr id="81" name="102 Grupo"/>
            <p:cNvGrpSpPr/>
            <p:nvPr/>
          </p:nvGrpSpPr>
          <p:grpSpPr>
            <a:xfrm rot="18991341">
              <a:off x="7806219" y="4248041"/>
              <a:ext cx="1094744" cy="627965"/>
              <a:chOff x="4397943" y="3590704"/>
              <a:chExt cx="1094744" cy="627965"/>
            </a:xfrm>
          </p:grpSpPr>
          <p:sp>
            <p:nvSpPr>
              <p:cNvPr id="82" name="81 Cheurón"/>
              <p:cNvSpPr/>
              <p:nvPr/>
            </p:nvSpPr>
            <p:spPr>
              <a:xfrm rot="2580543">
                <a:off x="4397943" y="3590704"/>
                <a:ext cx="1094744" cy="554379"/>
              </a:xfrm>
              <a:prstGeom prst="chevron">
                <a:avLst/>
              </a:prstGeom>
              <a:solidFill>
                <a:srgbClr val="00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>
                  <a:solidFill>
                    <a:schemeClr val="tx1"/>
                  </a:solidFill>
                </a:endParaRPr>
              </a:p>
            </p:txBody>
          </p:sp>
          <p:sp>
            <p:nvSpPr>
              <p:cNvPr id="84" name="83 CuadroTexto"/>
              <p:cNvSpPr txBox="1"/>
              <p:nvPr/>
            </p:nvSpPr>
            <p:spPr>
              <a:xfrm rot="2586040">
                <a:off x="4576306" y="3633894"/>
                <a:ext cx="798617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ES" sz="3200" dirty="0" smtClean="0"/>
                  <a:t>Asn</a:t>
                </a:r>
                <a:endParaRPr lang="es-ES" sz="3200" dirty="0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27 Recortar rectángulo de esquina sencilla"/>
          <p:cNvSpPr/>
          <p:nvPr/>
        </p:nvSpPr>
        <p:spPr>
          <a:xfrm rot="10800000" flipH="1">
            <a:off x="-176" y="0"/>
            <a:ext cx="4140128" cy="612000"/>
          </a:xfrm>
          <a:prstGeom prst="snip1Rect">
            <a:avLst>
              <a:gd name="adj" fmla="val 39534"/>
            </a:avLst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0" name="29 CuadroTexto"/>
          <p:cNvSpPr txBox="1"/>
          <p:nvPr/>
        </p:nvSpPr>
        <p:spPr>
          <a:xfrm>
            <a:off x="254460" y="51470"/>
            <a:ext cx="35974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 smtClean="0"/>
              <a:t>TRADUCCIÓN DEL ADN</a:t>
            </a:r>
            <a:endParaRPr lang="es-ES" sz="2800" b="1" dirty="0"/>
          </a:p>
        </p:txBody>
      </p:sp>
      <p:grpSp>
        <p:nvGrpSpPr>
          <p:cNvPr id="2" name="98 Grupo"/>
          <p:cNvGrpSpPr>
            <a:grpSpLocks noChangeAspect="1"/>
          </p:cNvGrpSpPr>
          <p:nvPr/>
        </p:nvGrpSpPr>
        <p:grpSpPr>
          <a:xfrm>
            <a:off x="4082520" y="735942"/>
            <a:ext cx="2793400" cy="3563999"/>
            <a:chOff x="2771795" y="1059584"/>
            <a:chExt cx="2088229" cy="2664300"/>
          </a:xfrm>
        </p:grpSpPr>
        <p:grpSp>
          <p:nvGrpSpPr>
            <p:cNvPr id="3" name="65 Grupo"/>
            <p:cNvGrpSpPr/>
            <p:nvPr/>
          </p:nvGrpSpPr>
          <p:grpSpPr>
            <a:xfrm>
              <a:off x="2771795" y="1059584"/>
              <a:ext cx="2088229" cy="2664300"/>
              <a:chOff x="5076056" y="1419622"/>
              <a:chExt cx="2088232" cy="2664296"/>
            </a:xfrm>
          </p:grpSpPr>
          <p:sp>
            <p:nvSpPr>
              <p:cNvPr id="35" name="34 Elipse"/>
              <p:cNvSpPr/>
              <p:nvPr/>
            </p:nvSpPr>
            <p:spPr>
              <a:xfrm>
                <a:off x="5076056" y="2211710"/>
                <a:ext cx="2088232" cy="1872208"/>
              </a:xfrm>
              <a:prstGeom prst="ellipse">
                <a:avLst/>
              </a:prstGeom>
              <a:solidFill>
                <a:srgbClr val="00808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 dirty="0"/>
              </a:p>
            </p:txBody>
          </p:sp>
          <p:sp>
            <p:nvSpPr>
              <p:cNvPr id="33" name="32 Elipse"/>
              <p:cNvSpPr/>
              <p:nvPr/>
            </p:nvSpPr>
            <p:spPr>
              <a:xfrm>
                <a:off x="5364088" y="1419622"/>
                <a:ext cx="1512168" cy="1152128"/>
              </a:xfrm>
              <a:prstGeom prst="ellipse">
                <a:avLst/>
              </a:prstGeom>
              <a:solidFill>
                <a:srgbClr val="00808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 dirty="0"/>
              </a:p>
            </p:txBody>
          </p:sp>
        </p:grpSp>
        <p:sp>
          <p:nvSpPr>
            <p:cNvPr id="78" name="77 Elipse"/>
            <p:cNvSpPr/>
            <p:nvPr/>
          </p:nvSpPr>
          <p:spPr>
            <a:xfrm>
              <a:off x="3347860" y="1635647"/>
              <a:ext cx="288032" cy="288032"/>
            </a:xfrm>
            <a:prstGeom prst="ellipse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79" name="78 Elipse"/>
            <p:cNvSpPr/>
            <p:nvPr/>
          </p:nvSpPr>
          <p:spPr>
            <a:xfrm>
              <a:off x="3995936" y="1635646"/>
              <a:ext cx="288032" cy="288032"/>
            </a:xfrm>
            <a:prstGeom prst="ellipse">
              <a:avLst/>
            </a:prstGeom>
            <a:solidFill>
              <a:srgbClr val="00CCFF"/>
            </a:solidFill>
            <a:ln>
              <a:solidFill>
                <a:srgbClr val="00CC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</p:grpSp>
      <p:sp>
        <p:nvSpPr>
          <p:cNvPr id="36" name="35 Rectángulo"/>
          <p:cNvSpPr/>
          <p:nvPr/>
        </p:nvSpPr>
        <p:spPr>
          <a:xfrm rot="5400000" flipV="1">
            <a:off x="3013544" y="2175686"/>
            <a:ext cx="467996" cy="108000"/>
          </a:xfrm>
          <a:prstGeom prst="rect">
            <a:avLst/>
          </a:prstGeom>
          <a:solidFill>
            <a:srgbClr val="CC0099"/>
          </a:solidFill>
          <a:ln>
            <a:solidFill>
              <a:srgbClr val="CC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7" name="36 Rectángulo"/>
          <p:cNvSpPr/>
          <p:nvPr/>
        </p:nvSpPr>
        <p:spPr>
          <a:xfrm rot="5400000" flipV="1">
            <a:off x="3343856" y="2175685"/>
            <a:ext cx="467996" cy="108000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8" name="37 Rectángulo"/>
          <p:cNvSpPr/>
          <p:nvPr/>
        </p:nvSpPr>
        <p:spPr>
          <a:xfrm rot="5400000" flipV="1">
            <a:off x="3694494" y="2175685"/>
            <a:ext cx="467996" cy="108000"/>
          </a:xfrm>
          <a:prstGeom prst="rect">
            <a:avLst/>
          </a:prstGeom>
          <a:solidFill>
            <a:srgbClr val="CC0099"/>
          </a:solidFill>
          <a:ln>
            <a:solidFill>
              <a:srgbClr val="CC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9" name="38 Rectángulo"/>
          <p:cNvSpPr/>
          <p:nvPr/>
        </p:nvSpPr>
        <p:spPr>
          <a:xfrm>
            <a:off x="3131616" y="1995686"/>
            <a:ext cx="1008000" cy="133729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40" name="39 Rectángulo"/>
          <p:cNvSpPr/>
          <p:nvPr/>
        </p:nvSpPr>
        <p:spPr>
          <a:xfrm rot="5400000" flipV="1">
            <a:off x="4021656" y="2175686"/>
            <a:ext cx="467996" cy="108000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43" name="42 Rectángulo"/>
          <p:cNvSpPr/>
          <p:nvPr/>
        </p:nvSpPr>
        <p:spPr>
          <a:xfrm rot="5400000" flipV="1">
            <a:off x="4351968" y="2175685"/>
            <a:ext cx="467996" cy="108000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44" name="43 Rectángulo"/>
          <p:cNvSpPr/>
          <p:nvPr/>
        </p:nvSpPr>
        <p:spPr>
          <a:xfrm rot="5400000" flipV="1">
            <a:off x="4702606" y="2175685"/>
            <a:ext cx="467996" cy="1080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46" name="45 Rectángulo"/>
          <p:cNvSpPr/>
          <p:nvPr/>
        </p:nvSpPr>
        <p:spPr>
          <a:xfrm>
            <a:off x="4139728" y="1995686"/>
            <a:ext cx="1008000" cy="133729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8" name="57 Rectángulo"/>
          <p:cNvSpPr/>
          <p:nvPr/>
        </p:nvSpPr>
        <p:spPr>
          <a:xfrm rot="5400000" flipV="1">
            <a:off x="997432" y="2175686"/>
            <a:ext cx="467996" cy="1080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9" name="58 Rectángulo"/>
          <p:cNvSpPr/>
          <p:nvPr/>
        </p:nvSpPr>
        <p:spPr>
          <a:xfrm rot="5400000" flipV="1">
            <a:off x="1327744" y="2175685"/>
            <a:ext cx="467996" cy="1080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60" name="59 Rectángulo"/>
          <p:cNvSpPr/>
          <p:nvPr/>
        </p:nvSpPr>
        <p:spPr>
          <a:xfrm rot="5400000" flipV="1">
            <a:off x="1678382" y="2175685"/>
            <a:ext cx="467996" cy="108000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0" name="49 Elipse"/>
          <p:cNvSpPr/>
          <p:nvPr/>
        </p:nvSpPr>
        <p:spPr>
          <a:xfrm>
            <a:off x="4859697" y="2690509"/>
            <a:ext cx="385297" cy="385297"/>
          </a:xfrm>
          <a:prstGeom prst="ellipse">
            <a:avLst/>
          </a:prstGeom>
          <a:solidFill>
            <a:srgbClr val="FF0066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1" name="50 Elipse"/>
          <p:cNvSpPr/>
          <p:nvPr/>
        </p:nvSpPr>
        <p:spPr>
          <a:xfrm>
            <a:off x="5726614" y="2690509"/>
            <a:ext cx="385297" cy="385297"/>
          </a:xfrm>
          <a:prstGeom prst="ellipse">
            <a:avLst/>
          </a:prstGeom>
          <a:solidFill>
            <a:srgbClr val="FF0066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61" name="60 Rectángulo"/>
          <p:cNvSpPr/>
          <p:nvPr/>
        </p:nvSpPr>
        <p:spPr>
          <a:xfrm>
            <a:off x="1115504" y="1995686"/>
            <a:ext cx="1008000" cy="133729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62" name="61 Rectángulo"/>
          <p:cNvSpPr/>
          <p:nvPr/>
        </p:nvSpPr>
        <p:spPr>
          <a:xfrm rot="5400000" flipV="1">
            <a:off x="2005545" y="2175686"/>
            <a:ext cx="467996" cy="108000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63" name="62 Rectángulo"/>
          <p:cNvSpPr/>
          <p:nvPr/>
        </p:nvSpPr>
        <p:spPr>
          <a:xfrm rot="5400000" flipV="1">
            <a:off x="2335857" y="2175685"/>
            <a:ext cx="467996" cy="108000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64" name="63 Rectángulo"/>
          <p:cNvSpPr/>
          <p:nvPr/>
        </p:nvSpPr>
        <p:spPr>
          <a:xfrm rot="5400000" flipV="1">
            <a:off x="2686495" y="2175685"/>
            <a:ext cx="467996" cy="1080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65" name="64 Rectángulo"/>
          <p:cNvSpPr/>
          <p:nvPr/>
        </p:nvSpPr>
        <p:spPr>
          <a:xfrm>
            <a:off x="2123617" y="1995686"/>
            <a:ext cx="1008000" cy="133729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69" name="68 Rectángulo"/>
          <p:cNvSpPr/>
          <p:nvPr/>
        </p:nvSpPr>
        <p:spPr>
          <a:xfrm rot="5400000" flipV="1">
            <a:off x="5039962" y="2175685"/>
            <a:ext cx="467996" cy="108000"/>
          </a:xfrm>
          <a:prstGeom prst="rect">
            <a:avLst/>
          </a:prstGeom>
          <a:solidFill>
            <a:srgbClr val="CC0099"/>
          </a:solidFill>
          <a:ln>
            <a:solidFill>
              <a:srgbClr val="CC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70" name="69 Rectángulo"/>
          <p:cNvSpPr/>
          <p:nvPr/>
        </p:nvSpPr>
        <p:spPr>
          <a:xfrm rot="5400000" flipV="1">
            <a:off x="5370274" y="2175684"/>
            <a:ext cx="467996" cy="108000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71" name="70 Rectángulo"/>
          <p:cNvSpPr/>
          <p:nvPr/>
        </p:nvSpPr>
        <p:spPr>
          <a:xfrm rot="5400000" flipV="1">
            <a:off x="5720912" y="2175684"/>
            <a:ext cx="467996" cy="108000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3" name="52 Rectángulo"/>
          <p:cNvSpPr/>
          <p:nvPr/>
        </p:nvSpPr>
        <p:spPr>
          <a:xfrm>
            <a:off x="5147841" y="1995686"/>
            <a:ext cx="1008000" cy="133729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grpSp>
        <p:nvGrpSpPr>
          <p:cNvPr id="4" name="144 Grupo"/>
          <p:cNvGrpSpPr/>
          <p:nvPr/>
        </p:nvGrpSpPr>
        <p:grpSpPr>
          <a:xfrm>
            <a:off x="4129281" y="2519253"/>
            <a:ext cx="1008000" cy="467998"/>
            <a:chOff x="2771800" y="2859782"/>
            <a:chExt cx="1008000" cy="467998"/>
          </a:xfrm>
        </p:grpSpPr>
        <p:sp>
          <p:nvSpPr>
            <p:cNvPr id="49" name="48 Rectángulo"/>
            <p:cNvSpPr/>
            <p:nvPr/>
          </p:nvSpPr>
          <p:spPr>
            <a:xfrm rot="16200000">
              <a:off x="2653728" y="3039780"/>
              <a:ext cx="467996" cy="108000"/>
            </a:xfrm>
            <a:prstGeom prst="rect">
              <a:avLst/>
            </a:prstGeom>
            <a:solidFill>
              <a:srgbClr val="CC0099"/>
            </a:solidFill>
            <a:ln>
              <a:solidFill>
                <a:srgbClr val="CC00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52" name="51 Rectángulo"/>
            <p:cNvSpPr/>
            <p:nvPr/>
          </p:nvSpPr>
          <p:spPr>
            <a:xfrm rot="16200000">
              <a:off x="2984040" y="3039781"/>
              <a:ext cx="467996" cy="108000"/>
            </a:xfrm>
            <a:prstGeom prst="rect">
              <a:avLst/>
            </a:prstGeom>
            <a:solidFill>
              <a:srgbClr val="CC0099"/>
            </a:solidFill>
            <a:ln>
              <a:solidFill>
                <a:srgbClr val="CC00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66" name="65 Rectángulo"/>
            <p:cNvSpPr/>
            <p:nvPr/>
          </p:nvSpPr>
          <p:spPr>
            <a:xfrm rot="16200000">
              <a:off x="3334678" y="3039781"/>
              <a:ext cx="467996" cy="108000"/>
            </a:xfrm>
            <a:prstGeom prst="rect">
              <a:avLst/>
            </a:prstGeom>
            <a:solidFill>
              <a:srgbClr val="00FF99"/>
            </a:solidFill>
            <a:ln>
              <a:solidFill>
                <a:srgbClr val="00FF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68" name="67 Rectángulo"/>
            <p:cNvSpPr/>
            <p:nvPr/>
          </p:nvSpPr>
          <p:spPr>
            <a:xfrm flipV="1">
              <a:off x="2771800" y="3194051"/>
              <a:ext cx="1008000" cy="133729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</p:grpSp>
      <p:sp>
        <p:nvSpPr>
          <p:cNvPr id="83" name="82 Forma libre"/>
          <p:cNvSpPr/>
          <p:nvPr/>
        </p:nvSpPr>
        <p:spPr>
          <a:xfrm rot="5236830">
            <a:off x="5027421" y="3587992"/>
            <a:ext cx="932329" cy="322730"/>
          </a:xfrm>
          <a:custGeom>
            <a:avLst/>
            <a:gdLst>
              <a:gd name="connsiteX0" fmla="*/ 0 w 932329"/>
              <a:gd name="connsiteY0" fmla="*/ 53789 h 322730"/>
              <a:gd name="connsiteX1" fmla="*/ 62753 w 932329"/>
              <a:gd name="connsiteY1" fmla="*/ 322730 h 322730"/>
              <a:gd name="connsiteX2" fmla="*/ 233082 w 932329"/>
              <a:gd name="connsiteY2" fmla="*/ 0 h 322730"/>
              <a:gd name="connsiteX3" fmla="*/ 259976 w 932329"/>
              <a:gd name="connsiteY3" fmla="*/ 277906 h 322730"/>
              <a:gd name="connsiteX4" fmla="*/ 412376 w 932329"/>
              <a:gd name="connsiteY4" fmla="*/ 98612 h 322730"/>
              <a:gd name="connsiteX5" fmla="*/ 206188 w 932329"/>
              <a:gd name="connsiteY5" fmla="*/ 71718 h 322730"/>
              <a:gd name="connsiteX6" fmla="*/ 493059 w 932329"/>
              <a:gd name="connsiteY6" fmla="*/ 313765 h 322730"/>
              <a:gd name="connsiteX7" fmla="*/ 770965 w 932329"/>
              <a:gd name="connsiteY7" fmla="*/ 98612 h 322730"/>
              <a:gd name="connsiteX8" fmla="*/ 842682 w 932329"/>
              <a:gd name="connsiteY8" fmla="*/ 35859 h 322730"/>
              <a:gd name="connsiteX9" fmla="*/ 609600 w 932329"/>
              <a:gd name="connsiteY9" fmla="*/ 80683 h 322730"/>
              <a:gd name="connsiteX10" fmla="*/ 887506 w 932329"/>
              <a:gd name="connsiteY10" fmla="*/ 259977 h 322730"/>
              <a:gd name="connsiteX11" fmla="*/ 932329 w 932329"/>
              <a:gd name="connsiteY11" fmla="*/ 233083 h 322730"/>
              <a:gd name="connsiteX12" fmla="*/ 923365 w 932329"/>
              <a:gd name="connsiteY12" fmla="*/ 71718 h 3227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32329" h="322730">
                <a:moveTo>
                  <a:pt x="0" y="53789"/>
                </a:moveTo>
                <a:lnTo>
                  <a:pt x="62753" y="322730"/>
                </a:lnTo>
                <a:lnTo>
                  <a:pt x="233082" y="0"/>
                </a:lnTo>
                <a:lnTo>
                  <a:pt x="259976" y="277906"/>
                </a:lnTo>
                <a:lnTo>
                  <a:pt x="412376" y="98612"/>
                </a:lnTo>
                <a:lnTo>
                  <a:pt x="206188" y="71718"/>
                </a:lnTo>
                <a:lnTo>
                  <a:pt x="493059" y="313765"/>
                </a:lnTo>
                <a:lnTo>
                  <a:pt x="770965" y="98612"/>
                </a:lnTo>
                <a:lnTo>
                  <a:pt x="842682" y="35859"/>
                </a:lnTo>
                <a:lnTo>
                  <a:pt x="609600" y="80683"/>
                </a:lnTo>
                <a:lnTo>
                  <a:pt x="887506" y="259977"/>
                </a:lnTo>
                <a:lnTo>
                  <a:pt x="932329" y="233083"/>
                </a:lnTo>
                <a:lnTo>
                  <a:pt x="923365" y="71718"/>
                </a:lnTo>
              </a:path>
            </a:pathLst>
          </a:custGeom>
          <a:ln w="76200"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5" name="44 Rectángulo"/>
          <p:cNvSpPr/>
          <p:nvPr/>
        </p:nvSpPr>
        <p:spPr>
          <a:xfrm rot="5400000" flipV="1">
            <a:off x="-10568" y="2175686"/>
            <a:ext cx="467996" cy="108000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47" name="46 Rectángulo"/>
          <p:cNvSpPr/>
          <p:nvPr/>
        </p:nvSpPr>
        <p:spPr>
          <a:xfrm rot="5400000" flipV="1">
            <a:off x="319744" y="2175685"/>
            <a:ext cx="467996" cy="108000"/>
          </a:xfrm>
          <a:prstGeom prst="rect">
            <a:avLst/>
          </a:prstGeom>
          <a:solidFill>
            <a:srgbClr val="CC0099"/>
          </a:solidFill>
          <a:ln>
            <a:solidFill>
              <a:srgbClr val="CC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48" name="47 Rectángulo"/>
          <p:cNvSpPr/>
          <p:nvPr/>
        </p:nvSpPr>
        <p:spPr>
          <a:xfrm rot="5400000" flipV="1">
            <a:off x="670382" y="2175685"/>
            <a:ext cx="467996" cy="108000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4" name="53 Rectángulo"/>
          <p:cNvSpPr/>
          <p:nvPr/>
        </p:nvSpPr>
        <p:spPr>
          <a:xfrm>
            <a:off x="107504" y="1995686"/>
            <a:ext cx="1008000" cy="133729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5" name="54 CuadroTexto"/>
          <p:cNvSpPr txBox="1"/>
          <p:nvPr/>
        </p:nvSpPr>
        <p:spPr>
          <a:xfrm>
            <a:off x="5076056" y="1385307"/>
            <a:ext cx="108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b="1" dirty="0" smtClean="0">
                <a:solidFill>
                  <a:srgbClr val="CC0099"/>
                </a:solidFill>
              </a:rPr>
              <a:t>U</a:t>
            </a:r>
            <a:r>
              <a:rPr lang="es-ES" sz="3600" b="1" dirty="0" smtClean="0">
                <a:solidFill>
                  <a:srgbClr val="00FF99"/>
                </a:solidFill>
              </a:rPr>
              <a:t>G</a:t>
            </a:r>
            <a:r>
              <a:rPr lang="es-ES" sz="3600" b="1" dirty="0" smtClean="0">
                <a:solidFill>
                  <a:srgbClr val="FF6600"/>
                </a:solidFill>
              </a:rPr>
              <a:t>A</a:t>
            </a:r>
            <a:endParaRPr lang="es-ES" sz="3600" b="1" dirty="0">
              <a:solidFill>
                <a:srgbClr val="00FF99"/>
              </a:solidFill>
            </a:endParaRPr>
          </a:p>
        </p:txBody>
      </p:sp>
      <p:sp>
        <p:nvSpPr>
          <p:cNvPr id="56" name="55 CuadroTexto"/>
          <p:cNvSpPr txBox="1"/>
          <p:nvPr/>
        </p:nvSpPr>
        <p:spPr>
          <a:xfrm>
            <a:off x="5076056" y="555526"/>
            <a:ext cx="108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b="1" dirty="0" smtClean="0">
                <a:solidFill>
                  <a:srgbClr val="CC0099"/>
                </a:solidFill>
              </a:rPr>
              <a:t>U</a:t>
            </a:r>
            <a:r>
              <a:rPr lang="es-ES" sz="3600" b="1" dirty="0" smtClean="0">
                <a:solidFill>
                  <a:srgbClr val="FF6600"/>
                </a:solidFill>
              </a:rPr>
              <a:t>AA</a:t>
            </a:r>
            <a:endParaRPr lang="es-ES" sz="3600" b="1" dirty="0">
              <a:solidFill>
                <a:srgbClr val="00FF99"/>
              </a:solidFill>
            </a:endParaRPr>
          </a:p>
        </p:txBody>
      </p:sp>
      <p:sp>
        <p:nvSpPr>
          <p:cNvPr id="57" name="56 CuadroTexto"/>
          <p:cNvSpPr txBox="1"/>
          <p:nvPr/>
        </p:nvSpPr>
        <p:spPr>
          <a:xfrm>
            <a:off x="5076056" y="953259"/>
            <a:ext cx="108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b="1" dirty="0" smtClean="0">
                <a:solidFill>
                  <a:srgbClr val="CC0099"/>
                </a:solidFill>
              </a:rPr>
              <a:t>U</a:t>
            </a:r>
            <a:r>
              <a:rPr lang="es-ES" sz="3600" b="1" dirty="0" smtClean="0">
                <a:solidFill>
                  <a:srgbClr val="FF6600"/>
                </a:solidFill>
              </a:rPr>
              <a:t>A</a:t>
            </a:r>
            <a:r>
              <a:rPr lang="es-ES" sz="3600" b="1" dirty="0" smtClean="0">
                <a:solidFill>
                  <a:srgbClr val="00FF99"/>
                </a:solidFill>
              </a:rPr>
              <a:t>G</a:t>
            </a:r>
            <a:endParaRPr lang="es-ES" sz="3600" b="1" dirty="0">
              <a:solidFill>
                <a:srgbClr val="00FF99"/>
              </a:solidFill>
            </a:endParaRPr>
          </a:p>
        </p:txBody>
      </p:sp>
      <p:sp>
        <p:nvSpPr>
          <p:cNvPr id="67" name="66 Octágono"/>
          <p:cNvSpPr/>
          <p:nvPr/>
        </p:nvSpPr>
        <p:spPr>
          <a:xfrm>
            <a:off x="5220072" y="2499742"/>
            <a:ext cx="864096" cy="828144"/>
          </a:xfrm>
          <a:prstGeom prst="octagon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400" dirty="0"/>
          </a:p>
        </p:txBody>
      </p:sp>
      <p:sp>
        <p:nvSpPr>
          <p:cNvPr id="72" name="71 CuadroTexto"/>
          <p:cNvSpPr txBox="1"/>
          <p:nvPr/>
        </p:nvSpPr>
        <p:spPr>
          <a:xfrm>
            <a:off x="5148064" y="2643758"/>
            <a:ext cx="11521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b="1" dirty="0" smtClean="0">
                <a:solidFill>
                  <a:schemeClr val="bg1"/>
                </a:solidFill>
              </a:rPr>
              <a:t>STOP</a:t>
            </a:r>
            <a:endParaRPr lang="es-ES" sz="3200" b="1" dirty="0">
              <a:solidFill>
                <a:schemeClr val="bg1"/>
              </a:solidFill>
            </a:endParaRPr>
          </a:p>
        </p:txBody>
      </p:sp>
      <p:sp>
        <p:nvSpPr>
          <p:cNvPr id="74" name="73 Forma libre"/>
          <p:cNvSpPr/>
          <p:nvPr/>
        </p:nvSpPr>
        <p:spPr>
          <a:xfrm>
            <a:off x="4873860" y="2931790"/>
            <a:ext cx="306000" cy="1366786"/>
          </a:xfrm>
          <a:custGeom>
            <a:avLst/>
            <a:gdLst>
              <a:gd name="connsiteX0" fmla="*/ 125506 w 233083"/>
              <a:gd name="connsiteY0" fmla="*/ 0 h 1411941"/>
              <a:gd name="connsiteX1" fmla="*/ 125506 w 233083"/>
              <a:gd name="connsiteY1" fmla="*/ 376517 h 1411941"/>
              <a:gd name="connsiteX2" fmla="*/ 0 w 233083"/>
              <a:gd name="connsiteY2" fmla="*/ 367553 h 1411941"/>
              <a:gd name="connsiteX3" fmla="*/ 8965 w 233083"/>
              <a:gd name="connsiteY3" fmla="*/ 555811 h 1411941"/>
              <a:gd name="connsiteX4" fmla="*/ 107577 w 233083"/>
              <a:gd name="connsiteY4" fmla="*/ 555811 h 1411941"/>
              <a:gd name="connsiteX5" fmla="*/ 107577 w 233083"/>
              <a:gd name="connsiteY5" fmla="*/ 950258 h 1411941"/>
              <a:gd name="connsiteX6" fmla="*/ 0 w 233083"/>
              <a:gd name="connsiteY6" fmla="*/ 959223 h 1411941"/>
              <a:gd name="connsiteX7" fmla="*/ 8965 w 233083"/>
              <a:gd name="connsiteY7" fmla="*/ 1129553 h 1411941"/>
              <a:gd name="connsiteX8" fmla="*/ 98612 w 233083"/>
              <a:gd name="connsiteY8" fmla="*/ 1129553 h 1411941"/>
              <a:gd name="connsiteX9" fmla="*/ 98612 w 233083"/>
              <a:gd name="connsiteY9" fmla="*/ 1299882 h 1411941"/>
              <a:gd name="connsiteX10" fmla="*/ 233083 w 233083"/>
              <a:gd name="connsiteY10" fmla="*/ 1192306 h 1411941"/>
              <a:gd name="connsiteX0" fmla="*/ 125506 w 125506"/>
              <a:gd name="connsiteY0" fmla="*/ 0 h 1299882"/>
              <a:gd name="connsiteX1" fmla="*/ 125506 w 125506"/>
              <a:gd name="connsiteY1" fmla="*/ 376517 h 1299882"/>
              <a:gd name="connsiteX2" fmla="*/ 0 w 125506"/>
              <a:gd name="connsiteY2" fmla="*/ 367553 h 1299882"/>
              <a:gd name="connsiteX3" fmla="*/ 8965 w 125506"/>
              <a:gd name="connsiteY3" fmla="*/ 555811 h 1299882"/>
              <a:gd name="connsiteX4" fmla="*/ 107577 w 125506"/>
              <a:gd name="connsiteY4" fmla="*/ 555811 h 1299882"/>
              <a:gd name="connsiteX5" fmla="*/ 107577 w 125506"/>
              <a:gd name="connsiteY5" fmla="*/ 950258 h 1299882"/>
              <a:gd name="connsiteX6" fmla="*/ 0 w 125506"/>
              <a:gd name="connsiteY6" fmla="*/ 959223 h 1299882"/>
              <a:gd name="connsiteX7" fmla="*/ 8965 w 125506"/>
              <a:gd name="connsiteY7" fmla="*/ 1129553 h 1299882"/>
              <a:gd name="connsiteX8" fmla="*/ 98612 w 125506"/>
              <a:gd name="connsiteY8" fmla="*/ 1129553 h 1299882"/>
              <a:gd name="connsiteX9" fmla="*/ 98612 w 125506"/>
              <a:gd name="connsiteY9" fmla="*/ 1299882 h 1299882"/>
              <a:gd name="connsiteX0" fmla="*/ 125506 w 125506"/>
              <a:gd name="connsiteY0" fmla="*/ 0 h 1331258"/>
              <a:gd name="connsiteX1" fmla="*/ 125506 w 125506"/>
              <a:gd name="connsiteY1" fmla="*/ 376517 h 1331258"/>
              <a:gd name="connsiteX2" fmla="*/ 0 w 125506"/>
              <a:gd name="connsiteY2" fmla="*/ 367553 h 1331258"/>
              <a:gd name="connsiteX3" fmla="*/ 8965 w 125506"/>
              <a:gd name="connsiteY3" fmla="*/ 555811 h 1331258"/>
              <a:gd name="connsiteX4" fmla="*/ 107577 w 125506"/>
              <a:gd name="connsiteY4" fmla="*/ 555811 h 1331258"/>
              <a:gd name="connsiteX5" fmla="*/ 107577 w 125506"/>
              <a:gd name="connsiteY5" fmla="*/ 950258 h 1331258"/>
              <a:gd name="connsiteX6" fmla="*/ 0 w 125506"/>
              <a:gd name="connsiteY6" fmla="*/ 959223 h 1331258"/>
              <a:gd name="connsiteX7" fmla="*/ 8965 w 125506"/>
              <a:gd name="connsiteY7" fmla="*/ 1129553 h 1331258"/>
              <a:gd name="connsiteX8" fmla="*/ 98612 w 125506"/>
              <a:gd name="connsiteY8" fmla="*/ 1129553 h 1331258"/>
              <a:gd name="connsiteX9" fmla="*/ 98612 w 125506"/>
              <a:gd name="connsiteY9" fmla="*/ 1299882 h 1331258"/>
              <a:gd name="connsiteX10" fmla="*/ 89647 w 125506"/>
              <a:gd name="connsiteY10" fmla="*/ 1317811 h 1331258"/>
              <a:gd name="connsiteX0" fmla="*/ 125506 w 249178"/>
              <a:gd name="connsiteY0" fmla="*/ 0 h 1331258"/>
              <a:gd name="connsiteX1" fmla="*/ 125506 w 249178"/>
              <a:gd name="connsiteY1" fmla="*/ 376517 h 1331258"/>
              <a:gd name="connsiteX2" fmla="*/ 0 w 249178"/>
              <a:gd name="connsiteY2" fmla="*/ 367553 h 1331258"/>
              <a:gd name="connsiteX3" fmla="*/ 8965 w 249178"/>
              <a:gd name="connsiteY3" fmla="*/ 555811 h 1331258"/>
              <a:gd name="connsiteX4" fmla="*/ 107577 w 249178"/>
              <a:gd name="connsiteY4" fmla="*/ 555811 h 1331258"/>
              <a:gd name="connsiteX5" fmla="*/ 107577 w 249178"/>
              <a:gd name="connsiteY5" fmla="*/ 950258 h 1331258"/>
              <a:gd name="connsiteX6" fmla="*/ 0 w 249178"/>
              <a:gd name="connsiteY6" fmla="*/ 959223 h 1331258"/>
              <a:gd name="connsiteX7" fmla="*/ 8965 w 249178"/>
              <a:gd name="connsiteY7" fmla="*/ 1129553 h 1331258"/>
              <a:gd name="connsiteX8" fmla="*/ 98612 w 249178"/>
              <a:gd name="connsiteY8" fmla="*/ 1129553 h 1331258"/>
              <a:gd name="connsiteX9" fmla="*/ 98612 w 249178"/>
              <a:gd name="connsiteY9" fmla="*/ 1299882 h 1331258"/>
              <a:gd name="connsiteX10" fmla="*/ 247310 w 249178"/>
              <a:gd name="connsiteY10" fmla="*/ 1188608 h 1331258"/>
              <a:gd name="connsiteX0" fmla="*/ 125506 w 274204"/>
              <a:gd name="connsiteY0" fmla="*/ 0 h 1331258"/>
              <a:gd name="connsiteX1" fmla="*/ 125506 w 274204"/>
              <a:gd name="connsiteY1" fmla="*/ 376517 h 1331258"/>
              <a:gd name="connsiteX2" fmla="*/ 0 w 274204"/>
              <a:gd name="connsiteY2" fmla="*/ 367553 h 1331258"/>
              <a:gd name="connsiteX3" fmla="*/ 8965 w 274204"/>
              <a:gd name="connsiteY3" fmla="*/ 555811 h 1331258"/>
              <a:gd name="connsiteX4" fmla="*/ 107577 w 274204"/>
              <a:gd name="connsiteY4" fmla="*/ 555811 h 1331258"/>
              <a:gd name="connsiteX5" fmla="*/ 107577 w 274204"/>
              <a:gd name="connsiteY5" fmla="*/ 950258 h 1331258"/>
              <a:gd name="connsiteX6" fmla="*/ 0 w 274204"/>
              <a:gd name="connsiteY6" fmla="*/ 959223 h 1331258"/>
              <a:gd name="connsiteX7" fmla="*/ 8965 w 274204"/>
              <a:gd name="connsiteY7" fmla="*/ 1129553 h 1331258"/>
              <a:gd name="connsiteX8" fmla="*/ 98612 w 274204"/>
              <a:gd name="connsiteY8" fmla="*/ 1129553 h 1331258"/>
              <a:gd name="connsiteX9" fmla="*/ 98612 w 274204"/>
              <a:gd name="connsiteY9" fmla="*/ 1299882 h 1331258"/>
              <a:gd name="connsiteX10" fmla="*/ 247310 w 274204"/>
              <a:gd name="connsiteY10" fmla="*/ 1188608 h 1331258"/>
              <a:gd name="connsiteX11" fmla="*/ 259977 w 274204"/>
              <a:gd name="connsiteY11" fmla="*/ 1165411 h 1331258"/>
              <a:gd name="connsiteX0" fmla="*/ 125506 w 274204"/>
              <a:gd name="connsiteY0" fmla="*/ 35528 h 1366786"/>
              <a:gd name="connsiteX1" fmla="*/ 125506 w 274204"/>
              <a:gd name="connsiteY1" fmla="*/ 412045 h 1366786"/>
              <a:gd name="connsiteX2" fmla="*/ 0 w 274204"/>
              <a:gd name="connsiteY2" fmla="*/ 403081 h 1366786"/>
              <a:gd name="connsiteX3" fmla="*/ 8965 w 274204"/>
              <a:gd name="connsiteY3" fmla="*/ 591339 h 1366786"/>
              <a:gd name="connsiteX4" fmla="*/ 107577 w 274204"/>
              <a:gd name="connsiteY4" fmla="*/ 591339 h 1366786"/>
              <a:gd name="connsiteX5" fmla="*/ 107577 w 274204"/>
              <a:gd name="connsiteY5" fmla="*/ 985786 h 1366786"/>
              <a:gd name="connsiteX6" fmla="*/ 0 w 274204"/>
              <a:gd name="connsiteY6" fmla="*/ 994751 h 1366786"/>
              <a:gd name="connsiteX7" fmla="*/ 8965 w 274204"/>
              <a:gd name="connsiteY7" fmla="*/ 1165081 h 1366786"/>
              <a:gd name="connsiteX8" fmla="*/ 98612 w 274204"/>
              <a:gd name="connsiteY8" fmla="*/ 1165081 h 1366786"/>
              <a:gd name="connsiteX9" fmla="*/ 98612 w 274204"/>
              <a:gd name="connsiteY9" fmla="*/ 1335410 h 1366786"/>
              <a:gd name="connsiteX10" fmla="*/ 247310 w 274204"/>
              <a:gd name="connsiteY10" fmla="*/ 1224136 h 1366786"/>
              <a:gd name="connsiteX11" fmla="*/ 247310 w 274204"/>
              <a:gd name="connsiteY11" fmla="*/ 0 h 13667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74204" h="1366786">
                <a:moveTo>
                  <a:pt x="125506" y="35528"/>
                </a:moveTo>
                <a:lnTo>
                  <a:pt x="125506" y="412045"/>
                </a:lnTo>
                <a:lnTo>
                  <a:pt x="0" y="403081"/>
                </a:lnTo>
                <a:lnTo>
                  <a:pt x="8965" y="591339"/>
                </a:lnTo>
                <a:lnTo>
                  <a:pt x="107577" y="591339"/>
                </a:lnTo>
                <a:lnTo>
                  <a:pt x="107577" y="985786"/>
                </a:lnTo>
                <a:lnTo>
                  <a:pt x="0" y="994751"/>
                </a:lnTo>
                <a:lnTo>
                  <a:pt x="8965" y="1165081"/>
                </a:lnTo>
                <a:lnTo>
                  <a:pt x="98612" y="1165081"/>
                </a:lnTo>
                <a:lnTo>
                  <a:pt x="98612" y="1335410"/>
                </a:lnTo>
                <a:cubicBezTo>
                  <a:pt x="97118" y="1366786"/>
                  <a:pt x="249178" y="1220401"/>
                  <a:pt x="247310" y="1224136"/>
                </a:cubicBezTo>
                <a:cubicBezTo>
                  <a:pt x="274204" y="1201724"/>
                  <a:pt x="244671" y="4833"/>
                  <a:pt x="247310" y="0"/>
                </a:cubicBezTo>
              </a:path>
            </a:pathLst>
          </a:custGeom>
          <a:solidFill>
            <a:srgbClr val="FFFF00"/>
          </a:solidFill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75" name="74 Grupo"/>
          <p:cNvGrpSpPr/>
          <p:nvPr/>
        </p:nvGrpSpPr>
        <p:grpSpPr>
          <a:xfrm>
            <a:off x="1259632" y="4248041"/>
            <a:ext cx="4616995" cy="627965"/>
            <a:chOff x="4283968" y="4248041"/>
            <a:chExt cx="4616995" cy="627965"/>
          </a:xfrm>
        </p:grpSpPr>
        <p:grpSp>
          <p:nvGrpSpPr>
            <p:cNvPr id="76" name="81 Grupo"/>
            <p:cNvGrpSpPr/>
            <p:nvPr/>
          </p:nvGrpSpPr>
          <p:grpSpPr>
            <a:xfrm>
              <a:off x="4283968" y="4248041"/>
              <a:ext cx="3698367" cy="627965"/>
              <a:chOff x="4040294" y="4248041"/>
              <a:chExt cx="3698367" cy="627965"/>
            </a:xfrm>
          </p:grpSpPr>
          <p:grpSp>
            <p:nvGrpSpPr>
              <p:cNvPr id="85" name="84 Grupo"/>
              <p:cNvGrpSpPr/>
              <p:nvPr/>
            </p:nvGrpSpPr>
            <p:grpSpPr>
              <a:xfrm>
                <a:off x="4040294" y="4248041"/>
                <a:ext cx="2835962" cy="627965"/>
                <a:chOff x="3903550" y="4248041"/>
                <a:chExt cx="2835962" cy="627965"/>
              </a:xfrm>
            </p:grpSpPr>
            <p:grpSp>
              <p:nvGrpSpPr>
                <p:cNvPr id="89" name="89 Grupo"/>
                <p:cNvGrpSpPr/>
                <p:nvPr/>
              </p:nvGrpSpPr>
              <p:grpSpPr>
                <a:xfrm>
                  <a:off x="3903550" y="4248041"/>
                  <a:ext cx="2735974" cy="627965"/>
                  <a:chOff x="3903550" y="4248041"/>
                  <a:chExt cx="2735974" cy="627965"/>
                </a:xfrm>
              </p:grpSpPr>
              <p:sp>
                <p:nvSpPr>
                  <p:cNvPr id="94" name="93 CuadroTexto"/>
                  <p:cNvSpPr txBox="1"/>
                  <p:nvPr/>
                </p:nvSpPr>
                <p:spPr>
                  <a:xfrm rot="2586040">
                    <a:off x="5919455" y="4258349"/>
                    <a:ext cx="720069" cy="584775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s-ES" sz="3200" dirty="0" smtClean="0">
                        <a:solidFill>
                          <a:srgbClr val="FF0066"/>
                        </a:solidFill>
                      </a:rPr>
                      <a:t>Ser</a:t>
                    </a:r>
                    <a:endParaRPr lang="es-ES" sz="3200" dirty="0">
                      <a:solidFill>
                        <a:srgbClr val="FF0066"/>
                      </a:solidFill>
                    </a:endParaRPr>
                  </a:p>
                </p:txBody>
              </p:sp>
              <p:grpSp>
                <p:nvGrpSpPr>
                  <p:cNvPr id="95" name="79 Grupo"/>
                  <p:cNvGrpSpPr/>
                  <p:nvPr/>
                </p:nvGrpSpPr>
                <p:grpSpPr>
                  <a:xfrm>
                    <a:off x="3903550" y="4248041"/>
                    <a:ext cx="1964594" cy="627965"/>
                    <a:chOff x="3840491" y="4248041"/>
                    <a:chExt cx="1964594" cy="627965"/>
                  </a:xfrm>
                </p:grpSpPr>
                <p:grpSp>
                  <p:nvGrpSpPr>
                    <p:cNvPr id="96" name="51 Grupo"/>
                    <p:cNvGrpSpPr/>
                    <p:nvPr/>
                  </p:nvGrpSpPr>
                  <p:grpSpPr>
                    <a:xfrm rot="19062422">
                      <a:off x="3840491" y="4248041"/>
                      <a:ext cx="1094744" cy="627965"/>
                      <a:chOff x="4397943" y="3590704"/>
                      <a:chExt cx="1094744" cy="627965"/>
                    </a:xfrm>
                  </p:grpSpPr>
                  <p:sp>
                    <p:nvSpPr>
                      <p:cNvPr id="101" name="100 Cheurón"/>
                      <p:cNvSpPr/>
                      <p:nvPr/>
                    </p:nvSpPr>
                    <p:spPr>
                      <a:xfrm rot="2580543">
                        <a:off x="4397943" y="3590704"/>
                        <a:ext cx="1094744" cy="554379"/>
                      </a:xfrm>
                      <a:prstGeom prst="chevron">
                        <a:avLst/>
                      </a:prstGeom>
                      <a:solidFill>
                        <a:srgbClr val="FF0066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s-ES">
                          <a:solidFill>
                            <a:schemeClr val="tx1"/>
                          </a:solidFill>
                        </a:endParaRPr>
                      </a:p>
                    </p:txBody>
                  </p:sp>
                  <p:sp>
                    <p:nvSpPr>
                      <p:cNvPr id="102" name="101 CuadroTexto"/>
                      <p:cNvSpPr txBox="1"/>
                      <p:nvPr/>
                    </p:nvSpPr>
                    <p:spPr>
                      <a:xfrm rot="2586040">
                        <a:off x="4530427" y="3633894"/>
                        <a:ext cx="890372" cy="584775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none" rtlCol="0">
                        <a:spAutoFit/>
                      </a:bodyPr>
                      <a:lstStyle/>
                      <a:p>
                        <a:r>
                          <a:rPr lang="es-ES" sz="3200" dirty="0" smtClean="0"/>
                          <a:t>Met</a:t>
                        </a:r>
                        <a:endParaRPr lang="es-ES" sz="3200" dirty="0"/>
                      </a:p>
                    </p:txBody>
                  </p:sp>
                </p:grpSp>
                <p:grpSp>
                  <p:nvGrpSpPr>
                    <p:cNvPr id="97" name="71 Grupo"/>
                    <p:cNvGrpSpPr/>
                    <p:nvPr/>
                  </p:nvGrpSpPr>
                  <p:grpSpPr>
                    <a:xfrm rot="19002165">
                      <a:off x="4710341" y="4248041"/>
                      <a:ext cx="1094744" cy="627965"/>
                      <a:chOff x="4397943" y="3590704"/>
                      <a:chExt cx="1094744" cy="627965"/>
                    </a:xfrm>
                  </p:grpSpPr>
                  <p:sp>
                    <p:nvSpPr>
                      <p:cNvPr id="99" name="98 Cheurón"/>
                      <p:cNvSpPr/>
                      <p:nvPr/>
                    </p:nvSpPr>
                    <p:spPr>
                      <a:xfrm rot="2580543">
                        <a:off x="4397943" y="3590704"/>
                        <a:ext cx="1094744" cy="554379"/>
                      </a:xfrm>
                      <a:prstGeom prst="chevron">
                        <a:avLst/>
                      </a:prstGeom>
                      <a:solidFill>
                        <a:srgbClr val="FF6600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s-ES">
                          <a:solidFill>
                            <a:schemeClr val="tx1"/>
                          </a:solidFill>
                        </a:endParaRPr>
                      </a:p>
                    </p:txBody>
                  </p:sp>
                  <p:sp>
                    <p:nvSpPr>
                      <p:cNvPr id="100" name="99 CuadroTexto"/>
                      <p:cNvSpPr txBox="1"/>
                      <p:nvPr/>
                    </p:nvSpPr>
                    <p:spPr>
                      <a:xfrm rot="2586040">
                        <a:off x="4601248" y="3633894"/>
                        <a:ext cx="748731" cy="584775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none" rtlCol="0">
                        <a:spAutoFit/>
                      </a:bodyPr>
                      <a:lstStyle/>
                      <a:p>
                        <a:r>
                          <a:rPr lang="es-ES" sz="3200" dirty="0" smtClean="0"/>
                          <a:t>Pro</a:t>
                        </a:r>
                        <a:endParaRPr lang="es-ES" sz="3200" dirty="0"/>
                      </a:p>
                    </p:txBody>
                  </p:sp>
                </p:grpSp>
              </p:grpSp>
            </p:grpSp>
            <p:grpSp>
              <p:nvGrpSpPr>
                <p:cNvPr id="90" name="86 Grupo"/>
                <p:cNvGrpSpPr/>
                <p:nvPr/>
              </p:nvGrpSpPr>
              <p:grpSpPr>
                <a:xfrm rot="18963800">
                  <a:off x="5644768" y="4248041"/>
                  <a:ext cx="1094744" cy="627965"/>
                  <a:chOff x="4397943" y="3590704"/>
                  <a:chExt cx="1094744" cy="627965"/>
                </a:xfrm>
              </p:grpSpPr>
              <p:sp>
                <p:nvSpPr>
                  <p:cNvPr id="92" name="91 Cheurón"/>
                  <p:cNvSpPr/>
                  <p:nvPr/>
                </p:nvSpPr>
                <p:spPr>
                  <a:xfrm rot="2580543">
                    <a:off x="4397943" y="3590704"/>
                    <a:ext cx="1094744" cy="554379"/>
                  </a:xfrm>
                  <a:prstGeom prst="chevron">
                    <a:avLst/>
                  </a:prstGeom>
                  <a:solidFill>
                    <a:srgbClr val="00FF99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E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93" name="92 CuadroTexto"/>
                  <p:cNvSpPr txBox="1"/>
                  <p:nvPr/>
                </p:nvSpPr>
                <p:spPr>
                  <a:xfrm rot="2586040">
                    <a:off x="4615579" y="3633894"/>
                    <a:ext cx="720069" cy="584775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s-ES" sz="3200" dirty="0" smtClean="0"/>
                      <a:t>Ser</a:t>
                    </a:r>
                    <a:endParaRPr lang="es-ES" sz="3200" dirty="0"/>
                  </a:p>
                </p:txBody>
              </p:sp>
            </p:grpSp>
          </p:grpSp>
          <p:grpSp>
            <p:nvGrpSpPr>
              <p:cNvPr id="86" name="102 Grupo"/>
              <p:cNvGrpSpPr/>
              <p:nvPr/>
            </p:nvGrpSpPr>
            <p:grpSpPr>
              <a:xfrm>
                <a:off x="6643917" y="4257776"/>
                <a:ext cx="1094744" cy="591985"/>
                <a:chOff x="6643917" y="4257776"/>
                <a:chExt cx="1094744" cy="591985"/>
              </a:xfrm>
            </p:grpSpPr>
            <p:sp>
              <p:nvSpPr>
                <p:cNvPr id="87" name="86 Cheurón"/>
                <p:cNvSpPr/>
                <p:nvPr/>
              </p:nvSpPr>
              <p:spPr>
                <a:xfrm rot="21094">
                  <a:off x="6643917" y="4257776"/>
                  <a:ext cx="1094744" cy="554379"/>
                </a:xfrm>
                <a:prstGeom prst="chevron">
                  <a:avLst/>
                </a:prstGeom>
                <a:solidFill>
                  <a:srgbClr val="FF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E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88" name="87 CuadroTexto"/>
                <p:cNvSpPr txBox="1"/>
                <p:nvPr/>
              </p:nvSpPr>
              <p:spPr>
                <a:xfrm rot="26591">
                  <a:off x="6899086" y="4264986"/>
                  <a:ext cx="694998" cy="58477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s-ES" sz="3200" dirty="0" smtClean="0"/>
                    <a:t>Tyr</a:t>
                  </a:r>
                  <a:endParaRPr lang="es-ES" sz="3200" dirty="0"/>
                </a:p>
              </p:txBody>
            </p:sp>
          </p:grpSp>
        </p:grpSp>
        <p:grpSp>
          <p:nvGrpSpPr>
            <p:cNvPr id="81" name="102 Grupo"/>
            <p:cNvGrpSpPr/>
            <p:nvPr/>
          </p:nvGrpSpPr>
          <p:grpSpPr>
            <a:xfrm rot="18991341">
              <a:off x="7806219" y="4248041"/>
              <a:ext cx="1094744" cy="627965"/>
              <a:chOff x="4397943" y="3590704"/>
              <a:chExt cx="1094744" cy="627965"/>
            </a:xfrm>
          </p:grpSpPr>
          <p:sp>
            <p:nvSpPr>
              <p:cNvPr id="82" name="81 Cheurón"/>
              <p:cNvSpPr/>
              <p:nvPr/>
            </p:nvSpPr>
            <p:spPr>
              <a:xfrm rot="2580543">
                <a:off x="4397943" y="3590704"/>
                <a:ext cx="1094744" cy="554379"/>
              </a:xfrm>
              <a:prstGeom prst="chevron">
                <a:avLst/>
              </a:prstGeom>
              <a:solidFill>
                <a:srgbClr val="00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>
                  <a:solidFill>
                    <a:schemeClr val="tx1"/>
                  </a:solidFill>
                </a:endParaRPr>
              </a:p>
            </p:txBody>
          </p:sp>
          <p:sp>
            <p:nvSpPr>
              <p:cNvPr id="84" name="83 CuadroTexto"/>
              <p:cNvSpPr txBox="1"/>
              <p:nvPr/>
            </p:nvSpPr>
            <p:spPr>
              <a:xfrm rot="2586040">
                <a:off x="4576306" y="3633894"/>
                <a:ext cx="798617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ES" sz="3200" dirty="0" smtClean="0"/>
                  <a:t>Asn</a:t>
                </a:r>
                <a:endParaRPr lang="es-ES" sz="3200" dirty="0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27 Recortar rectángulo de esquina sencilla"/>
          <p:cNvSpPr/>
          <p:nvPr/>
        </p:nvSpPr>
        <p:spPr>
          <a:xfrm rot="10800000" flipH="1">
            <a:off x="-176" y="0"/>
            <a:ext cx="4140128" cy="612000"/>
          </a:xfrm>
          <a:prstGeom prst="snip1Rect">
            <a:avLst>
              <a:gd name="adj" fmla="val 39534"/>
            </a:avLst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0" name="29 CuadroTexto"/>
          <p:cNvSpPr txBox="1"/>
          <p:nvPr/>
        </p:nvSpPr>
        <p:spPr>
          <a:xfrm>
            <a:off x="254460" y="51470"/>
            <a:ext cx="35974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 smtClean="0"/>
              <a:t>TRADUCCIÓN DEL ADN</a:t>
            </a:r>
            <a:endParaRPr lang="es-ES" sz="2800" b="1" dirty="0"/>
          </a:p>
        </p:txBody>
      </p:sp>
      <p:grpSp>
        <p:nvGrpSpPr>
          <p:cNvPr id="2" name="98 Grupo"/>
          <p:cNvGrpSpPr>
            <a:grpSpLocks noChangeAspect="1"/>
          </p:cNvGrpSpPr>
          <p:nvPr/>
        </p:nvGrpSpPr>
        <p:grpSpPr>
          <a:xfrm>
            <a:off x="4082520" y="735942"/>
            <a:ext cx="2793400" cy="3563999"/>
            <a:chOff x="2771795" y="1059584"/>
            <a:chExt cx="2088229" cy="2664300"/>
          </a:xfrm>
        </p:grpSpPr>
        <p:grpSp>
          <p:nvGrpSpPr>
            <p:cNvPr id="3" name="65 Grupo"/>
            <p:cNvGrpSpPr/>
            <p:nvPr/>
          </p:nvGrpSpPr>
          <p:grpSpPr>
            <a:xfrm>
              <a:off x="2771795" y="1059584"/>
              <a:ext cx="2088229" cy="2664300"/>
              <a:chOff x="5076056" y="1419622"/>
              <a:chExt cx="2088232" cy="2664296"/>
            </a:xfrm>
          </p:grpSpPr>
          <p:sp>
            <p:nvSpPr>
              <p:cNvPr id="35" name="34 Elipse"/>
              <p:cNvSpPr/>
              <p:nvPr/>
            </p:nvSpPr>
            <p:spPr>
              <a:xfrm>
                <a:off x="5076056" y="2211710"/>
                <a:ext cx="2088232" cy="1872208"/>
              </a:xfrm>
              <a:prstGeom prst="ellipse">
                <a:avLst/>
              </a:prstGeom>
              <a:solidFill>
                <a:srgbClr val="00808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 dirty="0"/>
              </a:p>
            </p:txBody>
          </p:sp>
          <p:sp>
            <p:nvSpPr>
              <p:cNvPr id="33" name="32 Elipse"/>
              <p:cNvSpPr/>
              <p:nvPr/>
            </p:nvSpPr>
            <p:spPr>
              <a:xfrm>
                <a:off x="5364088" y="1419622"/>
                <a:ext cx="1512168" cy="1152128"/>
              </a:xfrm>
              <a:prstGeom prst="ellipse">
                <a:avLst/>
              </a:prstGeom>
              <a:solidFill>
                <a:srgbClr val="00808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 dirty="0"/>
              </a:p>
            </p:txBody>
          </p:sp>
        </p:grpSp>
        <p:sp>
          <p:nvSpPr>
            <p:cNvPr id="78" name="77 Elipse"/>
            <p:cNvSpPr/>
            <p:nvPr/>
          </p:nvSpPr>
          <p:spPr>
            <a:xfrm>
              <a:off x="3347860" y="1635647"/>
              <a:ext cx="288032" cy="288032"/>
            </a:xfrm>
            <a:prstGeom prst="ellipse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79" name="78 Elipse"/>
            <p:cNvSpPr/>
            <p:nvPr/>
          </p:nvSpPr>
          <p:spPr>
            <a:xfrm>
              <a:off x="3995936" y="1635646"/>
              <a:ext cx="288032" cy="288032"/>
            </a:xfrm>
            <a:prstGeom prst="ellipse">
              <a:avLst/>
            </a:prstGeom>
            <a:solidFill>
              <a:srgbClr val="00CCFF"/>
            </a:solidFill>
            <a:ln>
              <a:solidFill>
                <a:srgbClr val="00CC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</p:grpSp>
      <p:sp>
        <p:nvSpPr>
          <p:cNvPr id="36" name="35 Rectángulo"/>
          <p:cNvSpPr/>
          <p:nvPr/>
        </p:nvSpPr>
        <p:spPr>
          <a:xfrm rot="5400000" flipV="1">
            <a:off x="3013544" y="2175686"/>
            <a:ext cx="467996" cy="108000"/>
          </a:xfrm>
          <a:prstGeom prst="rect">
            <a:avLst/>
          </a:prstGeom>
          <a:solidFill>
            <a:srgbClr val="CC0099"/>
          </a:solidFill>
          <a:ln>
            <a:solidFill>
              <a:srgbClr val="CC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7" name="36 Rectángulo"/>
          <p:cNvSpPr/>
          <p:nvPr/>
        </p:nvSpPr>
        <p:spPr>
          <a:xfrm rot="5400000" flipV="1">
            <a:off x="3343856" y="2175685"/>
            <a:ext cx="467996" cy="108000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8" name="37 Rectángulo"/>
          <p:cNvSpPr/>
          <p:nvPr/>
        </p:nvSpPr>
        <p:spPr>
          <a:xfrm rot="5400000" flipV="1">
            <a:off x="3694494" y="2175685"/>
            <a:ext cx="467996" cy="108000"/>
          </a:xfrm>
          <a:prstGeom prst="rect">
            <a:avLst/>
          </a:prstGeom>
          <a:solidFill>
            <a:srgbClr val="CC0099"/>
          </a:solidFill>
          <a:ln>
            <a:solidFill>
              <a:srgbClr val="CC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9" name="38 Rectángulo"/>
          <p:cNvSpPr/>
          <p:nvPr/>
        </p:nvSpPr>
        <p:spPr>
          <a:xfrm>
            <a:off x="3131616" y="1995686"/>
            <a:ext cx="1008000" cy="133729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40" name="39 Rectángulo"/>
          <p:cNvSpPr/>
          <p:nvPr/>
        </p:nvSpPr>
        <p:spPr>
          <a:xfrm rot="5400000" flipV="1">
            <a:off x="4021656" y="2175686"/>
            <a:ext cx="467996" cy="108000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43" name="42 Rectángulo"/>
          <p:cNvSpPr/>
          <p:nvPr/>
        </p:nvSpPr>
        <p:spPr>
          <a:xfrm rot="5400000" flipV="1">
            <a:off x="4351968" y="2175685"/>
            <a:ext cx="467996" cy="108000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44" name="43 Rectángulo"/>
          <p:cNvSpPr/>
          <p:nvPr/>
        </p:nvSpPr>
        <p:spPr>
          <a:xfrm rot="5400000" flipV="1">
            <a:off x="4702606" y="2175685"/>
            <a:ext cx="467996" cy="1080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46" name="45 Rectángulo"/>
          <p:cNvSpPr/>
          <p:nvPr/>
        </p:nvSpPr>
        <p:spPr>
          <a:xfrm>
            <a:off x="4139728" y="1995686"/>
            <a:ext cx="1008000" cy="133729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8" name="57 Rectángulo"/>
          <p:cNvSpPr/>
          <p:nvPr/>
        </p:nvSpPr>
        <p:spPr>
          <a:xfrm rot="5400000" flipV="1">
            <a:off x="997432" y="2175686"/>
            <a:ext cx="467996" cy="1080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9" name="58 Rectángulo"/>
          <p:cNvSpPr/>
          <p:nvPr/>
        </p:nvSpPr>
        <p:spPr>
          <a:xfrm rot="5400000" flipV="1">
            <a:off x="1327744" y="2175685"/>
            <a:ext cx="467996" cy="1080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60" name="59 Rectángulo"/>
          <p:cNvSpPr/>
          <p:nvPr/>
        </p:nvSpPr>
        <p:spPr>
          <a:xfrm rot="5400000" flipV="1">
            <a:off x="1678382" y="2175685"/>
            <a:ext cx="467996" cy="108000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0" name="49 Elipse"/>
          <p:cNvSpPr/>
          <p:nvPr/>
        </p:nvSpPr>
        <p:spPr>
          <a:xfrm>
            <a:off x="4859697" y="2690509"/>
            <a:ext cx="385297" cy="385297"/>
          </a:xfrm>
          <a:prstGeom prst="ellipse">
            <a:avLst/>
          </a:prstGeom>
          <a:solidFill>
            <a:srgbClr val="FF0066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1" name="50 Elipse"/>
          <p:cNvSpPr/>
          <p:nvPr/>
        </p:nvSpPr>
        <p:spPr>
          <a:xfrm>
            <a:off x="5726614" y="2690509"/>
            <a:ext cx="385297" cy="385297"/>
          </a:xfrm>
          <a:prstGeom prst="ellipse">
            <a:avLst/>
          </a:prstGeom>
          <a:solidFill>
            <a:srgbClr val="FF0066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61" name="60 Rectángulo"/>
          <p:cNvSpPr/>
          <p:nvPr/>
        </p:nvSpPr>
        <p:spPr>
          <a:xfrm>
            <a:off x="1115504" y="1995686"/>
            <a:ext cx="1008000" cy="133729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62" name="61 Rectángulo"/>
          <p:cNvSpPr/>
          <p:nvPr/>
        </p:nvSpPr>
        <p:spPr>
          <a:xfrm rot="5400000" flipV="1">
            <a:off x="2005545" y="2175686"/>
            <a:ext cx="467996" cy="108000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63" name="62 Rectángulo"/>
          <p:cNvSpPr/>
          <p:nvPr/>
        </p:nvSpPr>
        <p:spPr>
          <a:xfrm rot="5400000" flipV="1">
            <a:off x="2335857" y="2175685"/>
            <a:ext cx="467996" cy="108000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64" name="63 Rectángulo"/>
          <p:cNvSpPr/>
          <p:nvPr/>
        </p:nvSpPr>
        <p:spPr>
          <a:xfrm rot="5400000" flipV="1">
            <a:off x="2686495" y="2175685"/>
            <a:ext cx="467996" cy="1080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65" name="64 Rectángulo"/>
          <p:cNvSpPr/>
          <p:nvPr/>
        </p:nvSpPr>
        <p:spPr>
          <a:xfrm>
            <a:off x="2123617" y="1995686"/>
            <a:ext cx="1008000" cy="133729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69" name="68 Rectángulo"/>
          <p:cNvSpPr/>
          <p:nvPr/>
        </p:nvSpPr>
        <p:spPr>
          <a:xfrm rot="5400000" flipV="1">
            <a:off x="5039962" y="2175685"/>
            <a:ext cx="467996" cy="108000"/>
          </a:xfrm>
          <a:prstGeom prst="rect">
            <a:avLst/>
          </a:prstGeom>
          <a:solidFill>
            <a:srgbClr val="CC0099"/>
          </a:solidFill>
          <a:ln>
            <a:solidFill>
              <a:srgbClr val="CC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70" name="69 Rectángulo"/>
          <p:cNvSpPr/>
          <p:nvPr/>
        </p:nvSpPr>
        <p:spPr>
          <a:xfrm rot="5400000" flipV="1">
            <a:off x="5370274" y="2175684"/>
            <a:ext cx="467996" cy="108000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71" name="70 Rectángulo"/>
          <p:cNvSpPr/>
          <p:nvPr/>
        </p:nvSpPr>
        <p:spPr>
          <a:xfrm rot="5400000" flipV="1">
            <a:off x="5720912" y="2175684"/>
            <a:ext cx="467996" cy="108000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3" name="52 Rectángulo"/>
          <p:cNvSpPr/>
          <p:nvPr/>
        </p:nvSpPr>
        <p:spPr>
          <a:xfrm>
            <a:off x="5147841" y="1995686"/>
            <a:ext cx="1008000" cy="133729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grpSp>
        <p:nvGrpSpPr>
          <p:cNvPr id="4" name="144 Grupo"/>
          <p:cNvGrpSpPr/>
          <p:nvPr/>
        </p:nvGrpSpPr>
        <p:grpSpPr>
          <a:xfrm rot="19867668">
            <a:off x="3614229" y="2812123"/>
            <a:ext cx="1008000" cy="467998"/>
            <a:chOff x="2771800" y="2859782"/>
            <a:chExt cx="1008000" cy="467998"/>
          </a:xfrm>
        </p:grpSpPr>
        <p:sp>
          <p:nvSpPr>
            <p:cNvPr id="49" name="48 Rectángulo"/>
            <p:cNvSpPr/>
            <p:nvPr/>
          </p:nvSpPr>
          <p:spPr>
            <a:xfrm rot="16200000">
              <a:off x="2653728" y="3039780"/>
              <a:ext cx="467996" cy="108000"/>
            </a:xfrm>
            <a:prstGeom prst="rect">
              <a:avLst/>
            </a:prstGeom>
            <a:solidFill>
              <a:srgbClr val="CC0099"/>
            </a:solidFill>
            <a:ln>
              <a:solidFill>
                <a:srgbClr val="CC00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52" name="51 Rectángulo"/>
            <p:cNvSpPr/>
            <p:nvPr/>
          </p:nvSpPr>
          <p:spPr>
            <a:xfrm rot="16200000">
              <a:off x="2984040" y="3039781"/>
              <a:ext cx="467996" cy="108000"/>
            </a:xfrm>
            <a:prstGeom prst="rect">
              <a:avLst/>
            </a:prstGeom>
            <a:solidFill>
              <a:srgbClr val="CC0099"/>
            </a:solidFill>
            <a:ln>
              <a:solidFill>
                <a:srgbClr val="CC00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66" name="65 Rectángulo"/>
            <p:cNvSpPr/>
            <p:nvPr/>
          </p:nvSpPr>
          <p:spPr>
            <a:xfrm rot="16200000">
              <a:off x="3334678" y="3039781"/>
              <a:ext cx="467996" cy="108000"/>
            </a:xfrm>
            <a:prstGeom prst="rect">
              <a:avLst/>
            </a:prstGeom>
            <a:solidFill>
              <a:srgbClr val="00FF99"/>
            </a:solidFill>
            <a:ln>
              <a:solidFill>
                <a:srgbClr val="00FF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68" name="67 Rectángulo"/>
            <p:cNvSpPr/>
            <p:nvPr/>
          </p:nvSpPr>
          <p:spPr>
            <a:xfrm flipV="1">
              <a:off x="2771800" y="3194051"/>
              <a:ext cx="1008000" cy="133729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</p:grpSp>
      <p:sp>
        <p:nvSpPr>
          <p:cNvPr id="83" name="82 Forma libre"/>
          <p:cNvSpPr/>
          <p:nvPr/>
        </p:nvSpPr>
        <p:spPr>
          <a:xfrm rot="3590110">
            <a:off x="5027421" y="3587992"/>
            <a:ext cx="932329" cy="322730"/>
          </a:xfrm>
          <a:custGeom>
            <a:avLst/>
            <a:gdLst>
              <a:gd name="connsiteX0" fmla="*/ 0 w 932329"/>
              <a:gd name="connsiteY0" fmla="*/ 53789 h 322730"/>
              <a:gd name="connsiteX1" fmla="*/ 62753 w 932329"/>
              <a:gd name="connsiteY1" fmla="*/ 322730 h 322730"/>
              <a:gd name="connsiteX2" fmla="*/ 233082 w 932329"/>
              <a:gd name="connsiteY2" fmla="*/ 0 h 322730"/>
              <a:gd name="connsiteX3" fmla="*/ 259976 w 932329"/>
              <a:gd name="connsiteY3" fmla="*/ 277906 h 322730"/>
              <a:gd name="connsiteX4" fmla="*/ 412376 w 932329"/>
              <a:gd name="connsiteY4" fmla="*/ 98612 h 322730"/>
              <a:gd name="connsiteX5" fmla="*/ 206188 w 932329"/>
              <a:gd name="connsiteY5" fmla="*/ 71718 h 322730"/>
              <a:gd name="connsiteX6" fmla="*/ 493059 w 932329"/>
              <a:gd name="connsiteY6" fmla="*/ 313765 h 322730"/>
              <a:gd name="connsiteX7" fmla="*/ 770965 w 932329"/>
              <a:gd name="connsiteY7" fmla="*/ 98612 h 322730"/>
              <a:gd name="connsiteX8" fmla="*/ 842682 w 932329"/>
              <a:gd name="connsiteY8" fmla="*/ 35859 h 322730"/>
              <a:gd name="connsiteX9" fmla="*/ 609600 w 932329"/>
              <a:gd name="connsiteY9" fmla="*/ 80683 h 322730"/>
              <a:gd name="connsiteX10" fmla="*/ 887506 w 932329"/>
              <a:gd name="connsiteY10" fmla="*/ 259977 h 322730"/>
              <a:gd name="connsiteX11" fmla="*/ 932329 w 932329"/>
              <a:gd name="connsiteY11" fmla="*/ 233083 h 322730"/>
              <a:gd name="connsiteX12" fmla="*/ 923365 w 932329"/>
              <a:gd name="connsiteY12" fmla="*/ 71718 h 3227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32329" h="322730">
                <a:moveTo>
                  <a:pt x="0" y="53789"/>
                </a:moveTo>
                <a:lnTo>
                  <a:pt x="62753" y="322730"/>
                </a:lnTo>
                <a:lnTo>
                  <a:pt x="233082" y="0"/>
                </a:lnTo>
                <a:lnTo>
                  <a:pt x="259976" y="277906"/>
                </a:lnTo>
                <a:lnTo>
                  <a:pt x="412376" y="98612"/>
                </a:lnTo>
                <a:lnTo>
                  <a:pt x="206188" y="71718"/>
                </a:lnTo>
                <a:lnTo>
                  <a:pt x="493059" y="313765"/>
                </a:lnTo>
                <a:lnTo>
                  <a:pt x="770965" y="98612"/>
                </a:lnTo>
                <a:lnTo>
                  <a:pt x="842682" y="35859"/>
                </a:lnTo>
                <a:lnTo>
                  <a:pt x="609600" y="80683"/>
                </a:lnTo>
                <a:lnTo>
                  <a:pt x="887506" y="259977"/>
                </a:lnTo>
                <a:lnTo>
                  <a:pt x="932329" y="233083"/>
                </a:lnTo>
                <a:lnTo>
                  <a:pt x="923365" y="71718"/>
                </a:lnTo>
              </a:path>
            </a:pathLst>
          </a:custGeom>
          <a:ln w="76200"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5" name="44 Rectángulo"/>
          <p:cNvSpPr/>
          <p:nvPr/>
        </p:nvSpPr>
        <p:spPr>
          <a:xfrm rot="5400000" flipV="1">
            <a:off x="-10568" y="2175686"/>
            <a:ext cx="467996" cy="108000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47" name="46 Rectángulo"/>
          <p:cNvSpPr/>
          <p:nvPr/>
        </p:nvSpPr>
        <p:spPr>
          <a:xfrm rot="5400000" flipV="1">
            <a:off x="319744" y="2175685"/>
            <a:ext cx="467996" cy="108000"/>
          </a:xfrm>
          <a:prstGeom prst="rect">
            <a:avLst/>
          </a:prstGeom>
          <a:solidFill>
            <a:srgbClr val="CC0099"/>
          </a:solidFill>
          <a:ln>
            <a:solidFill>
              <a:srgbClr val="CC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48" name="47 Rectángulo"/>
          <p:cNvSpPr/>
          <p:nvPr/>
        </p:nvSpPr>
        <p:spPr>
          <a:xfrm rot="5400000" flipV="1">
            <a:off x="670382" y="2175685"/>
            <a:ext cx="467996" cy="108000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4" name="53 Rectángulo"/>
          <p:cNvSpPr/>
          <p:nvPr/>
        </p:nvSpPr>
        <p:spPr>
          <a:xfrm>
            <a:off x="107504" y="1995686"/>
            <a:ext cx="1008000" cy="133729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5" name="54 CuadroTexto"/>
          <p:cNvSpPr txBox="1"/>
          <p:nvPr/>
        </p:nvSpPr>
        <p:spPr>
          <a:xfrm>
            <a:off x="5076056" y="1385307"/>
            <a:ext cx="108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b="1" dirty="0" smtClean="0">
                <a:solidFill>
                  <a:srgbClr val="CC0099"/>
                </a:solidFill>
              </a:rPr>
              <a:t>U</a:t>
            </a:r>
            <a:r>
              <a:rPr lang="es-ES" sz="3600" b="1" dirty="0" smtClean="0">
                <a:solidFill>
                  <a:srgbClr val="00FF99"/>
                </a:solidFill>
              </a:rPr>
              <a:t>G</a:t>
            </a:r>
            <a:r>
              <a:rPr lang="es-ES" sz="3600" b="1" dirty="0" smtClean="0">
                <a:solidFill>
                  <a:srgbClr val="FF6600"/>
                </a:solidFill>
              </a:rPr>
              <a:t>A</a:t>
            </a:r>
            <a:endParaRPr lang="es-ES" sz="3600" b="1" dirty="0">
              <a:solidFill>
                <a:srgbClr val="00FF99"/>
              </a:solidFill>
            </a:endParaRPr>
          </a:p>
        </p:txBody>
      </p:sp>
      <p:sp>
        <p:nvSpPr>
          <p:cNvPr id="56" name="55 CuadroTexto"/>
          <p:cNvSpPr txBox="1"/>
          <p:nvPr/>
        </p:nvSpPr>
        <p:spPr>
          <a:xfrm>
            <a:off x="5076056" y="555526"/>
            <a:ext cx="108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b="1" dirty="0" smtClean="0">
                <a:solidFill>
                  <a:srgbClr val="CC0099"/>
                </a:solidFill>
              </a:rPr>
              <a:t>U</a:t>
            </a:r>
            <a:r>
              <a:rPr lang="es-ES" sz="3600" b="1" dirty="0" smtClean="0">
                <a:solidFill>
                  <a:srgbClr val="FF6600"/>
                </a:solidFill>
              </a:rPr>
              <a:t>AA</a:t>
            </a:r>
            <a:endParaRPr lang="es-ES" sz="3600" b="1" dirty="0">
              <a:solidFill>
                <a:srgbClr val="00FF99"/>
              </a:solidFill>
            </a:endParaRPr>
          </a:p>
        </p:txBody>
      </p:sp>
      <p:sp>
        <p:nvSpPr>
          <p:cNvPr id="57" name="56 CuadroTexto"/>
          <p:cNvSpPr txBox="1"/>
          <p:nvPr/>
        </p:nvSpPr>
        <p:spPr>
          <a:xfrm>
            <a:off x="5076056" y="953259"/>
            <a:ext cx="108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b="1" dirty="0" smtClean="0">
                <a:solidFill>
                  <a:srgbClr val="CC0099"/>
                </a:solidFill>
              </a:rPr>
              <a:t>U</a:t>
            </a:r>
            <a:r>
              <a:rPr lang="es-ES" sz="3600" b="1" dirty="0" smtClean="0">
                <a:solidFill>
                  <a:srgbClr val="FF6600"/>
                </a:solidFill>
              </a:rPr>
              <a:t>A</a:t>
            </a:r>
            <a:r>
              <a:rPr lang="es-ES" sz="3600" b="1" dirty="0" smtClean="0">
                <a:solidFill>
                  <a:srgbClr val="00FF99"/>
                </a:solidFill>
              </a:rPr>
              <a:t>G</a:t>
            </a:r>
            <a:endParaRPr lang="es-ES" sz="3600" b="1" dirty="0">
              <a:solidFill>
                <a:srgbClr val="00FF99"/>
              </a:solidFill>
            </a:endParaRPr>
          </a:p>
        </p:txBody>
      </p:sp>
      <p:sp>
        <p:nvSpPr>
          <p:cNvPr id="67" name="66 Octágono"/>
          <p:cNvSpPr/>
          <p:nvPr/>
        </p:nvSpPr>
        <p:spPr>
          <a:xfrm>
            <a:off x="5220072" y="2499742"/>
            <a:ext cx="864096" cy="828144"/>
          </a:xfrm>
          <a:prstGeom prst="octagon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400" dirty="0"/>
          </a:p>
        </p:txBody>
      </p:sp>
      <p:sp>
        <p:nvSpPr>
          <p:cNvPr id="72" name="71 CuadroTexto"/>
          <p:cNvSpPr txBox="1"/>
          <p:nvPr/>
        </p:nvSpPr>
        <p:spPr>
          <a:xfrm>
            <a:off x="5148064" y="2643758"/>
            <a:ext cx="11521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b="1" dirty="0" smtClean="0">
                <a:solidFill>
                  <a:schemeClr val="bg1"/>
                </a:solidFill>
              </a:rPr>
              <a:t>STOP</a:t>
            </a:r>
            <a:endParaRPr lang="es-ES" sz="3200" b="1" dirty="0">
              <a:solidFill>
                <a:schemeClr val="bg1"/>
              </a:solidFill>
            </a:endParaRPr>
          </a:p>
        </p:txBody>
      </p:sp>
      <p:sp>
        <p:nvSpPr>
          <p:cNvPr id="75" name="74 Forma libre"/>
          <p:cNvSpPr/>
          <p:nvPr/>
        </p:nvSpPr>
        <p:spPr>
          <a:xfrm rot="19872103">
            <a:off x="4738271" y="2931790"/>
            <a:ext cx="306000" cy="1366786"/>
          </a:xfrm>
          <a:custGeom>
            <a:avLst/>
            <a:gdLst>
              <a:gd name="connsiteX0" fmla="*/ 125506 w 233083"/>
              <a:gd name="connsiteY0" fmla="*/ 0 h 1411941"/>
              <a:gd name="connsiteX1" fmla="*/ 125506 w 233083"/>
              <a:gd name="connsiteY1" fmla="*/ 376517 h 1411941"/>
              <a:gd name="connsiteX2" fmla="*/ 0 w 233083"/>
              <a:gd name="connsiteY2" fmla="*/ 367553 h 1411941"/>
              <a:gd name="connsiteX3" fmla="*/ 8965 w 233083"/>
              <a:gd name="connsiteY3" fmla="*/ 555811 h 1411941"/>
              <a:gd name="connsiteX4" fmla="*/ 107577 w 233083"/>
              <a:gd name="connsiteY4" fmla="*/ 555811 h 1411941"/>
              <a:gd name="connsiteX5" fmla="*/ 107577 w 233083"/>
              <a:gd name="connsiteY5" fmla="*/ 950258 h 1411941"/>
              <a:gd name="connsiteX6" fmla="*/ 0 w 233083"/>
              <a:gd name="connsiteY6" fmla="*/ 959223 h 1411941"/>
              <a:gd name="connsiteX7" fmla="*/ 8965 w 233083"/>
              <a:gd name="connsiteY7" fmla="*/ 1129553 h 1411941"/>
              <a:gd name="connsiteX8" fmla="*/ 98612 w 233083"/>
              <a:gd name="connsiteY8" fmla="*/ 1129553 h 1411941"/>
              <a:gd name="connsiteX9" fmla="*/ 98612 w 233083"/>
              <a:gd name="connsiteY9" fmla="*/ 1299882 h 1411941"/>
              <a:gd name="connsiteX10" fmla="*/ 233083 w 233083"/>
              <a:gd name="connsiteY10" fmla="*/ 1192306 h 1411941"/>
              <a:gd name="connsiteX0" fmla="*/ 125506 w 125506"/>
              <a:gd name="connsiteY0" fmla="*/ 0 h 1299882"/>
              <a:gd name="connsiteX1" fmla="*/ 125506 w 125506"/>
              <a:gd name="connsiteY1" fmla="*/ 376517 h 1299882"/>
              <a:gd name="connsiteX2" fmla="*/ 0 w 125506"/>
              <a:gd name="connsiteY2" fmla="*/ 367553 h 1299882"/>
              <a:gd name="connsiteX3" fmla="*/ 8965 w 125506"/>
              <a:gd name="connsiteY3" fmla="*/ 555811 h 1299882"/>
              <a:gd name="connsiteX4" fmla="*/ 107577 w 125506"/>
              <a:gd name="connsiteY4" fmla="*/ 555811 h 1299882"/>
              <a:gd name="connsiteX5" fmla="*/ 107577 w 125506"/>
              <a:gd name="connsiteY5" fmla="*/ 950258 h 1299882"/>
              <a:gd name="connsiteX6" fmla="*/ 0 w 125506"/>
              <a:gd name="connsiteY6" fmla="*/ 959223 h 1299882"/>
              <a:gd name="connsiteX7" fmla="*/ 8965 w 125506"/>
              <a:gd name="connsiteY7" fmla="*/ 1129553 h 1299882"/>
              <a:gd name="connsiteX8" fmla="*/ 98612 w 125506"/>
              <a:gd name="connsiteY8" fmla="*/ 1129553 h 1299882"/>
              <a:gd name="connsiteX9" fmla="*/ 98612 w 125506"/>
              <a:gd name="connsiteY9" fmla="*/ 1299882 h 1299882"/>
              <a:gd name="connsiteX0" fmla="*/ 125506 w 125506"/>
              <a:gd name="connsiteY0" fmla="*/ 0 h 1331258"/>
              <a:gd name="connsiteX1" fmla="*/ 125506 w 125506"/>
              <a:gd name="connsiteY1" fmla="*/ 376517 h 1331258"/>
              <a:gd name="connsiteX2" fmla="*/ 0 w 125506"/>
              <a:gd name="connsiteY2" fmla="*/ 367553 h 1331258"/>
              <a:gd name="connsiteX3" fmla="*/ 8965 w 125506"/>
              <a:gd name="connsiteY3" fmla="*/ 555811 h 1331258"/>
              <a:gd name="connsiteX4" fmla="*/ 107577 w 125506"/>
              <a:gd name="connsiteY4" fmla="*/ 555811 h 1331258"/>
              <a:gd name="connsiteX5" fmla="*/ 107577 w 125506"/>
              <a:gd name="connsiteY5" fmla="*/ 950258 h 1331258"/>
              <a:gd name="connsiteX6" fmla="*/ 0 w 125506"/>
              <a:gd name="connsiteY6" fmla="*/ 959223 h 1331258"/>
              <a:gd name="connsiteX7" fmla="*/ 8965 w 125506"/>
              <a:gd name="connsiteY7" fmla="*/ 1129553 h 1331258"/>
              <a:gd name="connsiteX8" fmla="*/ 98612 w 125506"/>
              <a:gd name="connsiteY8" fmla="*/ 1129553 h 1331258"/>
              <a:gd name="connsiteX9" fmla="*/ 98612 w 125506"/>
              <a:gd name="connsiteY9" fmla="*/ 1299882 h 1331258"/>
              <a:gd name="connsiteX10" fmla="*/ 89647 w 125506"/>
              <a:gd name="connsiteY10" fmla="*/ 1317811 h 1331258"/>
              <a:gd name="connsiteX0" fmla="*/ 125506 w 249178"/>
              <a:gd name="connsiteY0" fmla="*/ 0 h 1331258"/>
              <a:gd name="connsiteX1" fmla="*/ 125506 w 249178"/>
              <a:gd name="connsiteY1" fmla="*/ 376517 h 1331258"/>
              <a:gd name="connsiteX2" fmla="*/ 0 w 249178"/>
              <a:gd name="connsiteY2" fmla="*/ 367553 h 1331258"/>
              <a:gd name="connsiteX3" fmla="*/ 8965 w 249178"/>
              <a:gd name="connsiteY3" fmla="*/ 555811 h 1331258"/>
              <a:gd name="connsiteX4" fmla="*/ 107577 w 249178"/>
              <a:gd name="connsiteY4" fmla="*/ 555811 h 1331258"/>
              <a:gd name="connsiteX5" fmla="*/ 107577 w 249178"/>
              <a:gd name="connsiteY5" fmla="*/ 950258 h 1331258"/>
              <a:gd name="connsiteX6" fmla="*/ 0 w 249178"/>
              <a:gd name="connsiteY6" fmla="*/ 959223 h 1331258"/>
              <a:gd name="connsiteX7" fmla="*/ 8965 w 249178"/>
              <a:gd name="connsiteY7" fmla="*/ 1129553 h 1331258"/>
              <a:gd name="connsiteX8" fmla="*/ 98612 w 249178"/>
              <a:gd name="connsiteY8" fmla="*/ 1129553 h 1331258"/>
              <a:gd name="connsiteX9" fmla="*/ 98612 w 249178"/>
              <a:gd name="connsiteY9" fmla="*/ 1299882 h 1331258"/>
              <a:gd name="connsiteX10" fmla="*/ 247310 w 249178"/>
              <a:gd name="connsiteY10" fmla="*/ 1188608 h 1331258"/>
              <a:gd name="connsiteX0" fmla="*/ 125506 w 274204"/>
              <a:gd name="connsiteY0" fmla="*/ 0 h 1331258"/>
              <a:gd name="connsiteX1" fmla="*/ 125506 w 274204"/>
              <a:gd name="connsiteY1" fmla="*/ 376517 h 1331258"/>
              <a:gd name="connsiteX2" fmla="*/ 0 w 274204"/>
              <a:gd name="connsiteY2" fmla="*/ 367553 h 1331258"/>
              <a:gd name="connsiteX3" fmla="*/ 8965 w 274204"/>
              <a:gd name="connsiteY3" fmla="*/ 555811 h 1331258"/>
              <a:gd name="connsiteX4" fmla="*/ 107577 w 274204"/>
              <a:gd name="connsiteY4" fmla="*/ 555811 h 1331258"/>
              <a:gd name="connsiteX5" fmla="*/ 107577 w 274204"/>
              <a:gd name="connsiteY5" fmla="*/ 950258 h 1331258"/>
              <a:gd name="connsiteX6" fmla="*/ 0 w 274204"/>
              <a:gd name="connsiteY6" fmla="*/ 959223 h 1331258"/>
              <a:gd name="connsiteX7" fmla="*/ 8965 w 274204"/>
              <a:gd name="connsiteY7" fmla="*/ 1129553 h 1331258"/>
              <a:gd name="connsiteX8" fmla="*/ 98612 w 274204"/>
              <a:gd name="connsiteY8" fmla="*/ 1129553 h 1331258"/>
              <a:gd name="connsiteX9" fmla="*/ 98612 w 274204"/>
              <a:gd name="connsiteY9" fmla="*/ 1299882 h 1331258"/>
              <a:gd name="connsiteX10" fmla="*/ 247310 w 274204"/>
              <a:gd name="connsiteY10" fmla="*/ 1188608 h 1331258"/>
              <a:gd name="connsiteX11" fmla="*/ 259977 w 274204"/>
              <a:gd name="connsiteY11" fmla="*/ 1165411 h 1331258"/>
              <a:gd name="connsiteX0" fmla="*/ 125506 w 274204"/>
              <a:gd name="connsiteY0" fmla="*/ 35528 h 1366786"/>
              <a:gd name="connsiteX1" fmla="*/ 125506 w 274204"/>
              <a:gd name="connsiteY1" fmla="*/ 412045 h 1366786"/>
              <a:gd name="connsiteX2" fmla="*/ 0 w 274204"/>
              <a:gd name="connsiteY2" fmla="*/ 403081 h 1366786"/>
              <a:gd name="connsiteX3" fmla="*/ 8965 w 274204"/>
              <a:gd name="connsiteY3" fmla="*/ 591339 h 1366786"/>
              <a:gd name="connsiteX4" fmla="*/ 107577 w 274204"/>
              <a:gd name="connsiteY4" fmla="*/ 591339 h 1366786"/>
              <a:gd name="connsiteX5" fmla="*/ 107577 w 274204"/>
              <a:gd name="connsiteY5" fmla="*/ 985786 h 1366786"/>
              <a:gd name="connsiteX6" fmla="*/ 0 w 274204"/>
              <a:gd name="connsiteY6" fmla="*/ 994751 h 1366786"/>
              <a:gd name="connsiteX7" fmla="*/ 8965 w 274204"/>
              <a:gd name="connsiteY7" fmla="*/ 1165081 h 1366786"/>
              <a:gd name="connsiteX8" fmla="*/ 98612 w 274204"/>
              <a:gd name="connsiteY8" fmla="*/ 1165081 h 1366786"/>
              <a:gd name="connsiteX9" fmla="*/ 98612 w 274204"/>
              <a:gd name="connsiteY9" fmla="*/ 1335410 h 1366786"/>
              <a:gd name="connsiteX10" fmla="*/ 247310 w 274204"/>
              <a:gd name="connsiteY10" fmla="*/ 1224136 h 1366786"/>
              <a:gd name="connsiteX11" fmla="*/ 247310 w 274204"/>
              <a:gd name="connsiteY11" fmla="*/ 0 h 13667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74204" h="1366786">
                <a:moveTo>
                  <a:pt x="125506" y="35528"/>
                </a:moveTo>
                <a:lnTo>
                  <a:pt x="125506" y="412045"/>
                </a:lnTo>
                <a:lnTo>
                  <a:pt x="0" y="403081"/>
                </a:lnTo>
                <a:lnTo>
                  <a:pt x="8965" y="591339"/>
                </a:lnTo>
                <a:lnTo>
                  <a:pt x="107577" y="591339"/>
                </a:lnTo>
                <a:lnTo>
                  <a:pt x="107577" y="985786"/>
                </a:lnTo>
                <a:lnTo>
                  <a:pt x="0" y="994751"/>
                </a:lnTo>
                <a:lnTo>
                  <a:pt x="8965" y="1165081"/>
                </a:lnTo>
                <a:lnTo>
                  <a:pt x="98612" y="1165081"/>
                </a:lnTo>
                <a:lnTo>
                  <a:pt x="98612" y="1335410"/>
                </a:lnTo>
                <a:cubicBezTo>
                  <a:pt x="97118" y="1366786"/>
                  <a:pt x="249178" y="1220401"/>
                  <a:pt x="247310" y="1224136"/>
                </a:cubicBezTo>
                <a:cubicBezTo>
                  <a:pt x="274204" y="1201724"/>
                  <a:pt x="244671" y="4833"/>
                  <a:pt x="247310" y="0"/>
                </a:cubicBezTo>
              </a:path>
            </a:pathLst>
          </a:custGeom>
          <a:solidFill>
            <a:srgbClr val="FFFF00"/>
          </a:solidFill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76" name="75 Grupo"/>
          <p:cNvGrpSpPr/>
          <p:nvPr/>
        </p:nvGrpSpPr>
        <p:grpSpPr>
          <a:xfrm>
            <a:off x="2835325" y="4443958"/>
            <a:ext cx="4616995" cy="627965"/>
            <a:chOff x="4283968" y="4248041"/>
            <a:chExt cx="4616995" cy="627965"/>
          </a:xfrm>
        </p:grpSpPr>
        <p:grpSp>
          <p:nvGrpSpPr>
            <p:cNvPr id="81" name="81 Grupo"/>
            <p:cNvGrpSpPr/>
            <p:nvPr/>
          </p:nvGrpSpPr>
          <p:grpSpPr>
            <a:xfrm>
              <a:off x="4283968" y="4248041"/>
              <a:ext cx="3698367" cy="627965"/>
              <a:chOff x="4040294" y="4248041"/>
              <a:chExt cx="3698367" cy="627965"/>
            </a:xfrm>
          </p:grpSpPr>
          <p:grpSp>
            <p:nvGrpSpPr>
              <p:cNvPr id="86" name="84 Grupo"/>
              <p:cNvGrpSpPr/>
              <p:nvPr/>
            </p:nvGrpSpPr>
            <p:grpSpPr>
              <a:xfrm>
                <a:off x="4040294" y="4248041"/>
                <a:ext cx="2835962" cy="627965"/>
                <a:chOff x="3903550" y="4248041"/>
                <a:chExt cx="2835962" cy="627965"/>
              </a:xfrm>
            </p:grpSpPr>
            <p:grpSp>
              <p:nvGrpSpPr>
                <p:cNvPr id="90" name="89 Grupo"/>
                <p:cNvGrpSpPr/>
                <p:nvPr/>
              </p:nvGrpSpPr>
              <p:grpSpPr>
                <a:xfrm>
                  <a:off x="3903550" y="4248041"/>
                  <a:ext cx="2735974" cy="627965"/>
                  <a:chOff x="3903550" y="4248041"/>
                  <a:chExt cx="2735974" cy="627965"/>
                </a:xfrm>
              </p:grpSpPr>
              <p:sp>
                <p:nvSpPr>
                  <p:cNvPr id="95" name="94 CuadroTexto"/>
                  <p:cNvSpPr txBox="1"/>
                  <p:nvPr/>
                </p:nvSpPr>
                <p:spPr>
                  <a:xfrm rot="2586040">
                    <a:off x="5919455" y="4258349"/>
                    <a:ext cx="720069" cy="584775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s-ES" sz="3200" dirty="0" smtClean="0">
                        <a:solidFill>
                          <a:srgbClr val="FF0066"/>
                        </a:solidFill>
                      </a:rPr>
                      <a:t>Ser</a:t>
                    </a:r>
                    <a:endParaRPr lang="es-ES" sz="3200" dirty="0">
                      <a:solidFill>
                        <a:srgbClr val="FF0066"/>
                      </a:solidFill>
                    </a:endParaRPr>
                  </a:p>
                </p:txBody>
              </p:sp>
              <p:grpSp>
                <p:nvGrpSpPr>
                  <p:cNvPr id="96" name="79 Grupo"/>
                  <p:cNvGrpSpPr/>
                  <p:nvPr/>
                </p:nvGrpSpPr>
                <p:grpSpPr>
                  <a:xfrm>
                    <a:off x="3903550" y="4248041"/>
                    <a:ext cx="1964594" cy="627965"/>
                    <a:chOff x="3840491" y="4248041"/>
                    <a:chExt cx="1964594" cy="627965"/>
                  </a:xfrm>
                </p:grpSpPr>
                <p:grpSp>
                  <p:nvGrpSpPr>
                    <p:cNvPr id="97" name="51 Grupo"/>
                    <p:cNvGrpSpPr/>
                    <p:nvPr/>
                  </p:nvGrpSpPr>
                  <p:grpSpPr>
                    <a:xfrm rot="19062422">
                      <a:off x="3840491" y="4248041"/>
                      <a:ext cx="1094744" cy="627965"/>
                      <a:chOff x="4397943" y="3590704"/>
                      <a:chExt cx="1094744" cy="627965"/>
                    </a:xfrm>
                  </p:grpSpPr>
                  <p:sp>
                    <p:nvSpPr>
                      <p:cNvPr id="102" name="101 Cheurón"/>
                      <p:cNvSpPr/>
                      <p:nvPr/>
                    </p:nvSpPr>
                    <p:spPr>
                      <a:xfrm rot="2580543">
                        <a:off x="4397943" y="3590704"/>
                        <a:ext cx="1094744" cy="554379"/>
                      </a:xfrm>
                      <a:prstGeom prst="chevron">
                        <a:avLst/>
                      </a:prstGeom>
                      <a:solidFill>
                        <a:srgbClr val="FF0066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s-ES">
                          <a:solidFill>
                            <a:schemeClr val="tx1"/>
                          </a:solidFill>
                        </a:endParaRPr>
                      </a:p>
                    </p:txBody>
                  </p:sp>
                  <p:sp>
                    <p:nvSpPr>
                      <p:cNvPr id="103" name="102 CuadroTexto"/>
                      <p:cNvSpPr txBox="1"/>
                      <p:nvPr/>
                    </p:nvSpPr>
                    <p:spPr>
                      <a:xfrm rot="2586040">
                        <a:off x="4530427" y="3633894"/>
                        <a:ext cx="890372" cy="584775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none" rtlCol="0">
                        <a:spAutoFit/>
                      </a:bodyPr>
                      <a:lstStyle/>
                      <a:p>
                        <a:r>
                          <a:rPr lang="es-ES" sz="3200" dirty="0" smtClean="0"/>
                          <a:t>Met</a:t>
                        </a:r>
                        <a:endParaRPr lang="es-ES" sz="3200" dirty="0"/>
                      </a:p>
                    </p:txBody>
                  </p:sp>
                </p:grpSp>
                <p:grpSp>
                  <p:nvGrpSpPr>
                    <p:cNvPr id="99" name="71 Grupo"/>
                    <p:cNvGrpSpPr/>
                    <p:nvPr/>
                  </p:nvGrpSpPr>
                  <p:grpSpPr>
                    <a:xfrm rot="19002165">
                      <a:off x="4710341" y="4248041"/>
                      <a:ext cx="1094744" cy="627965"/>
                      <a:chOff x="4397943" y="3590704"/>
                      <a:chExt cx="1094744" cy="627965"/>
                    </a:xfrm>
                  </p:grpSpPr>
                  <p:sp>
                    <p:nvSpPr>
                      <p:cNvPr id="100" name="99 Cheurón"/>
                      <p:cNvSpPr/>
                      <p:nvPr/>
                    </p:nvSpPr>
                    <p:spPr>
                      <a:xfrm rot="2580543">
                        <a:off x="4397943" y="3590704"/>
                        <a:ext cx="1094744" cy="554379"/>
                      </a:xfrm>
                      <a:prstGeom prst="chevron">
                        <a:avLst/>
                      </a:prstGeom>
                      <a:solidFill>
                        <a:srgbClr val="FF6600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s-ES">
                          <a:solidFill>
                            <a:schemeClr val="tx1"/>
                          </a:solidFill>
                        </a:endParaRPr>
                      </a:p>
                    </p:txBody>
                  </p:sp>
                  <p:sp>
                    <p:nvSpPr>
                      <p:cNvPr id="101" name="100 CuadroTexto"/>
                      <p:cNvSpPr txBox="1"/>
                      <p:nvPr/>
                    </p:nvSpPr>
                    <p:spPr>
                      <a:xfrm rot="2586040">
                        <a:off x="4601248" y="3633894"/>
                        <a:ext cx="748731" cy="584775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none" rtlCol="0">
                        <a:spAutoFit/>
                      </a:bodyPr>
                      <a:lstStyle/>
                      <a:p>
                        <a:r>
                          <a:rPr lang="es-ES" sz="3200" dirty="0" smtClean="0"/>
                          <a:t>Pro</a:t>
                        </a:r>
                        <a:endParaRPr lang="es-ES" sz="3200" dirty="0"/>
                      </a:p>
                    </p:txBody>
                  </p:sp>
                </p:grpSp>
              </p:grpSp>
            </p:grpSp>
            <p:grpSp>
              <p:nvGrpSpPr>
                <p:cNvPr id="92" name="86 Grupo"/>
                <p:cNvGrpSpPr/>
                <p:nvPr/>
              </p:nvGrpSpPr>
              <p:grpSpPr>
                <a:xfrm rot="18963800">
                  <a:off x="5644768" y="4248041"/>
                  <a:ext cx="1094744" cy="627965"/>
                  <a:chOff x="4397943" y="3590704"/>
                  <a:chExt cx="1094744" cy="627965"/>
                </a:xfrm>
              </p:grpSpPr>
              <p:sp>
                <p:nvSpPr>
                  <p:cNvPr id="93" name="92 Cheurón"/>
                  <p:cNvSpPr/>
                  <p:nvPr/>
                </p:nvSpPr>
                <p:spPr>
                  <a:xfrm rot="2580543">
                    <a:off x="4397943" y="3590704"/>
                    <a:ext cx="1094744" cy="554379"/>
                  </a:xfrm>
                  <a:prstGeom prst="chevron">
                    <a:avLst/>
                  </a:prstGeom>
                  <a:solidFill>
                    <a:srgbClr val="00FF99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E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94" name="93 CuadroTexto"/>
                  <p:cNvSpPr txBox="1"/>
                  <p:nvPr/>
                </p:nvSpPr>
                <p:spPr>
                  <a:xfrm rot="2586040">
                    <a:off x="4615579" y="3633894"/>
                    <a:ext cx="720069" cy="584775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s-ES" sz="3200" dirty="0" smtClean="0"/>
                      <a:t>Ser</a:t>
                    </a:r>
                    <a:endParaRPr lang="es-ES" sz="3200" dirty="0"/>
                  </a:p>
                </p:txBody>
              </p:sp>
            </p:grpSp>
          </p:grpSp>
          <p:grpSp>
            <p:nvGrpSpPr>
              <p:cNvPr id="87" name="102 Grupo"/>
              <p:cNvGrpSpPr/>
              <p:nvPr/>
            </p:nvGrpSpPr>
            <p:grpSpPr>
              <a:xfrm>
                <a:off x="6643917" y="4257776"/>
                <a:ext cx="1094744" cy="591985"/>
                <a:chOff x="6643917" y="4257776"/>
                <a:chExt cx="1094744" cy="591985"/>
              </a:xfrm>
            </p:grpSpPr>
            <p:sp>
              <p:nvSpPr>
                <p:cNvPr id="88" name="87 Cheurón"/>
                <p:cNvSpPr/>
                <p:nvPr/>
              </p:nvSpPr>
              <p:spPr>
                <a:xfrm rot="21094">
                  <a:off x="6643917" y="4257776"/>
                  <a:ext cx="1094744" cy="554379"/>
                </a:xfrm>
                <a:prstGeom prst="chevron">
                  <a:avLst/>
                </a:prstGeom>
                <a:solidFill>
                  <a:srgbClr val="FF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E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89" name="88 CuadroTexto"/>
                <p:cNvSpPr txBox="1"/>
                <p:nvPr/>
              </p:nvSpPr>
              <p:spPr>
                <a:xfrm rot="26591">
                  <a:off x="6899086" y="4264986"/>
                  <a:ext cx="694998" cy="58477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s-ES" sz="3200" dirty="0" smtClean="0"/>
                    <a:t>Tyr</a:t>
                  </a:r>
                  <a:endParaRPr lang="es-ES" sz="3200" dirty="0"/>
                </a:p>
              </p:txBody>
            </p:sp>
          </p:grpSp>
        </p:grpSp>
        <p:grpSp>
          <p:nvGrpSpPr>
            <p:cNvPr id="82" name="102 Grupo"/>
            <p:cNvGrpSpPr/>
            <p:nvPr/>
          </p:nvGrpSpPr>
          <p:grpSpPr>
            <a:xfrm rot="18991341">
              <a:off x="7806219" y="4248041"/>
              <a:ext cx="1094744" cy="627965"/>
              <a:chOff x="4397943" y="3590704"/>
              <a:chExt cx="1094744" cy="627965"/>
            </a:xfrm>
          </p:grpSpPr>
          <p:sp>
            <p:nvSpPr>
              <p:cNvPr id="84" name="83 Cheurón"/>
              <p:cNvSpPr/>
              <p:nvPr/>
            </p:nvSpPr>
            <p:spPr>
              <a:xfrm rot="2580543">
                <a:off x="4397943" y="3590704"/>
                <a:ext cx="1094744" cy="554379"/>
              </a:xfrm>
              <a:prstGeom prst="chevron">
                <a:avLst/>
              </a:prstGeom>
              <a:solidFill>
                <a:srgbClr val="00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>
                  <a:solidFill>
                    <a:schemeClr val="tx1"/>
                  </a:solidFill>
                </a:endParaRPr>
              </a:p>
            </p:txBody>
          </p:sp>
          <p:sp>
            <p:nvSpPr>
              <p:cNvPr id="85" name="84 CuadroTexto"/>
              <p:cNvSpPr txBox="1"/>
              <p:nvPr/>
            </p:nvSpPr>
            <p:spPr>
              <a:xfrm rot="2586040">
                <a:off x="4576306" y="3633894"/>
                <a:ext cx="798617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ES" sz="3200" dirty="0" smtClean="0"/>
                  <a:t>Asn</a:t>
                </a:r>
                <a:endParaRPr lang="es-ES" sz="3200" dirty="0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27 Recortar rectángulo de esquina sencilla"/>
          <p:cNvSpPr/>
          <p:nvPr/>
        </p:nvSpPr>
        <p:spPr>
          <a:xfrm rot="10800000" flipH="1">
            <a:off x="-176" y="0"/>
            <a:ext cx="4140128" cy="612000"/>
          </a:xfrm>
          <a:prstGeom prst="snip1Rect">
            <a:avLst>
              <a:gd name="adj" fmla="val 39534"/>
            </a:avLst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0" name="29 CuadroTexto"/>
          <p:cNvSpPr txBox="1"/>
          <p:nvPr/>
        </p:nvSpPr>
        <p:spPr>
          <a:xfrm>
            <a:off x="254460" y="51470"/>
            <a:ext cx="35974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 smtClean="0"/>
              <a:t>TRADUCCIÓN DEL ADN</a:t>
            </a:r>
            <a:endParaRPr lang="es-ES" sz="2800" b="1" dirty="0"/>
          </a:p>
        </p:txBody>
      </p:sp>
      <p:sp>
        <p:nvSpPr>
          <p:cNvPr id="40" name="39 Rectángulo"/>
          <p:cNvSpPr/>
          <p:nvPr/>
        </p:nvSpPr>
        <p:spPr>
          <a:xfrm rot="5400000" flipV="1">
            <a:off x="-10568" y="2175686"/>
            <a:ext cx="467996" cy="108000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43" name="42 Rectángulo"/>
          <p:cNvSpPr/>
          <p:nvPr/>
        </p:nvSpPr>
        <p:spPr>
          <a:xfrm rot="5400000" flipV="1">
            <a:off x="319744" y="2175685"/>
            <a:ext cx="467996" cy="108000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44" name="43 Rectángulo"/>
          <p:cNvSpPr/>
          <p:nvPr/>
        </p:nvSpPr>
        <p:spPr>
          <a:xfrm rot="5400000" flipV="1">
            <a:off x="670382" y="2175685"/>
            <a:ext cx="467996" cy="1080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46" name="45 Rectángulo"/>
          <p:cNvSpPr/>
          <p:nvPr/>
        </p:nvSpPr>
        <p:spPr>
          <a:xfrm>
            <a:off x="107504" y="1995686"/>
            <a:ext cx="1008000" cy="133729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69" name="68 Rectángulo"/>
          <p:cNvSpPr/>
          <p:nvPr/>
        </p:nvSpPr>
        <p:spPr>
          <a:xfrm rot="5400000" flipV="1">
            <a:off x="1007738" y="2175685"/>
            <a:ext cx="467996" cy="108000"/>
          </a:xfrm>
          <a:prstGeom prst="rect">
            <a:avLst/>
          </a:prstGeom>
          <a:solidFill>
            <a:srgbClr val="CC0099"/>
          </a:solidFill>
          <a:ln>
            <a:solidFill>
              <a:srgbClr val="CC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70" name="69 Rectángulo"/>
          <p:cNvSpPr/>
          <p:nvPr/>
        </p:nvSpPr>
        <p:spPr>
          <a:xfrm rot="5400000" flipV="1">
            <a:off x="1338050" y="2175684"/>
            <a:ext cx="467996" cy="108000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71" name="70 Rectángulo"/>
          <p:cNvSpPr/>
          <p:nvPr/>
        </p:nvSpPr>
        <p:spPr>
          <a:xfrm rot="5400000" flipV="1">
            <a:off x="1688688" y="2175684"/>
            <a:ext cx="467996" cy="108000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3" name="52 Rectángulo"/>
          <p:cNvSpPr/>
          <p:nvPr/>
        </p:nvSpPr>
        <p:spPr>
          <a:xfrm>
            <a:off x="1115617" y="1995686"/>
            <a:ext cx="1008000" cy="133729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grpSp>
        <p:nvGrpSpPr>
          <p:cNvPr id="29" name="28 Grupo"/>
          <p:cNvGrpSpPr/>
          <p:nvPr/>
        </p:nvGrpSpPr>
        <p:grpSpPr>
          <a:xfrm rot="425716">
            <a:off x="4179076" y="664193"/>
            <a:ext cx="2022807" cy="1717195"/>
            <a:chOff x="3460040" y="555526"/>
            <a:chExt cx="2022807" cy="1717195"/>
          </a:xfrm>
        </p:grpSpPr>
        <p:sp>
          <p:nvSpPr>
            <p:cNvPr id="33" name="32 Elipse"/>
            <p:cNvSpPr/>
            <p:nvPr/>
          </p:nvSpPr>
          <p:spPr>
            <a:xfrm>
              <a:off x="3460040" y="555526"/>
              <a:ext cx="2022807" cy="1541189"/>
            </a:xfrm>
            <a:prstGeom prst="ellipse">
              <a:avLst/>
            </a:prstGeom>
            <a:solidFill>
              <a:srgbClr val="0080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78" name="77 Elipse"/>
            <p:cNvSpPr/>
            <p:nvPr/>
          </p:nvSpPr>
          <p:spPr>
            <a:xfrm>
              <a:off x="3845339" y="1326118"/>
              <a:ext cx="385297" cy="385297"/>
            </a:xfrm>
            <a:prstGeom prst="ellipse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79" name="78 Elipse"/>
            <p:cNvSpPr/>
            <p:nvPr/>
          </p:nvSpPr>
          <p:spPr>
            <a:xfrm>
              <a:off x="4712262" y="1326117"/>
              <a:ext cx="385297" cy="385297"/>
            </a:xfrm>
            <a:prstGeom prst="ellipse">
              <a:avLst/>
            </a:prstGeom>
            <a:solidFill>
              <a:srgbClr val="00CCFF"/>
            </a:solidFill>
            <a:ln>
              <a:solidFill>
                <a:srgbClr val="00CC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34" name="33 Forma libre"/>
            <p:cNvSpPr/>
            <p:nvPr/>
          </p:nvSpPr>
          <p:spPr>
            <a:xfrm>
              <a:off x="3910645" y="1779662"/>
              <a:ext cx="1165411" cy="493059"/>
            </a:xfrm>
            <a:custGeom>
              <a:avLst/>
              <a:gdLst>
                <a:gd name="connsiteX0" fmla="*/ 0 w 1165411"/>
                <a:gd name="connsiteY0" fmla="*/ 0 h 493059"/>
                <a:gd name="connsiteX1" fmla="*/ 0 w 1165411"/>
                <a:gd name="connsiteY1" fmla="*/ 224118 h 493059"/>
                <a:gd name="connsiteX2" fmla="*/ 107576 w 1165411"/>
                <a:gd name="connsiteY2" fmla="*/ 403412 h 493059"/>
                <a:gd name="connsiteX3" fmla="*/ 107576 w 1165411"/>
                <a:gd name="connsiteY3" fmla="*/ 242047 h 493059"/>
                <a:gd name="connsiteX4" fmla="*/ 62753 w 1165411"/>
                <a:gd name="connsiteY4" fmla="*/ 188259 h 493059"/>
                <a:gd name="connsiteX5" fmla="*/ 71717 w 1165411"/>
                <a:gd name="connsiteY5" fmla="*/ 26894 h 493059"/>
                <a:gd name="connsiteX6" fmla="*/ 1066800 w 1165411"/>
                <a:gd name="connsiteY6" fmla="*/ 62753 h 493059"/>
                <a:gd name="connsiteX7" fmla="*/ 1066800 w 1165411"/>
                <a:gd name="connsiteY7" fmla="*/ 251012 h 493059"/>
                <a:gd name="connsiteX8" fmla="*/ 1021976 w 1165411"/>
                <a:gd name="connsiteY8" fmla="*/ 349623 h 493059"/>
                <a:gd name="connsiteX9" fmla="*/ 1021976 w 1165411"/>
                <a:gd name="connsiteY9" fmla="*/ 493059 h 493059"/>
                <a:gd name="connsiteX10" fmla="*/ 1066800 w 1165411"/>
                <a:gd name="connsiteY10" fmla="*/ 394447 h 493059"/>
                <a:gd name="connsiteX11" fmla="*/ 1102659 w 1165411"/>
                <a:gd name="connsiteY11" fmla="*/ 475129 h 493059"/>
                <a:gd name="connsiteX12" fmla="*/ 1156447 w 1165411"/>
                <a:gd name="connsiteY12" fmla="*/ 277906 h 493059"/>
                <a:gd name="connsiteX13" fmla="*/ 1165411 w 1165411"/>
                <a:gd name="connsiteY13" fmla="*/ 0 h 493059"/>
                <a:gd name="connsiteX14" fmla="*/ 0 w 1165411"/>
                <a:gd name="connsiteY14" fmla="*/ 0 h 4930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165411" h="493059">
                  <a:moveTo>
                    <a:pt x="0" y="0"/>
                  </a:moveTo>
                  <a:lnTo>
                    <a:pt x="0" y="224118"/>
                  </a:lnTo>
                  <a:lnTo>
                    <a:pt x="107576" y="403412"/>
                  </a:lnTo>
                  <a:lnTo>
                    <a:pt x="107576" y="242047"/>
                  </a:lnTo>
                  <a:lnTo>
                    <a:pt x="62753" y="188259"/>
                  </a:lnTo>
                  <a:lnTo>
                    <a:pt x="71717" y="26894"/>
                  </a:lnTo>
                  <a:lnTo>
                    <a:pt x="1066800" y="62753"/>
                  </a:lnTo>
                  <a:lnTo>
                    <a:pt x="1066800" y="251012"/>
                  </a:lnTo>
                  <a:lnTo>
                    <a:pt x="1021976" y="349623"/>
                  </a:lnTo>
                  <a:lnTo>
                    <a:pt x="1021976" y="493059"/>
                  </a:lnTo>
                  <a:lnTo>
                    <a:pt x="1066800" y="394447"/>
                  </a:lnTo>
                  <a:lnTo>
                    <a:pt x="1102659" y="475129"/>
                  </a:lnTo>
                  <a:lnTo>
                    <a:pt x="1156447" y="277906"/>
                  </a:lnTo>
                  <a:lnTo>
                    <a:pt x="1165411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8080"/>
            </a:solidFill>
            <a:ln>
              <a:solidFill>
                <a:srgbClr val="00808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35" name="34 Elipse"/>
          <p:cNvSpPr/>
          <p:nvPr/>
        </p:nvSpPr>
        <p:spPr>
          <a:xfrm rot="21128872">
            <a:off x="3780861" y="2346204"/>
            <a:ext cx="2793400" cy="2504432"/>
          </a:xfrm>
          <a:prstGeom prst="ellipse">
            <a:avLst/>
          </a:prstGeom>
          <a:solidFill>
            <a:srgbClr val="0080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0" name="49 Elipse"/>
          <p:cNvSpPr/>
          <p:nvPr/>
        </p:nvSpPr>
        <p:spPr>
          <a:xfrm rot="21128872">
            <a:off x="4539558" y="3373073"/>
            <a:ext cx="385297" cy="385297"/>
          </a:xfrm>
          <a:prstGeom prst="ellipse">
            <a:avLst/>
          </a:prstGeom>
          <a:solidFill>
            <a:srgbClr val="FF0066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1" name="50 Elipse"/>
          <p:cNvSpPr/>
          <p:nvPr/>
        </p:nvSpPr>
        <p:spPr>
          <a:xfrm rot="21128872">
            <a:off x="5398346" y="3254638"/>
            <a:ext cx="385297" cy="385297"/>
          </a:xfrm>
          <a:prstGeom prst="ellipse">
            <a:avLst/>
          </a:prstGeom>
          <a:solidFill>
            <a:srgbClr val="FF0066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83" name="82 Forma libre"/>
          <p:cNvSpPr/>
          <p:nvPr/>
        </p:nvSpPr>
        <p:spPr>
          <a:xfrm rot="5185441">
            <a:off x="4821482" y="4202154"/>
            <a:ext cx="932329" cy="322730"/>
          </a:xfrm>
          <a:custGeom>
            <a:avLst/>
            <a:gdLst>
              <a:gd name="connsiteX0" fmla="*/ 0 w 932329"/>
              <a:gd name="connsiteY0" fmla="*/ 53789 h 322730"/>
              <a:gd name="connsiteX1" fmla="*/ 62753 w 932329"/>
              <a:gd name="connsiteY1" fmla="*/ 322730 h 322730"/>
              <a:gd name="connsiteX2" fmla="*/ 233082 w 932329"/>
              <a:gd name="connsiteY2" fmla="*/ 0 h 322730"/>
              <a:gd name="connsiteX3" fmla="*/ 259976 w 932329"/>
              <a:gd name="connsiteY3" fmla="*/ 277906 h 322730"/>
              <a:gd name="connsiteX4" fmla="*/ 412376 w 932329"/>
              <a:gd name="connsiteY4" fmla="*/ 98612 h 322730"/>
              <a:gd name="connsiteX5" fmla="*/ 206188 w 932329"/>
              <a:gd name="connsiteY5" fmla="*/ 71718 h 322730"/>
              <a:gd name="connsiteX6" fmla="*/ 493059 w 932329"/>
              <a:gd name="connsiteY6" fmla="*/ 313765 h 322730"/>
              <a:gd name="connsiteX7" fmla="*/ 770965 w 932329"/>
              <a:gd name="connsiteY7" fmla="*/ 98612 h 322730"/>
              <a:gd name="connsiteX8" fmla="*/ 842682 w 932329"/>
              <a:gd name="connsiteY8" fmla="*/ 35859 h 322730"/>
              <a:gd name="connsiteX9" fmla="*/ 609600 w 932329"/>
              <a:gd name="connsiteY9" fmla="*/ 80683 h 322730"/>
              <a:gd name="connsiteX10" fmla="*/ 887506 w 932329"/>
              <a:gd name="connsiteY10" fmla="*/ 259977 h 322730"/>
              <a:gd name="connsiteX11" fmla="*/ 932329 w 932329"/>
              <a:gd name="connsiteY11" fmla="*/ 233083 h 322730"/>
              <a:gd name="connsiteX12" fmla="*/ 923365 w 932329"/>
              <a:gd name="connsiteY12" fmla="*/ 71718 h 3227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32329" h="322730">
                <a:moveTo>
                  <a:pt x="0" y="53789"/>
                </a:moveTo>
                <a:lnTo>
                  <a:pt x="62753" y="322730"/>
                </a:lnTo>
                <a:lnTo>
                  <a:pt x="233082" y="0"/>
                </a:lnTo>
                <a:lnTo>
                  <a:pt x="259976" y="277906"/>
                </a:lnTo>
                <a:lnTo>
                  <a:pt x="412376" y="98612"/>
                </a:lnTo>
                <a:lnTo>
                  <a:pt x="206188" y="71718"/>
                </a:lnTo>
                <a:lnTo>
                  <a:pt x="493059" y="313765"/>
                </a:lnTo>
                <a:lnTo>
                  <a:pt x="770965" y="98612"/>
                </a:lnTo>
                <a:lnTo>
                  <a:pt x="842682" y="35859"/>
                </a:lnTo>
                <a:lnTo>
                  <a:pt x="609600" y="80683"/>
                </a:lnTo>
                <a:lnTo>
                  <a:pt x="887506" y="259977"/>
                </a:lnTo>
                <a:lnTo>
                  <a:pt x="932329" y="233083"/>
                </a:lnTo>
                <a:lnTo>
                  <a:pt x="923365" y="71718"/>
                </a:lnTo>
              </a:path>
            </a:pathLst>
          </a:custGeom>
          <a:ln w="76200"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1" name="40 Forma libre"/>
          <p:cNvSpPr/>
          <p:nvPr/>
        </p:nvSpPr>
        <p:spPr>
          <a:xfrm rot="21128872" flipV="1">
            <a:off x="4090827" y="2294075"/>
            <a:ext cx="457200" cy="726142"/>
          </a:xfrm>
          <a:custGeom>
            <a:avLst/>
            <a:gdLst>
              <a:gd name="connsiteX0" fmla="*/ 0 w 457200"/>
              <a:gd name="connsiteY0" fmla="*/ 80683 h 726142"/>
              <a:gd name="connsiteX1" fmla="*/ 17929 w 457200"/>
              <a:gd name="connsiteY1" fmla="*/ 573742 h 726142"/>
              <a:gd name="connsiteX2" fmla="*/ 206188 w 457200"/>
              <a:gd name="connsiteY2" fmla="*/ 726142 h 726142"/>
              <a:gd name="connsiteX3" fmla="*/ 179294 w 457200"/>
              <a:gd name="connsiteY3" fmla="*/ 528918 h 726142"/>
              <a:gd name="connsiteX4" fmla="*/ 304800 w 457200"/>
              <a:gd name="connsiteY4" fmla="*/ 439271 h 726142"/>
              <a:gd name="connsiteX5" fmla="*/ 313765 w 457200"/>
              <a:gd name="connsiteY5" fmla="*/ 609600 h 726142"/>
              <a:gd name="connsiteX6" fmla="*/ 457200 w 457200"/>
              <a:gd name="connsiteY6" fmla="*/ 502024 h 726142"/>
              <a:gd name="connsiteX7" fmla="*/ 439270 w 457200"/>
              <a:gd name="connsiteY7" fmla="*/ 322730 h 726142"/>
              <a:gd name="connsiteX8" fmla="*/ 62753 w 457200"/>
              <a:gd name="connsiteY8" fmla="*/ 0 h 726142"/>
              <a:gd name="connsiteX9" fmla="*/ 26894 w 457200"/>
              <a:gd name="connsiteY9" fmla="*/ 170330 h 7261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57200" h="726142">
                <a:moveTo>
                  <a:pt x="0" y="80683"/>
                </a:moveTo>
                <a:lnTo>
                  <a:pt x="17929" y="573742"/>
                </a:lnTo>
                <a:lnTo>
                  <a:pt x="206188" y="726142"/>
                </a:lnTo>
                <a:lnTo>
                  <a:pt x="179294" y="528918"/>
                </a:lnTo>
                <a:lnTo>
                  <a:pt x="304800" y="439271"/>
                </a:lnTo>
                <a:lnTo>
                  <a:pt x="313765" y="609600"/>
                </a:lnTo>
                <a:lnTo>
                  <a:pt x="457200" y="502024"/>
                </a:lnTo>
                <a:lnTo>
                  <a:pt x="439270" y="322730"/>
                </a:lnTo>
                <a:lnTo>
                  <a:pt x="62753" y="0"/>
                </a:lnTo>
                <a:cubicBezTo>
                  <a:pt x="50800" y="56777"/>
                  <a:pt x="17929" y="140448"/>
                  <a:pt x="26894" y="170330"/>
                </a:cubicBezTo>
              </a:path>
            </a:pathLst>
          </a:custGeom>
          <a:solidFill>
            <a:srgbClr val="008080"/>
          </a:solidFill>
          <a:ln>
            <a:solidFill>
              <a:srgbClr val="00808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2" name="41 Forma libre"/>
          <p:cNvSpPr/>
          <p:nvPr/>
        </p:nvSpPr>
        <p:spPr>
          <a:xfrm rot="21128872" flipH="1" flipV="1">
            <a:off x="5596295" y="2086456"/>
            <a:ext cx="457200" cy="726142"/>
          </a:xfrm>
          <a:custGeom>
            <a:avLst/>
            <a:gdLst>
              <a:gd name="connsiteX0" fmla="*/ 0 w 457200"/>
              <a:gd name="connsiteY0" fmla="*/ 80683 h 726142"/>
              <a:gd name="connsiteX1" fmla="*/ 17929 w 457200"/>
              <a:gd name="connsiteY1" fmla="*/ 573742 h 726142"/>
              <a:gd name="connsiteX2" fmla="*/ 206188 w 457200"/>
              <a:gd name="connsiteY2" fmla="*/ 726142 h 726142"/>
              <a:gd name="connsiteX3" fmla="*/ 179294 w 457200"/>
              <a:gd name="connsiteY3" fmla="*/ 528918 h 726142"/>
              <a:gd name="connsiteX4" fmla="*/ 304800 w 457200"/>
              <a:gd name="connsiteY4" fmla="*/ 439271 h 726142"/>
              <a:gd name="connsiteX5" fmla="*/ 313765 w 457200"/>
              <a:gd name="connsiteY5" fmla="*/ 609600 h 726142"/>
              <a:gd name="connsiteX6" fmla="*/ 457200 w 457200"/>
              <a:gd name="connsiteY6" fmla="*/ 502024 h 726142"/>
              <a:gd name="connsiteX7" fmla="*/ 439270 w 457200"/>
              <a:gd name="connsiteY7" fmla="*/ 322730 h 726142"/>
              <a:gd name="connsiteX8" fmla="*/ 62753 w 457200"/>
              <a:gd name="connsiteY8" fmla="*/ 0 h 726142"/>
              <a:gd name="connsiteX9" fmla="*/ 26894 w 457200"/>
              <a:gd name="connsiteY9" fmla="*/ 170330 h 7261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57200" h="726142">
                <a:moveTo>
                  <a:pt x="0" y="80683"/>
                </a:moveTo>
                <a:lnTo>
                  <a:pt x="17929" y="573742"/>
                </a:lnTo>
                <a:lnTo>
                  <a:pt x="206188" y="726142"/>
                </a:lnTo>
                <a:lnTo>
                  <a:pt x="179294" y="528918"/>
                </a:lnTo>
                <a:lnTo>
                  <a:pt x="304800" y="439271"/>
                </a:lnTo>
                <a:lnTo>
                  <a:pt x="313765" y="609600"/>
                </a:lnTo>
                <a:lnTo>
                  <a:pt x="457200" y="502024"/>
                </a:lnTo>
                <a:lnTo>
                  <a:pt x="439270" y="322730"/>
                </a:lnTo>
                <a:lnTo>
                  <a:pt x="62753" y="0"/>
                </a:lnTo>
                <a:cubicBezTo>
                  <a:pt x="50800" y="56777"/>
                  <a:pt x="17929" y="140448"/>
                  <a:pt x="26894" y="170330"/>
                </a:cubicBezTo>
              </a:path>
            </a:pathLst>
          </a:custGeom>
          <a:solidFill>
            <a:srgbClr val="008080"/>
          </a:solidFill>
          <a:ln>
            <a:solidFill>
              <a:srgbClr val="00808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31" name="30 Grupo"/>
          <p:cNvGrpSpPr/>
          <p:nvPr/>
        </p:nvGrpSpPr>
        <p:grpSpPr>
          <a:xfrm rot="19968987">
            <a:off x="4459031" y="3087634"/>
            <a:ext cx="4616995" cy="627965"/>
            <a:chOff x="4283968" y="4248041"/>
            <a:chExt cx="4616995" cy="627965"/>
          </a:xfrm>
        </p:grpSpPr>
        <p:grpSp>
          <p:nvGrpSpPr>
            <p:cNvPr id="32" name="81 Grupo"/>
            <p:cNvGrpSpPr/>
            <p:nvPr/>
          </p:nvGrpSpPr>
          <p:grpSpPr>
            <a:xfrm>
              <a:off x="4283968" y="4248041"/>
              <a:ext cx="3698367" cy="627965"/>
              <a:chOff x="4040294" y="4248041"/>
              <a:chExt cx="3698367" cy="627965"/>
            </a:xfrm>
          </p:grpSpPr>
          <p:grpSp>
            <p:nvGrpSpPr>
              <p:cNvPr id="39" name="84 Grupo"/>
              <p:cNvGrpSpPr/>
              <p:nvPr/>
            </p:nvGrpSpPr>
            <p:grpSpPr>
              <a:xfrm>
                <a:off x="4040294" y="4248041"/>
                <a:ext cx="2835962" cy="627965"/>
                <a:chOff x="3903550" y="4248041"/>
                <a:chExt cx="2835962" cy="627965"/>
              </a:xfrm>
            </p:grpSpPr>
            <p:grpSp>
              <p:nvGrpSpPr>
                <p:cNvPr id="52" name="89 Grupo"/>
                <p:cNvGrpSpPr/>
                <p:nvPr/>
              </p:nvGrpSpPr>
              <p:grpSpPr>
                <a:xfrm>
                  <a:off x="3903550" y="4248041"/>
                  <a:ext cx="2735974" cy="627965"/>
                  <a:chOff x="3903550" y="4248041"/>
                  <a:chExt cx="2735974" cy="627965"/>
                </a:xfrm>
              </p:grpSpPr>
              <p:sp>
                <p:nvSpPr>
                  <p:cNvPr id="57" name="56 CuadroTexto"/>
                  <p:cNvSpPr txBox="1"/>
                  <p:nvPr/>
                </p:nvSpPr>
                <p:spPr>
                  <a:xfrm rot="2586040">
                    <a:off x="5919455" y="4258349"/>
                    <a:ext cx="720069" cy="584775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s-ES" sz="3200" dirty="0" smtClean="0">
                        <a:solidFill>
                          <a:srgbClr val="FF0066"/>
                        </a:solidFill>
                      </a:rPr>
                      <a:t>Ser</a:t>
                    </a:r>
                    <a:endParaRPr lang="es-ES" sz="3200" dirty="0">
                      <a:solidFill>
                        <a:srgbClr val="FF0066"/>
                      </a:solidFill>
                    </a:endParaRPr>
                  </a:p>
                </p:txBody>
              </p:sp>
              <p:grpSp>
                <p:nvGrpSpPr>
                  <p:cNvPr id="58" name="79 Grupo"/>
                  <p:cNvGrpSpPr/>
                  <p:nvPr/>
                </p:nvGrpSpPr>
                <p:grpSpPr>
                  <a:xfrm>
                    <a:off x="3903550" y="4248041"/>
                    <a:ext cx="1964594" cy="627965"/>
                    <a:chOff x="3840491" y="4248041"/>
                    <a:chExt cx="1964594" cy="627965"/>
                  </a:xfrm>
                </p:grpSpPr>
                <p:grpSp>
                  <p:nvGrpSpPr>
                    <p:cNvPr id="59" name="51 Grupo"/>
                    <p:cNvGrpSpPr/>
                    <p:nvPr/>
                  </p:nvGrpSpPr>
                  <p:grpSpPr>
                    <a:xfrm rot="19062422">
                      <a:off x="3840491" y="4248041"/>
                      <a:ext cx="1094744" cy="627965"/>
                      <a:chOff x="4397943" y="3590704"/>
                      <a:chExt cx="1094744" cy="627965"/>
                    </a:xfrm>
                  </p:grpSpPr>
                  <p:sp>
                    <p:nvSpPr>
                      <p:cNvPr id="63" name="62 Cheurón"/>
                      <p:cNvSpPr/>
                      <p:nvPr/>
                    </p:nvSpPr>
                    <p:spPr>
                      <a:xfrm rot="2580543">
                        <a:off x="4397943" y="3590704"/>
                        <a:ext cx="1094744" cy="554379"/>
                      </a:xfrm>
                      <a:prstGeom prst="chevron">
                        <a:avLst/>
                      </a:prstGeom>
                      <a:solidFill>
                        <a:srgbClr val="FF0066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s-ES">
                          <a:solidFill>
                            <a:schemeClr val="tx1"/>
                          </a:solidFill>
                        </a:endParaRPr>
                      </a:p>
                    </p:txBody>
                  </p:sp>
                  <p:sp>
                    <p:nvSpPr>
                      <p:cNvPr id="64" name="63 CuadroTexto"/>
                      <p:cNvSpPr txBox="1"/>
                      <p:nvPr/>
                    </p:nvSpPr>
                    <p:spPr>
                      <a:xfrm rot="2586040">
                        <a:off x="4530427" y="3633894"/>
                        <a:ext cx="890372" cy="584775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none" rtlCol="0">
                        <a:spAutoFit/>
                      </a:bodyPr>
                      <a:lstStyle/>
                      <a:p>
                        <a:r>
                          <a:rPr lang="es-ES" sz="3200" dirty="0" smtClean="0"/>
                          <a:t>Met</a:t>
                        </a:r>
                        <a:endParaRPr lang="es-ES" sz="3200" dirty="0"/>
                      </a:p>
                    </p:txBody>
                  </p:sp>
                </p:grpSp>
                <p:grpSp>
                  <p:nvGrpSpPr>
                    <p:cNvPr id="60" name="71 Grupo"/>
                    <p:cNvGrpSpPr/>
                    <p:nvPr/>
                  </p:nvGrpSpPr>
                  <p:grpSpPr>
                    <a:xfrm rot="19002165">
                      <a:off x="4710341" y="4248041"/>
                      <a:ext cx="1094744" cy="627965"/>
                      <a:chOff x="4397943" y="3590704"/>
                      <a:chExt cx="1094744" cy="627965"/>
                    </a:xfrm>
                  </p:grpSpPr>
                  <p:sp>
                    <p:nvSpPr>
                      <p:cNvPr id="61" name="60 Cheurón"/>
                      <p:cNvSpPr/>
                      <p:nvPr/>
                    </p:nvSpPr>
                    <p:spPr>
                      <a:xfrm rot="2580543">
                        <a:off x="4397943" y="3590704"/>
                        <a:ext cx="1094744" cy="554379"/>
                      </a:xfrm>
                      <a:prstGeom prst="chevron">
                        <a:avLst/>
                      </a:prstGeom>
                      <a:solidFill>
                        <a:srgbClr val="FF6600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s-ES">
                          <a:solidFill>
                            <a:schemeClr val="tx1"/>
                          </a:solidFill>
                        </a:endParaRPr>
                      </a:p>
                    </p:txBody>
                  </p:sp>
                  <p:sp>
                    <p:nvSpPr>
                      <p:cNvPr id="62" name="61 CuadroTexto"/>
                      <p:cNvSpPr txBox="1"/>
                      <p:nvPr/>
                    </p:nvSpPr>
                    <p:spPr>
                      <a:xfrm rot="2586040">
                        <a:off x="4601248" y="3633894"/>
                        <a:ext cx="748731" cy="584775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none" rtlCol="0">
                        <a:spAutoFit/>
                      </a:bodyPr>
                      <a:lstStyle/>
                      <a:p>
                        <a:r>
                          <a:rPr lang="es-ES" sz="3200" dirty="0" smtClean="0"/>
                          <a:t>Pro</a:t>
                        </a:r>
                        <a:endParaRPr lang="es-ES" sz="3200" dirty="0"/>
                      </a:p>
                    </p:txBody>
                  </p:sp>
                </p:grpSp>
              </p:grpSp>
            </p:grpSp>
            <p:grpSp>
              <p:nvGrpSpPr>
                <p:cNvPr id="54" name="86 Grupo"/>
                <p:cNvGrpSpPr/>
                <p:nvPr/>
              </p:nvGrpSpPr>
              <p:grpSpPr>
                <a:xfrm rot="18963800">
                  <a:off x="5644768" y="4248041"/>
                  <a:ext cx="1094744" cy="627965"/>
                  <a:chOff x="4397943" y="3590704"/>
                  <a:chExt cx="1094744" cy="627965"/>
                </a:xfrm>
              </p:grpSpPr>
              <p:sp>
                <p:nvSpPr>
                  <p:cNvPr id="55" name="54 Cheurón"/>
                  <p:cNvSpPr/>
                  <p:nvPr/>
                </p:nvSpPr>
                <p:spPr>
                  <a:xfrm rot="2580543">
                    <a:off x="4397943" y="3590704"/>
                    <a:ext cx="1094744" cy="554379"/>
                  </a:xfrm>
                  <a:prstGeom prst="chevron">
                    <a:avLst/>
                  </a:prstGeom>
                  <a:solidFill>
                    <a:srgbClr val="00FF99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E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56" name="55 CuadroTexto"/>
                  <p:cNvSpPr txBox="1"/>
                  <p:nvPr/>
                </p:nvSpPr>
                <p:spPr>
                  <a:xfrm rot="2586040">
                    <a:off x="4615579" y="3633894"/>
                    <a:ext cx="720069" cy="584775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s-ES" sz="3200" dirty="0" smtClean="0"/>
                      <a:t>Ser</a:t>
                    </a:r>
                    <a:endParaRPr lang="es-ES" sz="3200" dirty="0"/>
                  </a:p>
                </p:txBody>
              </p:sp>
            </p:grpSp>
          </p:grpSp>
          <p:grpSp>
            <p:nvGrpSpPr>
              <p:cNvPr id="47" name="102 Grupo"/>
              <p:cNvGrpSpPr/>
              <p:nvPr/>
            </p:nvGrpSpPr>
            <p:grpSpPr>
              <a:xfrm>
                <a:off x="6643917" y="4257776"/>
                <a:ext cx="1094744" cy="591985"/>
                <a:chOff x="6643917" y="4257776"/>
                <a:chExt cx="1094744" cy="591985"/>
              </a:xfrm>
            </p:grpSpPr>
            <p:sp>
              <p:nvSpPr>
                <p:cNvPr id="48" name="47 Cheurón"/>
                <p:cNvSpPr/>
                <p:nvPr/>
              </p:nvSpPr>
              <p:spPr>
                <a:xfrm rot="21094">
                  <a:off x="6643917" y="4257776"/>
                  <a:ext cx="1094744" cy="554379"/>
                </a:xfrm>
                <a:prstGeom prst="chevron">
                  <a:avLst/>
                </a:prstGeom>
                <a:solidFill>
                  <a:srgbClr val="FF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E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49" name="48 CuadroTexto"/>
                <p:cNvSpPr txBox="1"/>
                <p:nvPr/>
              </p:nvSpPr>
              <p:spPr>
                <a:xfrm rot="26591">
                  <a:off x="6899086" y="4264986"/>
                  <a:ext cx="694998" cy="58477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s-ES" sz="3200" dirty="0" smtClean="0"/>
                    <a:t>Tyr</a:t>
                  </a:r>
                  <a:endParaRPr lang="es-ES" sz="3200" dirty="0"/>
                </a:p>
              </p:txBody>
            </p:sp>
          </p:grpSp>
        </p:grpSp>
        <p:grpSp>
          <p:nvGrpSpPr>
            <p:cNvPr id="36" name="102 Grupo"/>
            <p:cNvGrpSpPr/>
            <p:nvPr/>
          </p:nvGrpSpPr>
          <p:grpSpPr>
            <a:xfrm rot="18991341">
              <a:off x="7806219" y="4248041"/>
              <a:ext cx="1094744" cy="627965"/>
              <a:chOff x="4397943" y="3590704"/>
              <a:chExt cx="1094744" cy="627965"/>
            </a:xfrm>
          </p:grpSpPr>
          <p:sp>
            <p:nvSpPr>
              <p:cNvPr id="37" name="36 Cheurón"/>
              <p:cNvSpPr/>
              <p:nvPr/>
            </p:nvSpPr>
            <p:spPr>
              <a:xfrm rot="2580543">
                <a:off x="4397943" y="3590704"/>
                <a:ext cx="1094744" cy="554379"/>
              </a:xfrm>
              <a:prstGeom prst="chevron">
                <a:avLst/>
              </a:prstGeom>
              <a:solidFill>
                <a:srgbClr val="00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>
                  <a:solidFill>
                    <a:schemeClr val="tx1"/>
                  </a:solidFill>
                </a:endParaRPr>
              </a:p>
            </p:txBody>
          </p:sp>
          <p:sp>
            <p:nvSpPr>
              <p:cNvPr id="38" name="37 CuadroTexto"/>
              <p:cNvSpPr txBox="1"/>
              <p:nvPr/>
            </p:nvSpPr>
            <p:spPr>
              <a:xfrm rot="2586040">
                <a:off x="4576306" y="3633894"/>
                <a:ext cx="798617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ES" sz="3200" dirty="0" smtClean="0"/>
                  <a:t>Asn</a:t>
                </a:r>
                <a:endParaRPr lang="es-ES" sz="3200" dirty="0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27 Recortar rectángulo de esquina sencilla"/>
          <p:cNvSpPr/>
          <p:nvPr/>
        </p:nvSpPr>
        <p:spPr>
          <a:xfrm rot="10800000" flipH="1">
            <a:off x="-176" y="0"/>
            <a:ext cx="4140128" cy="612000"/>
          </a:xfrm>
          <a:prstGeom prst="snip1Rect">
            <a:avLst>
              <a:gd name="adj" fmla="val 39534"/>
            </a:avLst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0" name="29 CuadroTexto"/>
          <p:cNvSpPr txBox="1"/>
          <p:nvPr/>
        </p:nvSpPr>
        <p:spPr>
          <a:xfrm>
            <a:off x="254460" y="51470"/>
            <a:ext cx="35974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 smtClean="0"/>
              <a:t>TRADUCCIÓN DEL ADN</a:t>
            </a:r>
            <a:endParaRPr lang="es-ES" sz="2800" b="1" dirty="0"/>
          </a:p>
        </p:txBody>
      </p:sp>
      <p:sp>
        <p:nvSpPr>
          <p:cNvPr id="69" name="68 Rectángulo"/>
          <p:cNvSpPr/>
          <p:nvPr/>
        </p:nvSpPr>
        <p:spPr>
          <a:xfrm rot="5400000" flipV="1">
            <a:off x="-72271" y="2175685"/>
            <a:ext cx="467996" cy="108000"/>
          </a:xfrm>
          <a:prstGeom prst="rect">
            <a:avLst/>
          </a:prstGeom>
          <a:solidFill>
            <a:srgbClr val="CC0099"/>
          </a:solidFill>
          <a:ln>
            <a:solidFill>
              <a:srgbClr val="CC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70" name="69 Rectángulo"/>
          <p:cNvSpPr/>
          <p:nvPr/>
        </p:nvSpPr>
        <p:spPr>
          <a:xfrm rot="5400000" flipV="1">
            <a:off x="258041" y="2175684"/>
            <a:ext cx="467996" cy="108000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71" name="70 Rectángulo"/>
          <p:cNvSpPr/>
          <p:nvPr/>
        </p:nvSpPr>
        <p:spPr>
          <a:xfrm rot="5400000" flipV="1">
            <a:off x="608679" y="2175684"/>
            <a:ext cx="467996" cy="108000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3" name="52 Rectángulo"/>
          <p:cNvSpPr/>
          <p:nvPr/>
        </p:nvSpPr>
        <p:spPr>
          <a:xfrm>
            <a:off x="35608" y="1995686"/>
            <a:ext cx="1008000" cy="133729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grpSp>
        <p:nvGrpSpPr>
          <p:cNvPr id="2" name="28 Grupo"/>
          <p:cNvGrpSpPr/>
          <p:nvPr/>
        </p:nvGrpSpPr>
        <p:grpSpPr>
          <a:xfrm rot="425716">
            <a:off x="4179076" y="241832"/>
            <a:ext cx="2022807" cy="1717195"/>
            <a:chOff x="3460040" y="555526"/>
            <a:chExt cx="2022807" cy="1717195"/>
          </a:xfrm>
        </p:grpSpPr>
        <p:sp>
          <p:nvSpPr>
            <p:cNvPr id="33" name="32 Elipse"/>
            <p:cNvSpPr/>
            <p:nvPr/>
          </p:nvSpPr>
          <p:spPr>
            <a:xfrm>
              <a:off x="3460040" y="555526"/>
              <a:ext cx="2022807" cy="1541189"/>
            </a:xfrm>
            <a:prstGeom prst="ellipse">
              <a:avLst/>
            </a:prstGeom>
            <a:solidFill>
              <a:srgbClr val="0080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78" name="77 Elipse"/>
            <p:cNvSpPr/>
            <p:nvPr/>
          </p:nvSpPr>
          <p:spPr>
            <a:xfrm>
              <a:off x="3845339" y="1326118"/>
              <a:ext cx="385297" cy="385297"/>
            </a:xfrm>
            <a:prstGeom prst="ellipse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79" name="78 Elipse"/>
            <p:cNvSpPr/>
            <p:nvPr/>
          </p:nvSpPr>
          <p:spPr>
            <a:xfrm>
              <a:off x="4712262" y="1326117"/>
              <a:ext cx="385297" cy="385297"/>
            </a:xfrm>
            <a:prstGeom prst="ellipse">
              <a:avLst/>
            </a:prstGeom>
            <a:solidFill>
              <a:srgbClr val="00CCFF"/>
            </a:solidFill>
            <a:ln>
              <a:solidFill>
                <a:srgbClr val="00CC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34" name="33 Forma libre"/>
            <p:cNvSpPr/>
            <p:nvPr/>
          </p:nvSpPr>
          <p:spPr>
            <a:xfrm>
              <a:off x="3910645" y="1779662"/>
              <a:ext cx="1165411" cy="493059"/>
            </a:xfrm>
            <a:custGeom>
              <a:avLst/>
              <a:gdLst>
                <a:gd name="connsiteX0" fmla="*/ 0 w 1165411"/>
                <a:gd name="connsiteY0" fmla="*/ 0 h 493059"/>
                <a:gd name="connsiteX1" fmla="*/ 0 w 1165411"/>
                <a:gd name="connsiteY1" fmla="*/ 224118 h 493059"/>
                <a:gd name="connsiteX2" fmla="*/ 107576 w 1165411"/>
                <a:gd name="connsiteY2" fmla="*/ 403412 h 493059"/>
                <a:gd name="connsiteX3" fmla="*/ 107576 w 1165411"/>
                <a:gd name="connsiteY3" fmla="*/ 242047 h 493059"/>
                <a:gd name="connsiteX4" fmla="*/ 62753 w 1165411"/>
                <a:gd name="connsiteY4" fmla="*/ 188259 h 493059"/>
                <a:gd name="connsiteX5" fmla="*/ 71717 w 1165411"/>
                <a:gd name="connsiteY5" fmla="*/ 26894 h 493059"/>
                <a:gd name="connsiteX6" fmla="*/ 1066800 w 1165411"/>
                <a:gd name="connsiteY6" fmla="*/ 62753 h 493059"/>
                <a:gd name="connsiteX7" fmla="*/ 1066800 w 1165411"/>
                <a:gd name="connsiteY7" fmla="*/ 251012 h 493059"/>
                <a:gd name="connsiteX8" fmla="*/ 1021976 w 1165411"/>
                <a:gd name="connsiteY8" fmla="*/ 349623 h 493059"/>
                <a:gd name="connsiteX9" fmla="*/ 1021976 w 1165411"/>
                <a:gd name="connsiteY9" fmla="*/ 493059 h 493059"/>
                <a:gd name="connsiteX10" fmla="*/ 1066800 w 1165411"/>
                <a:gd name="connsiteY10" fmla="*/ 394447 h 493059"/>
                <a:gd name="connsiteX11" fmla="*/ 1102659 w 1165411"/>
                <a:gd name="connsiteY11" fmla="*/ 475129 h 493059"/>
                <a:gd name="connsiteX12" fmla="*/ 1156447 w 1165411"/>
                <a:gd name="connsiteY12" fmla="*/ 277906 h 493059"/>
                <a:gd name="connsiteX13" fmla="*/ 1165411 w 1165411"/>
                <a:gd name="connsiteY13" fmla="*/ 0 h 493059"/>
                <a:gd name="connsiteX14" fmla="*/ 0 w 1165411"/>
                <a:gd name="connsiteY14" fmla="*/ 0 h 4930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165411" h="493059">
                  <a:moveTo>
                    <a:pt x="0" y="0"/>
                  </a:moveTo>
                  <a:lnTo>
                    <a:pt x="0" y="224118"/>
                  </a:lnTo>
                  <a:lnTo>
                    <a:pt x="107576" y="403412"/>
                  </a:lnTo>
                  <a:lnTo>
                    <a:pt x="107576" y="242047"/>
                  </a:lnTo>
                  <a:lnTo>
                    <a:pt x="62753" y="188259"/>
                  </a:lnTo>
                  <a:lnTo>
                    <a:pt x="71717" y="26894"/>
                  </a:lnTo>
                  <a:lnTo>
                    <a:pt x="1066800" y="62753"/>
                  </a:lnTo>
                  <a:lnTo>
                    <a:pt x="1066800" y="251012"/>
                  </a:lnTo>
                  <a:lnTo>
                    <a:pt x="1021976" y="349623"/>
                  </a:lnTo>
                  <a:lnTo>
                    <a:pt x="1021976" y="493059"/>
                  </a:lnTo>
                  <a:lnTo>
                    <a:pt x="1066800" y="394447"/>
                  </a:lnTo>
                  <a:lnTo>
                    <a:pt x="1102659" y="475129"/>
                  </a:lnTo>
                  <a:lnTo>
                    <a:pt x="1156447" y="277906"/>
                  </a:lnTo>
                  <a:lnTo>
                    <a:pt x="1165411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8080"/>
            </a:solidFill>
            <a:ln>
              <a:solidFill>
                <a:srgbClr val="00808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35" name="34 Elipse"/>
          <p:cNvSpPr/>
          <p:nvPr/>
        </p:nvSpPr>
        <p:spPr>
          <a:xfrm rot="21128872">
            <a:off x="3780861" y="2408525"/>
            <a:ext cx="2793400" cy="2504432"/>
          </a:xfrm>
          <a:prstGeom prst="ellipse">
            <a:avLst/>
          </a:prstGeom>
          <a:solidFill>
            <a:srgbClr val="0080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0" name="49 Elipse"/>
          <p:cNvSpPr/>
          <p:nvPr/>
        </p:nvSpPr>
        <p:spPr>
          <a:xfrm rot="21128872">
            <a:off x="4539558" y="3373073"/>
            <a:ext cx="385297" cy="385297"/>
          </a:xfrm>
          <a:prstGeom prst="ellipse">
            <a:avLst/>
          </a:prstGeom>
          <a:solidFill>
            <a:srgbClr val="FF0066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1" name="50 Elipse"/>
          <p:cNvSpPr/>
          <p:nvPr/>
        </p:nvSpPr>
        <p:spPr>
          <a:xfrm rot="21128872">
            <a:off x="5398346" y="3254638"/>
            <a:ext cx="385297" cy="385297"/>
          </a:xfrm>
          <a:prstGeom prst="ellipse">
            <a:avLst/>
          </a:prstGeom>
          <a:solidFill>
            <a:srgbClr val="FF0066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83" name="82 Forma libre"/>
          <p:cNvSpPr/>
          <p:nvPr/>
        </p:nvSpPr>
        <p:spPr>
          <a:xfrm rot="5185441">
            <a:off x="4821482" y="4202154"/>
            <a:ext cx="932329" cy="322730"/>
          </a:xfrm>
          <a:custGeom>
            <a:avLst/>
            <a:gdLst>
              <a:gd name="connsiteX0" fmla="*/ 0 w 932329"/>
              <a:gd name="connsiteY0" fmla="*/ 53789 h 322730"/>
              <a:gd name="connsiteX1" fmla="*/ 62753 w 932329"/>
              <a:gd name="connsiteY1" fmla="*/ 322730 h 322730"/>
              <a:gd name="connsiteX2" fmla="*/ 233082 w 932329"/>
              <a:gd name="connsiteY2" fmla="*/ 0 h 322730"/>
              <a:gd name="connsiteX3" fmla="*/ 259976 w 932329"/>
              <a:gd name="connsiteY3" fmla="*/ 277906 h 322730"/>
              <a:gd name="connsiteX4" fmla="*/ 412376 w 932329"/>
              <a:gd name="connsiteY4" fmla="*/ 98612 h 322730"/>
              <a:gd name="connsiteX5" fmla="*/ 206188 w 932329"/>
              <a:gd name="connsiteY5" fmla="*/ 71718 h 322730"/>
              <a:gd name="connsiteX6" fmla="*/ 493059 w 932329"/>
              <a:gd name="connsiteY6" fmla="*/ 313765 h 322730"/>
              <a:gd name="connsiteX7" fmla="*/ 770965 w 932329"/>
              <a:gd name="connsiteY7" fmla="*/ 98612 h 322730"/>
              <a:gd name="connsiteX8" fmla="*/ 842682 w 932329"/>
              <a:gd name="connsiteY8" fmla="*/ 35859 h 322730"/>
              <a:gd name="connsiteX9" fmla="*/ 609600 w 932329"/>
              <a:gd name="connsiteY9" fmla="*/ 80683 h 322730"/>
              <a:gd name="connsiteX10" fmla="*/ 887506 w 932329"/>
              <a:gd name="connsiteY10" fmla="*/ 259977 h 322730"/>
              <a:gd name="connsiteX11" fmla="*/ 932329 w 932329"/>
              <a:gd name="connsiteY11" fmla="*/ 233083 h 322730"/>
              <a:gd name="connsiteX12" fmla="*/ 923365 w 932329"/>
              <a:gd name="connsiteY12" fmla="*/ 71718 h 3227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32329" h="322730">
                <a:moveTo>
                  <a:pt x="0" y="53789"/>
                </a:moveTo>
                <a:lnTo>
                  <a:pt x="62753" y="322730"/>
                </a:lnTo>
                <a:lnTo>
                  <a:pt x="233082" y="0"/>
                </a:lnTo>
                <a:lnTo>
                  <a:pt x="259976" y="277906"/>
                </a:lnTo>
                <a:lnTo>
                  <a:pt x="412376" y="98612"/>
                </a:lnTo>
                <a:lnTo>
                  <a:pt x="206188" y="71718"/>
                </a:lnTo>
                <a:lnTo>
                  <a:pt x="493059" y="313765"/>
                </a:lnTo>
                <a:lnTo>
                  <a:pt x="770965" y="98612"/>
                </a:lnTo>
                <a:lnTo>
                  <a:pt x="842682" y="35859"/>
                </a:lnTo>
                <a:lnTo>
                  <a:pt x="609600" y="80683"/>
                </a:lnTo>
                <a:lnTo>
                  <a:pt x="887506" y="259977"/>
                </a:lnTo>
                <a:lnTo>
                  <a:pt x="932329" y="233083"/>
                </a:lnTo>
                <a:lnTo>
                  <a:pt x="923365" y="71718"/>
                </a:lnTo>
              </a:path>
            </a:pathLst>
          </a:custGeom>
          <a:ln w="76200"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1" name="40 Forma libre"/>
          <p:cNvSpPr/>
          <p:nvPr/>
        </p:nvSpPr>
        <p:spPr>
          <a:xfrm rot="21128872" flipV="1">
            <a:off x="4090827" y="2294075"/>
            <a:ext cx="457200" cy="726142"/>
          </a:xfrm>
          <a:custGeom>
            <a:avLst/>
            <a:gdLst>
              <a:gd name="connsiteX0" fmla="*/ 0 w 457200"/>
              <a:gd name="connsiteY0" fmla="*/ 80683 h 726142"/>
              <a:gd name="connsiteX1" fmla="*/ 17929 w 457200"/>
              <a:gd name="connsiteY1" fmla="*/ 573742 h 726142"/>
              <a:gd name="connsiteX2" fmla="*/ 206188 w 457200"/>
              <a:gd name="connsiteY2" fmla="*/ 726142 h 726142"/>
              <a:gd name="connsiteX3" fmla="*/ 179294 w 457200"/>
              <a:gd name="connsiteY3" fmla="*/ 528918 h 726142"/>
              <a:gd name="connsiteX4" fmla="*/ 304800 w 457200"/>
              <a:gd name="connsiteY4" fmla="*/ 439271 h 726142"/>
              <a:gd name="connsiteX5" fmla="*/ 313765 w 457200"/>
              <a:gd name="connsiteY5" fmla="*/ 609600 h 726142"/>
              <a:gd name="connsiteX6" fmla="*/ 457200 w 457200"/>
              <a:gd name="connsiteY6" fmla="*/ 502024 h 726142"/>
              <a:gd name="connsiteX7" fmla="*/ 439270 w 457200"/>
              <a:gd name="connsiteY7" fmla="*/ 322730 h 726142"/>
              <a:gd name="connsiteX8" fmla="*/ 62753 w 457200"/>
              <a:gd name="connsiteY8" fmla="*/ 0 h 726142"/>
              <a:gd name="connsiteX9" fmla="*/ 26894 w 457200"/>
              <a:gd name="connsiteY9" fmla="*/ 170330 h 7261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57200" h="726142">
                <a:moveTo>
                  <a:pt x="0" y="80683"/>
                </a:moveTo>
                <a:lnTo>
                  <a:pt x="17929" y="573742"/>
                </a:lnTo>
                <a:lnTo>
                  <a:pt x="206188" y="726142"/>
                </a:lnTo>
                <a:lnTo>
                  <a:pt x="179294" y="528918"/>
                </a:lnTo>
                <a:lnTo>
                  <a:pt x="304800" y="439271"/>
                </a:lnTo>
                <a:lnTo>
                  <a:pt x="313765" y="609600"/>
                </a:lnTo>
                <a:lnTo>
                  <a:pt x="457200" y="502024"/>
                </a:lnTo>
                <a:lnTo>
                  <a:pt x="439270" y="322730"/>
                </a:lnTo>
                <a:lnTo>
                  <a:pt x="62753" y="0"/>
                </a:lnTo>
                <a:cubicBezTo>
                  <a:pt x="50800" y="56777"/>
                  <a:pt x="17929" y="140448"/>
                  <a:pt x="26894" y="170330"/>
                </a:cubicBezTo>
              </a:path>
            </a:pathLst>
          </a:custGeom>
          <a:solidFill>
            <a:srgbClr val="008080"/>
          </a:solidFill>
          <a:ln>
            <a:solidFill>
              <a:srgbClr val="00808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2" name="41 Forma libre"/>
          <p:cNvSpPr/>
          <p:nvPr/>
        </p:nvSpPr>
        <p:spPr>
          <a:xfrm rot="21128872" flipH="1" flipV="1">
            <a:off x="5596295" y="2086456"/>
            <a:ext cx="457200" cy="726142"/>
          </a:xfrm>
          <a:custGeom>
            <a:avLst/>
            <a:gdLst>
              <a:gd name="connsiteX0" fmla="*/ 0 w 457200"/>
              <a:gd name="connsiteY0" fmla="*/ 80683 h 726142"/>
              <a:gd name="connsiteX1" fmla="*/ 17929 w 457200"/>
              <a:gd name="connsiteY1" fmla="*/ 573742 h 726142"/>
              <a:gd name="connsiteX2" fmla="*/ 206188 w 457200"/>
              <a:gd name="connsiteY2" fmla="*/ 726142 h 726142"/>
              <a:gd name="connsiteX3" fmla="*/ 179294 w 457200"/>
              <a:gd name="connsiteY3" fmla="*/ 528918 h 726142"/>
              <a:gd name="connsiteX4" fmla="*/ 304800 w 457200"/>
              <a:gd name="connsiteY4" fmla="*/ 439271 h 726142"/>
              <a:gd name="connsiteX5" fmla="*/ 313765 w 457200"/>
              <a:gd name="connsiteY5" fmla="*/ 609600 h 726142"/>
              <a:gd name="connsiteX6" fmla="*/ 457200 w 457200"/>
              <a:gd name="connsiteY6" fmla="*/ 502024 h 726142"/>
              <a:gd name="connsiteX7" fmla="*/ 439270 w 457200"/>
              <a:gd name="connsiteY7" fmla="*/ 322730 h 726142"/>
              <a:gd name="connsiteX8" fmla="*/ 62753 w 457200"/>
              <a:gd name="connsiteY8" fmla="*/ 0 h 726142"/>
              <a:gd name="connsiteX9" fmla="*/ 26894 w 457200"/>
              <a:gd name="connsiteY9" fmla="*/ 170330 h 7261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57200" h="726142">
                <a:moveTo>
                  <a:pt x="0" y="80683"/>
                </a:moveTo>
                <a:lnTo>
                  <a:pt x="17929" y="573742"/>
                </a:lnTo>
                <a:lnTo>
                  <a:pt x="206188" y="726142"/>
                </a:lnTo>
                <a:lnTo>
                  <a:pt x="179294" y="528918"/>
                </a:lnTo>
                <a:lnTo>
                  <a:pt x="304800" y="439271"/>
                </a:lnTo>
                <a:lnTo>
                  <a:pt x="313765" y="609600"/>
                </a:lnTo>
                <a:lnTo>
                  <a:pt x="457200" y="502024"/>
                </a:lnTo>
                <a:lnTo>
                  <a:pt x="439270" y="322730"/>
                </a:lnTo>
                <a:lnTo>
                  <a:pt x="62753" y="0"/>
                </a:lnTo>
                <a:cubicBezTo>
                  <a:pt x="50800" y="56777"/>
                  <a:pt x="17929" y="140448"/>
                  <a:pt x="26894" y="170330"/>
                </a:cubicBezTo>
              </a:path>
            </a:pathLst>
          </a:custGeom>
          <a:solidFill>
            <a:srgbClr val="008080"/>
          </a:solidFill>
          <a:ln>
            <a:solidFill>
              <a:srgbClr val="00808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4" name="81 Grupo"/>
          <p:cNvGrpSpPr/>
          <p:nvPr/>
        </p:nvGrpSpPr>
        <p:grpSpPr>
          <a:xfrm rot="18801608">
            <a:off x="5372842" y="2613479"/>
            <a:ext cx="3698367" cy="627965"/>
            <a:chOff x="4040294" y="4248041"/>
            <a:chExt cx="3698367" cy="627965"/>
          </a:xfrm>
        </p:grpSpPr>
        <p:grpSp>
          <p:nvGrpSpPr>
            <p:cNvPr id="5" name="84 Grupo"/>
            <p:cNvGrpSpPr/>
            <p:nvPr/>
          </p:nvGrpSpPr>
          <p:grpSpPr>
            <a:xfrm>
              <a:off x="4040294" y="4248041"/>
              <a:ext cx="2835962" cy="627965"/>
              <a:chOff x="3903550" y="4248040"/>
              <a:chExt cx="2835962" cy="627965"/>
            </a:xfrm>
          </p:grpSpPr>
          <p:grpSp>
            <p:nvGrpSpPr>
              <p:cNvPr id="6" name="89 Grupo"/>
              <p:cNvGrpSpPr/>
              <p:nvPr/>
            </p:nvGrpSpPr>
            <p:grpSpPr>
              <a:xfrm>
                <a:off x="3903550" y="4248040"/>
                <a:ext cx="2735974" cy="627965"/>
                <a:chOff x="3903550" y="4248041"/>
                <a:chExt cx="2735974" cy="627965"/>
              </a:xfrm>
            </p:grpSpPr>
            <p:sp>
              <p:nvSpPr>
                <p:cNvPr id="57" name="56 CuadroTexto"/>
                <p:cNvSpPr txBox="1"/>
                <p:nvPr/>
              </p:nvSpPr>
              <p:spPr>
                <a:xfrm rot="2586040">
                  <a:off x="5919455" y="4258349"/>
                  <a:ext cx="720069" cy="58477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s-ES" sz="3200" dirty="0" smtClean="0">
                      <a:solidFill>
                        <a:srgbClr val="FF0066"/>
                      </a:solidFill>
                    </a:rPr>
                    <a:t>Ser</a:t>
                  </a:r>
                  <a:endParaRPr lang="es-ES" sz="3200" dirty="0">
                    <a:solidFill>
                      <a:srgbClr val="FF0066"/>
                    </a:solidFill>
                  </a:endParaRPr>
                </a:p>
              </p:txBody>
            </p:sp>
            <p:grpSp>
              <p:nvGrpSpPr>
                <p:cNvPr id="7" name="79 Grupo"/>
                <p:cNvGrpSpPr/>
                <p:nvPr/>
              </p:nvGrpSpPr>
              <p:grpSpPr>
                <a:xfrm>
                  <a:off x="3903550" y="4248041"/>
                  <a:ext cx="1964594" cy="627965"/>
                  <a:chOff x="3840491" y="4248041"/>
                  <a:chExt cx="1964594" cy="627965"/>
                </a:xfrm>
              </p:grpSpPr>
              <p:grpSp>
                <p:nvGrpSpPr>
                  <p:cNvPr id="8" name="51 Grupo"/>
                  <p:cNvGrpSpPr/>
                  <p:nvPr/>
                </p:nvGrpSpPr>
                <p:grpSpPr>
                  <a:xfrm rot="19062422">
                    <a:off x="3840491" y="4248041"/>
                    <a:ext cx="1094744" cy="627965"/>
                    <a:chOff x="4397943" y="3590704"/>
                    <a:chExt cx="1094744" cy="627965"/>
                  </a:xfrm>
                </p:grpSpPr>
                <p:sp>
                  <p:nvSpPr>
                    <p:cNvPr id="63" name="62 Cheurón"/>
                    <p:cNvSpPr/>
                    <p:nvPr/>
                  </p:nvSpPr>
                  <p:spPr>
                    <a:xfrm rot="2580543">
                      <a:off x="4397943" y="3590704"/>
                      <a:ext cx="1094744" cy="554379"/>
                    </a:xfrm>
                    <a:prstGeom prst="chevron">
                      <a:avLst/>
                    </a:prstGeom>
                    <a:solidFill>
                      <a:srgbClr val="FF0066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s-E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64" name="63 CuadroTexto"/>
                    <p:cNvSpPr txBox="1"/>
                    <p:nvPr/>
                  </p:nvSpPr>
                  <p:spPr>
                    <a:xfrm rot="2586040">
                      <a:off x="4530427" y="3633894"/>
                      <a:ext cx="890372" cy="584775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s-ES" sz="3200" dirty="0" smtClean="0"/>
                        <a:t>Met</a:t>
                      </a:r>
                      <a:endParaRPr lang="es-ES" sz="3200" dirty="0"/>
                    </a:p>
                  </p:txBody>
                </p:sp>
              </p:grpSp>
              <p:grpSp>
                <p:nvGrpSpPr>
                  <p:cNvPr id="9" name="71 Grupo"/>
                  <p:cNvGrpSpPr/>
                  <p:nvPr/>
                </p:nvGrpSpPr>
                <p:grpSpPr>
                  <a:xfrm rot="19002165">
                    <a:off x="4710341" y="4248041"/>
                    <a:ext cx="1094744" cy="627965"/>
                    <a:chOff x="4397943" y="3590704"/>
                    <a:chExt cx="1094744" cy="627965"/>
                  </a:xfrm>
                </p:grpSpPr>
                <p:sp>
                  <p:nvSpPr>
                    <p:cNvPr id="61" name="60 Cheurón"/>
                    <p:cNvSpPr/>
                    <p:nvPr/>
                  </p:nvSpPr>
                  <p:spPr>
                    <a:xfrm rot="2580543">
                      <a:off x="4397943" y="3590704"/>
                      <a:ext cx="1094744" cy="554379"/>
                    </a:xfrm>
                    <a:prstGeom prst="chevron">
                      <a:avLst/>
                    </a:prstGeom>
                    <a:solidFill>
                      <a:srgbClr val="FF660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s-E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62" name="61 CuadroTexto"/>
                    <p:cNvSpPr txBox="1"/>
                    <p:nvPr/>
                  </p:nvSpPr>
                  <p:spPr>
                    <a:xfrm rot="2586040">
                      <a:off x="4601248" y="3633894"/>
                      <a:ext cx="748731" cy="584775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s-ES" sz="3200" dirty="0" smtClean="0"/>
                        <a:t>Pro</a:t>
                      </a:r>
                      <a:endParaRPr lang="es-ES" sz="3200" dirty="0"/>
                    </a:p>
                  </p:txBody>
                </p:sp>
              </p:grpSp>
            </p:grpSp>
          </p:grpSp>
          <p:grpSp>
            <p:nvGrpSpPr>
              <p:cNvPr id="10" name="86 Grupo"/>
              <p:cNvGrpSpPr/>
              <p:nvPr/>
            </p:nvGrpSpPr>
            <p:grpSpPr>
              <a:xfrm rot="18963800">
                <a:off x="5644768" y="4248040"/>
                <a:ext cx="1094744" cy="627965"/>
                <a:chOff x="4397943" y="3590704"/>
                <a:chExt cx="1094744" cy="627965"/>
              </a:xfrm>
            </p:grpSpPr>
            <p:sp>
              <p:nvSpPr>
                <p:cNvPr id="55" name="54 Cheurón"/>
                <p:cNvSpPr/>
                <p:nvPr/>
              </p:nvSpPr>
              <p:spPr>
                <a:xfrm rot="2580543">
                  <a:off x="4397943" y="3590704"/>
                  <a:ext cx="1094744" cy="554379"/>
                </a:xfrm>
                <a:prstGeom prst="chevron">
                  <a:avLst/>
                </a:prstGeom>
                <a:solidFill>
                  <a:srgbClr val="00FF99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E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56" name="55 CuadroTexto"/>
                <p:cNvSpPr txBox="1"/>
                <p:nvPr/>
              </p:nvSpPr>
              <p:spPr>
                <a:xfrm rot="2586040">
                  <a:off x="4615579" y="3633894"/>
                  <a:ext cx="720069" cy="58477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s-ES" sz="3200" dirty="0" smtClean="0"/>
                    <a:t>Ser</a:t>
                  </a:r>
                  <a:endParaRPr lang="es-ES" sz="3200" dirty="0"/>
                </a:p>
              </p:txBody>
            </p:sp>
          </p:grpSp>
        </p:grpSp>
        <p:grpSp>
          <p:nvGrpSpPr>
            <p:cNvPr id="11" name="102 Grupo"/>
            <p:cNvGrpSpPr/>
            <p:nvPr/>
          </p:nvGrpSpPr>
          <p:grpSpPr>
            <a:xfrm>
              <a:off x="6643917" y="4257776"/>
              <a:ext cx="1094744" cy="591985"/>
              <a:chOff x="6643917" y="4257776"/>
              <a:chExt cx="1094744" cy="591985"/>
            </a:xfrm>
          </p:grpSpPr>
          <p:sp>
            <p:nvSpPr>
              <p:cNvPr id="48" name="47 Cheurón"/>
              <p:cNvSpPr/>
              <p:nvPr/>
            </p:nvSpPr>
            <p:spPr>
              <a:xfrm rot="21094">
                <a:off x="6643917" y="4257776"/>
                <a:ext cx="1094744" cy="554379"/>
              </a:xfrm>
              <a:prstGeom prst="chevron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>
                  <a:solidFill>
                    <a:schemeClr val="tx1"/>
                  </a:solidFill>
                </a:endParaRPr>
              </a:p>
            </p:txBody>
          </p:sp>
          <p:sp>
            <p:nvSpPr>
              <p:cNvPr id="49" name="48 CuadroTexto"/>
              <p:cNvSpPr txBox="1"/>
              <p:nvPr/>
            </p:nvSpPr>
            <p:spPr>
              <a:xfrm rot="26591">
                <a:off x="6899086" y="4264986"/>
                <a:ext cx="694998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ES" sz="3200" dirty="0" smtClean="0"/>
                  <a:t>Tyr</a:t>
                </a:r>
                <a:endParaRPr lang="es-ES" sz="3200" dirty="0"/>
              </a:p>
            </p:txBody>
          </p:sp>
        </p:grpSp>
      </p:grpSp>
      <p:grpSp>
        <p:nvGrpSpPr>
          <p:cNvPr id="12" name="102 Grupo"/>
          <p:cNvGrpSpPr/>
          <p:nvPr/>
        </p:nvGrpSpPr>
        <p:grpSpPr>
          <a:xfrm rot="16192949">
            <a:off x="8199167" y="999103"/>
            <a:ext cx="1094744" cy="627965"/>
            <a:chOff x="4397943" y="3590704"/>
            <a:chExt cx="1094744" cy="627965"/>
          </a:xfrm>
        </p:grpSpPr>
        <p:sp>
          <p:nvSpPr>
            <p:cNvPr id="37" name="36 Cheurón"/>
            <p:cNvSpPr/>
            <p:nvPr/>
          </p:nvSpPr>
          <p:spPr>
            <a:xfrm rot="2580543">
              <a:off x="4397943" y="3590704"/>
              <a:ext cx="1094744" cy="554379"/>
            </a:xfrm>
            <a:prstGeom prst="chevron">
              <a:avLst/>
            </a:prstGeom>
            <a:solidFill>
              <a:srgbClr val="00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>
                <a:solidFill>
                  <a:schemeClr val="tx1"/>
                </a:solidFill>
              </a:endParaRPr>
            </a:p>
          </p:txBody>
        </p:sp>
        <p:sp>
          <p:nvSpPr>
            <p:cNvPr id="38" name="37 CuadroTexto"/>
            <p:cNvSpPr txBox="1"/>
            <p:nvPr/>
          </p:nvSpPr>
          <p:spPr>
            <a:xfrm rot="2586040">
              <a:off x="4576306" y="3633894"/>
              <a:ext cx="798617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3200" dirty="0" smtClean="0"/>
                <a:t>Asn</a:t>
              </a:r>
              <a:endParaRPr lang="es-ES" sz="32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27 Recortar rectángulo de esquina sencilla"/>
          <p:cNvSpPr/>
          <p:nvPr/>
        </p:nvSpPr>
        <p:spPr>
          <a:xfrm rot="10800000" flipH="1">
            <a:off x="-176" y="0"/>
            <a:ext cx="4140128" cy="612000"/>
          </a:xfrm>
          <a:prstGeom prst="snip1Rect">
            <a:avLst>
              <a:gd name="adj" fmla="val 39534"/>
            </a:avLst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0" name="29 CuadroTexto"/>
          <p:cNvSpPr txBox="1"/>
          <p:nvPr/>
        </p:nvSpPr>
        <p:spPr>
          <a:xfrm>
            <a:off x="254460" y="51470"/>
            <a:ext cx="35974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 smtClean="0"/>
              <a:t>TRADUCCIÓN DEL ADN</a:t>
            </a:r>
            <a:endParaRPr lang="es-ES" sz="2800" b="1" dirty="0"/>
          </a:p>
        </p:txBody>
      </p:sp>
      <p:sp>
        <p:nvSpPr>
          <p:cNvPr id="33" name="32 Elipse"/>
          <p:cNvSpPr/>
          <p:nvPr/>
        </p:nvSpPr>
        <p:spPr>
          <a:xfrm>
            <a:off x="4108113" y="735942"/>
            <a:ext cx="2022807" cy="1541189"/>
          </a:xfrm>
          <a:prstGeom prst="ellipse">
            <a:avLst/>
          </a:prstGeom>
          <a:solidFill>
            <a:srgbClr val="0080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78" name="77 Elipse"/>
          <p:cNvSpPr/>
          <p:nvPr/>
        </p:nvSpPr>
        <p:spPr>
          <a:xfrm>
            <a:off x="4493409" y="1506537"/>
            <a:ext cx="385297" cy="385297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79" name="78 Elipse"/>
          <p:cNvSpPr/>
          <p:nvPr/>
        </p:nvSpPr>
        <p:spPr>
          <a:xfrm>
            <a:off x="5360326" y="1506537"/>
            <a:ext cx="385297" cy="385297"/>
          </a:xfrm>
          <a:prstGeom prst="ellipse">
            <a:avLst/>
          </a:prstGeom>
          <a:solidFill>
            <a:srgbClr val="00CCFF"/>
          </a:solidFill>
          <a:ln>
            <a:solidFill>
              <a:srgbClr val="00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grpSp>
        <p:nvGrpSpPr>
          <p:cNvPr id="2" name="16 Grupo"/>
          <p:cNvGrpSpPr/>
          <p:nvPr/>
        </p:nvGrpSpPr>
        <p:grpSpPr>
          <a:xfrm>
            <a:off x="4397943" y="3590704"/>
            <a:ext cx="1094744" cy="627965"/>
            <a:chOff x="4397943" y="3590704"/>
            <a:chExt cx="1094744" cy="627965"/>
          </a:xfrm>
        </p:grpSpPr>
        <p:sp>
          <p:nvSpPr>
            <p:cNvPr id="16" name="15 Cheurón"/>
            <p:cNvSpPr/>
            <p:nvPr/>
          </p:nvSpPr>
          <p:spPr>
            <a:xfrm rot="2580543">
              <a:off x="4397943" y="3590704"/>
              <a:ext cx="1094744" cy="554379"/>
            </a:xfrm>
            <a:prstGeom prst="chevron">
              <a:avLst/>
            </a:prstGeom>
            <a:solidFill>
              <a:srgbClr val="FF00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>
                <a:solidFill>
                  <a:schemeClr val="tx1"/>
                </a:solidFill>
              </a:endParaRPr>
            </a:p>
          </p:txBody>
        </p:sp>
        <p:sp>
          <p:nvSpPr>
            <p:cNvPr id="41" name="40 CuadroTexto"/>
            <p:cNvSpPr txBox="1"/>
            <p:nvPr/>
          </p:nvSpPr>
          <p:spPr>
            <a:xfrm rot="2586040">
              <a:off x="4530427" y="3633894"/>
              <a:ext cx="890372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3200" dirty="0" smtClean="0"/>
                <a:t>Met</a:t>
              </a:r>
              <a:endParaRPr lang="es-ES" sz="3200" dirty="0"/>
            </a:p>
          </p:txBody>
        </p:sp>
      </p:grpSp>
      <p:grpSp>
        <p:nvGrpSpPr>
          <p:cNvPr id="3" name="144 Grupo"/>
          <p:cNvGrpSpPr/>
          <p:nvPr/>
        </p:nvGrpSpPr>
        <p:grpSpPr>
          <a:xfrm>
            <a:off x="3707904" y="1851670"/>
            <a:ext cx="1008000" cy="467998"/>
            <a:chOff x="2771800" y="2859782"/>
            <a:chExt cx="1008000" cy="467998"/>
          </a:xfrm>
        </p:grpSpPr>
        <p:sp>
          <p:nvSpPr>
            <p:cNvPr id="49" name="48 Rectángulo"/>
            <p:cNvSpPr/>
            <p:nvPr/>
          </p:nvSpPr>
          <p:spPr>
            <a:xfrm rot="16200000">
              <a:off x="2653728" y="3039780"/>
              <a:ext cx="467996" cy="108000"/>
            </a:xfrm>
            <a:prstGeom prst="rect">
              <a:avLst/>
            </a:prstGeom>
            <a:solidFill>
              <a:srgbClr val="CC0099"/>
            </a:solidFill>
            <a:ln>
              <a:solidFill>
                <a:srgbClr val="CC00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50" name="49 Rectángulo"/>
            <p:cNvSpPr/>
            <p:nvPr/>
          </p:nvSpPr>
          <p:spPr>
            <a:xfrm rot="16200000">
              <a:off x="2984040" y="3039781"/>
              <a:ext cx="467996" cy="108000"/>
            </a:xfrm>
            <a:prstGeom prst="rect">
              <a:avLst/>
            </a:prstGeom>
            <a:solidFill>
              <a:srgbClr val="FF6600"/>
            </a:solidFill>
            <a:ln>
              <a:solidFill>
                <a:srgbClr val="FF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51" name="50 Rectángulo"/>
            <p:cNvSpPr/>
            <p:nvPr/>
          </p:nvSpPr>
          <p:spPr>
            <a:xfrm rot="16200000">
              <a:off x="3334678" y="3039781"/>
              <a:ext cx="467996" cy="108000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52" name="51 Rectángulo"/>
            <p:cNvSpPr/>
            <p:nvPr/>
          </p:nvSpPr>
          <p:spPr>
            <a:xfrm flipV="1">
              <a:off x="2771800" y="3194051"/>
              <a:ext cx="1008000" cy="133729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</p:grpSp>
      <p:sp>
        <p:nvSpPr>
          <p:cNvPr id="48" name="47 Forma libre"/>
          <p:cNvSpPr/>
          <p:nvPr/>
        </p:nvSpPr>
        <p:spPr>
          <a:xfrm>
            <a:off x="4427984" y="2279980"/>
            <a:ext cx="249517" cy="1299882"/>
          </a:xfrm>
          <a:custGeom>
            <a:avLst/>
            <a:gdLst>
              <a:gd name="connsiteX0" fmla="*/ 161365 w 249517"/>
              <a:gd name="connsiteY0" fmla="*/ 35859 h 1299882"/>
              <a:gd name="connsiteX1" fmla="*/ 161365 w 249517"/>
              <a:gd name="connsiteY1" fmla="*/ 322729 h 1299882"/>
              <a:gd name="connsiteX2" fmla="*/ 0 w 249517"/>
              <a:gd name="connsiteY2" fmla="*/ 331694 h 1299882"/>
              <a:gd name="connsiteX3" fmla="*/ 0 w 249517"/>
              <a:gd name="connsiteY3" fmla="*/ 627529 h 1299882"/>
              <a:gd name="connsiteX4" fmla="*/ 143435 w 249517"/>
              <a:gd name="connsiteY4" fmla="*/ 627529 h 1299882"/>
              <a:gd name="connsiteX5" fmla="*/ 143435 w 249517"/>
              <a:gd name="connsiteY5" fmla="*/ 1299882 h 1299882"/>
              <a:gd name="connsiteX6" fmla="*/ 224118 w 249517"/>
              <a:gd name="connsiteY6" fmla="*/ 1281953 h 1299882"/>
              <a:gd name="connsiteX7" fmla="*/ 233082 w 249517"/>
              <a:gd name="connsiteY7" fmla="*/ 0 h 12998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49517" h="1299882">
                <a:moveTo>
                  <a:pt x="161365" y="35859"/>
                </a:moveTo>
                <a:cubicBezTo>
                  <a:pt x="167341" y="148664"/>
                  <a:pt x="173318" y="261470"/>
                  <a:pt x="161365" y="322729"/>
                </a:cubicBezTo>
                <a:lnTo>
                  <a:pt x="0" y="331694"/>
                </a:lnTo>
                <a:lnTo>
                  <a:pt x="0" y="627529"/>
                </a:lnTo>
                <a:lnTo>
                  <a:pt x="143435" y="627529"/>
                </a:lnTo>
                <a:lnTo>
                  <a:pt x="143435" y="1299882"/>
                </a:lnTo>
                <a:lnTo>
                  <a:pt x="224118" y="1281953"/>
                </a:lnTo>
                <a:cubicBezTo>
                  <a:pt x="227106" y="854635"/>
                  <a:pt x="249517" y="203200"/>
                  <a:pt x="233082" y="0"/>
                </a:cubicBezTo>
              </a:path>
            </a:pathLst>
          </a:custGeom>
          <a:solidFill>
            <a:srgbClr val="FFFF00"/>
          </a:solidFill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42" name="41 Forma libre"/>
          <p:cNvSpPr/>
          <p:nvPr/>
        </p:nvSpPr>
        <p:spPr>
          <a:xfrm>
            <a:off x="3965013" y="1567122"/>
            <a:ext cx="322730" cy="860612"/>
          </a:xfrm>
          <a:custGeom>
            <a:avLst/>
            <a:gdLst>
              <a:gd name="connsiteX0" fmla="*/ 143435 w 322730"/>
              <a:gd name="connsiteY0" fmla="*/ 0 h 860612"/>
              <a:gd name="connsiteX1" fmla="*/ 0 w 322730"/>
              <a:gd name="connsiteY1" fmla="*/ 134471 h 860612"/>
              <a:gd name="connsiteX2" fmla="*/ 0 w 322730"/>
              <a:gd name="connsiteY2" fmla="*/ 510988 h 860612"/>
              <a:gd name="connsiteX3" fmla="*/ 8965 w 322730"/>
              <a:gd name="connsiteY3" fmla="*/ 762000 h 860612"/>
              <a:gd name="connsiteX4" fmla="*/ 125506 w 322730"/>
              <a:gd name="connsiteY4" fmla="*/ 860612 h 860612"/>
              <a:gd name="connsiteX5" fmla="*/ 251012 w 322730"/>
              <a:gd name="connsiteY5" fmla="*/ 860612 h 860612"/>
              <a:gd name="connsiteX6" fmla="*/ 233083 w 322730"/>
              <a:gd name="connsiteY6" fmla="*/ 806824 h 860612"/>
              <a:gd name="connsiteX7" fmla="*/ 143435 w 322730"/>
              <a:gd name="connsiteY7" fmla="*/ 726141 h 860612"/>
              <a:gd name="connsiteX8" fmla="*/ 143435 w 322730"/>
              <a:gd name="connsiteY8" fmla="*/ 313765 h 860612"/>
              <a:gd name="connsiteX9" fmla="*/ 322730 w 322730"/>
              <a:gd name="connsiteY9" fmla="*/ 322729 h 8606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22730" h="860612">
                <a:moveTo>
                  <a:pt x="143435" y="0"/>
                </a:moveTo>
                <a:lnTo>
                  <a:pt x="0" y="134471"/>
                </a:lnTo>
                <a:lnTo>
                  <a:pt x="0" y="510988"/>
                </a:lnTo>
                <a:lnTo>
                  <a:pt x="8965" y="762000"/>
                </a:lnTo>
                <a:lnTo>
                  <a:pt x="125506" y="860612"/>
                </a:lnTo>
                <a:lnTo>
                  <a:pt x="251012" y="860612"/>
                </a:lnTo>
                <a:cubicBezTo>
                  <a:pt x="245036" y="842683"/>
                  <a:pt x="252507" y="830730"/>
                  <a:pt x="233083" y="806824"/>
                </a:cubicBezTo>
                <a:lnTo>
                  <a:pt x="143435" y="726141"/>
                </a:lnTo>
                <a:lnTo>
                  <a:pt x="143435" y="313765"/>
                </a:lnTo>
                <a:cubicBezTo>
                  <a:pt x="203200" y="316753"/>
                  <a:pt x="291354" y="324223"/>
                  <a:pt x="322730" y="322729"/>
                </a:cubicBezTo>
              </a:path>
            </a:pathLst>
          </a:custGeom>
          <a:solidFill>
            <a:srgbClr val="008080"/>
          </a:solidFill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" name="17 Recortar rectángulo de esquina sencilla"/>
          <p:cNvSpPr/>
          <p:nvPr/>
        </p:nvSpPr>
        <p:spPr>
          <a:xfrm rot="10800000">
            <a:off x="6732240" y="0"/>
            <a:ext cx="2411760" cy="612000"/>
          </a:xfrm>
          <a:prstGeom prst="snip1Rect">
            <a:avLst>
              <a:gd name="adj" fmla="val 39534"/>
            </a:avLst>
          </a:prstGeom>
          <a:solidFill>
            <a:srgbClr val="00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9" name="18 CuadroTexto"/>
          <p:cNvSpPr txBox="1"/>
          <p:nvPr/>
        </p:nvSpPr>
        <p:spPr>
          <a:xfrm>
            <a:off x="7218751" y="51470"/>
            <a:ext cx="160172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 smtClean="0"/>
              <a:t>Iniciación</a:t>
            </a:r>
            <a:endParaRPr lang="es-E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27 Recortar rectángulo de esquina sencilla"/>
          <p:cNvSpPr/>
          <p:nvPr/>
        </p:nvSpPr>
        <p:spPr>
          <a:xfrm rot="10800000" flipH="1">
            <a:off x="-176" y="0"/>
            <a:ext cx="4140128" cy="612000"/>
          </a:xfrm>
          <a:prstGeom prst="snip1Rect">
            <a:avLst>
              <a:gd name="adj" fmla="val 39534"/>
            </a:avLst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0" name="29 CuadroTexto"/>
          <p:cNvSpPr txBox="1"/>
          <p:nvPr/>
        </p:nvSpPr>
        <p:spPr>
          <a:xfrm>
            <a:off x="254460" y="51470"/>
            <a:ext cx="35974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 smtClean="0"/>
              <a:t>TRADUCCIÓN DEL ADN</a:t>
            </a:r>
            <a:endParaRPr lang="es-ES" sz="2800" b="1" dirty="0"/>
          </a:p>
        </p:txBody>
      </p:sp>
      <p:sp>
        <p:nvSpPr>
          <p:cNvPr id="37" name="36 Rectángulo"/>
          <p:cNvSpPr/>
          <p:nvPr/>
        </p:nvSpPr>
        <p:spPr>
          <a:xfrm rot="5400000" flipV="1">
            <a:off x="6944592" y="2175685"/>
            <a:ext cx="467996" cy="108000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8" name="37 Rectángulo"/>
          <p:cNvSpPr/>
          <p:nvPr/>
        </p:nvSpPr>
        <p:spPr>
          <a:xfrm rot="5400000" flipV="1">
            <a:off x="7295230" y="2175685"/>
            <a:ext cx="467996" cy="108000"/>
          </a:xfrm>
          <a:prstGeom prst="rect">
            <a:avLst/>
          </a:prstGeom>
          <a:solidFill>
            <a:srgbClr val="CC0099"/>
          </a:solidFill>
          <a:ln>
            <a:solidFill>
              <a:srgbClr val="CC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40" name="39 Rectángulo"/>
          <p:cNvSpPr/>
          <p:nvPr/>
        </p:nvSpPr>
        <p:spPr>
          <a:xfrm rot="5400000" flipV="1">
            <a:off x="7622392" y="2175686"/>
            <a:ext cx="467996" cy="108000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43" name="42 Rectángulo"/>
          <p:cNvSpPr/>
          <p:nvPr/>
        </p:nvSpPr>
        <p:spPr>
          <a:xfrm rot="5400000" flipV="1">
            <a:off x="7952704" y="2175685"/>
            <a:ext cx="467996" cy="108000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44" name="43 Rectángulo"/>
          <p:cNvSpPr/>
          <p:nvPr/>
        </p:nvSpPr>
        <p:spPr>
          <a:xfrm rot="5400000" flipV="1">
            <a:off x="8303342" y="2175685"/>
            <a:ext cx="467996" cy="1080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46" name="45 Rectángulo"/>
          <p:cNvSpPr/>
          <p:nvPr/>
        </p:nvSpPr>
        <p:spPr>
          <a:xfrm>
            <a:off x="7740464" y="1995686"/>
            <a:ext cx="1008000" cy="133729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6" name="35 Rectángulo"/>
          <p:cNvSpPr/>
          <p:nvPr/>
        </p:nvSpPr>
        <p:spPr>
          <a:xfrm rot="5400000" flipV="1">
            <a:off x="6614280" y="2175686"/>
            <a:ext cx="467996" cy="108000"/>
          </a:xfrm>
          <a:prstGeom prst="rect">
            <a:avLst/>
          </a:prstGeom>
          <a:solidFill>
            <a:srgbClr val="CC0099"/>
          </a:solidFill>
          <a:ln>
            <a:solidFill>
              <a:srgbClr val="CC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64" name="63 Rectángulo"/>
          <p:cNvSpPr/>
          <p:nvPr/>
        </p:nvSpPr>
        <p:spPr>
          <a:xfrm rot="5400000" flipV="1">
            <a:off x="6287231" y="2175685"/>
            <a:ext cx="467996" cy="1080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3" name="32 Elipse"/>
          <p:cNvSpPr/>
          <p:nvPr/>
        </p:nvSpPr>
        <p:spPr>
          <a:xfrm>
            <a:off x="4108337" y="735942"/>
            <a:ext cx="2022807" cy="1541189"/>
          </a:xfrm>
          <a:prstGeom prst="ellipse">
            <a:avLst/>
          </a:prstGeom>
          <a:solidFill>
            <a:srgbClr val="0080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78" name="77 Elipse"/>
          <p:cNvSpPr/>
          <p:nvPr/>
        </p:nvSpPr>
        <p:spPr>
          <a:xfrm>
            <a:off x="4493633" y="1506537"/>
            <a:ext cx="385297" cy="385297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79" name="78 Elipse"/>
          <p:cNvSpPr/>
          <p:nvPr/>
        </p:nvSpPr>
        <p:spPr>
          <a:xfrm>
            <a:off x="5360550" y="1506537"/>
            <a:ext cx="385297" cy="385297"/>
          </a:xfrm>
          <a:prstGeom prst="ellipse">
            <a:avLst/>
          </a:prstGeom>
          <a:solidFill>
            <a:srgbClr val="00CCFF"/>
          </a:solidFill>
          <a:ln>
            <a:solidFill>
              <a:srgbClr val="00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4" name="53 Rectángulo"/>
          <p:cNvSpPr/>
          <p:nvPr/>
        </p:nvSpPr>
        <p:spPr>
          <a:xfrm rot="5400000" flipV="1">
            <a:off x="3590056" y="2175686"/>
            <a:ext cx="467996" cy="108000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5" name="54 Rectángulo"/>
          <p:cNvSpPr/>
          <p:nvPr/>
        </p:nvSpPr>
        <p:spPr>
          <a:xfrm rot="5400000" flipV="1">
            <a:off x="3920368" y="2175685"/>
            <a:ext cx="467996" cy="108000"/>
          </a:xfrm>
          <a:prstGeom prst="rect">
            <a:avLst/>
          </a:prstGeom>
          <a:solidFill>
            <a:srgbClr val="CC0099"/>
          </a:solidFill>
          <a:ln>
            <a:solidFill>
              <a:srgbClr val="CC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6" name="55 Rectángulo"/>
          <p:cNvSpPr/>
          <p:nvPr/>
        </p:nvSpPr>
        <p:spPr>
          <a:xfrm rot="5400000" flipV="1">
            <a:off x="4271006" y="2175685"/>
            <a:ext cx="467996" cy="108000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7" name="56 Rectángulo"/>
          <p:cNvSpPr/>
          <p:nvPr/>
        </p:nvSpPr>
        <p:spPr>
          <a:xfrm>
            <a:off x="3708128" y="1995686"/>
            <a:ext cx="1008000" cy="133729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8" name="57 Rectángulo"/>
          <p:cNvSpPr/>
          <p:nvPr/>
        </p:nvSpPr>
        <p:spPr>
          <a:xfrm rot="5400000" flipV="1">
            <a:off x="4598168" y="2175686"/>
            <a:ext cx="467996" cy="1080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9" name="58 Rectángulo"/>
          <p:cNvSpPr/>
          <p:nvPr/>
        </p:nvSpPr>
        <p:spPr>
          <a:xfrm rot="5400000" flipV="1">
            <a:off x="4928480" y="2175685"/>
            <a:ext cx="467996" cy="1080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60" name="59 Rectángulo"/>
          <p:cNvSpPr/>
          <p:nvPr/>
        </p:nvSpPr>
        <p:spPr>
          <a:xfrm rot="5400000" flipV="1">
            <a:off x="5279118" y="2175685"/>
            <a:ext cx="467996" cy="108000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61" name="60 Rectángulo"/>
          <p:cNvSpPr/>
          <p:nvPr/>
        </p:nvSpPr>
        <p:spPr>
          <a:xfrm>
            <a:off x="4716240" y="1995686"/>
            <a:ext cx="1008000" cy="133729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62" name="61 Rectángulo"/>
          <p:cNvSpPr/>
          <p:nvPr/>
        </p:nvSpPr>
        <p:spPr>
          <a:xfrm rot="5400000" flipV="1">
            <a:off x="5606281" y="2175686"/>
            <a:ext cx="467996" cy="108000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63" name="62 Rectángulo"/>
          <p:cNvSpPr/>
          <p:nvPr/>
        </p:nvSpPr>
        <p:spPr>
          <a:xfrm rot="5400000" flipV="1">
            <a:off x="5936593" y="2175685"/>
            <a:ext cx="467996" cy="108000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65" name="64 Rectángulo"/>
          <p:cNvSpPr/>
          <p:nvPr/>
        </p:nvSpPr>
        <p:spPr>
          <a:xfrm>
            <a:off x="5724353" y="1995686"/>
            <a:ext cx="1008000" cy="133729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9" name="38 Rectángulo"/>
          <p:cNvSpPr/>
          <p:nvPr/>
        </p:nvSpPr>
        <p:spPr>
          <a:xfrm>
            <a:off x="6732352" y="1995686"/>
            <a:ext cx="1008000" cy="133729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grpSp>
        <p:nvGrpSpPr>
          <p:cNvPr id="2" name="65 Grupo"/>
          <p:cNvGrpSpPr/>
          <p:nvPr/>
        </p:nvGrpSpPr>
        <p:grpSpPr>
          <a:xfrm>
            <a:off x="3708128" y="2499742"/>
            <a:ext cx="1712895" cy="2366999"/>
            <a:chOff x="3059832" y="2499742"/>
            <a:chExt cx="1712895" cy="2366999"/>
          </a:xfrm>
        </p:grpSpPr>
        <p:sp>
          <p:nvSpPr>
            <p:cNvPr id="41" name="40 CuadroTexto"/>
            <p:cNvSpPr txBox="1"/>
            <p:nvPr/>
          </p:nvSpPr>
          <p:spPr>
            <a:xfrm rot="2586040">
              <a:off x="3882355" y="4281966"/>
              <a:ext cx="890372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3200" dirty="0" smtClean="0">
                  <a:solidFill>
                    <a:srgbClr val="FF0066"/>
                  </a:solidFill>
                </a:rPr>
                <a:t>Met</a:t>
              </a:r>
              <a:endParaRPr lang="es-ES" sz="3200" dirty="0">
                <a:solidFill>
                  <a:srgbClr val="FF0066"/>
                </a:solidFill>
              </a:endParaRPr>
            </a:p>
          </p:txBody>
        </p:sp>
        <p:grpSp>
          <p:nvGrpSpPr>
            <p:cNvPr id="3" name="144 Grupo"/>
            <p:cNvGrpSpPr/>
            <p:nvPr/>
          </p:nvGrpSpPr>
          <p:grpSpPr>
            <a:xfrm>
              <a:off x="3059832" y="2499742"/>
              <a:ext cx="1008000" cy="467998"/>
              <a:chOff x="2771800" y="2859782"/>
              <a:chExt cx="1008000" cy="467998"/>
            </a:xfrm>
          </p:grpSpPr>
          <p:sp>
            <p:nvSpPr>
              <p:cNvPr id="49" name="48 Rectángulo"/>
              <p:cNvSpPr/>
              <p:nvPr/>
            </p:nvSpPr>
            <p:spPr>
              <a:xfrm rot="16200000">
                <a:off x="2653728" y="3039780"/>
                <a:ext cx="467996" cy="108000"/>
              </a:xfrm>
              <a:prstGeom prst="rect">
                <a:avLst/>
              </a:prstGeom>
              <a:solidFill>
                <a:srgbClr val="CC0099"/>
              </a:solidFill>
              <a:ln>
                <a:solidFill>
                  <a:srgbClr val="CC00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 dirty="0"/>
              </a:p>
            </p:txBody>
          </p:sp>
          <p:sp>
            <p:nvSpPr>
              <p:cNvPr id="50" name="49 Rectángulo"/>
              <p:cNvSpPr/>
              <p:nvPr/>
            </p:nvSpPr>
            <p:spPr>
              <a:xfrm rot="16200000">
                <a:off x="2984040" y="3039781"/>
                <a:ext cx="467996" cy="108000"/>
              </a:xfrm>
              <a:prstGeom prst="rect">
                <a:avLst/>
              </a:prstGeom>
              <a:solidFill>
                <a:srgbClr val="FF6600"/>
              </a:solidFill>
              <a:ln>
                <a:solidFill>
                  <a:srgbClr val="FF66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 dirty="0"/>
              </a:p>
            </p:txBody>
          </p:sp>
          <p:sp>
            <p:nvSpPr>
              <p:cNvPr id="51" name="50 Rectángulo"/>
              <p:cNvSpPr/>
              <p:nvPr/>
            </p:nvSpPr>
            <p:spPr>
              <a:xfrm rot="16200000">
                <a:off x="3334678" y="3039781"/>
                <a:ext cx="467996" cy="108000"/>
              </a:xfrm>
              <a:prstGeom prst="rect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 dirty="0"/>
              </a:p>
            </p:txBody>
          </p:sp>
          <p:sp>
            <p:nvSpPr>
              <p:cNvPr id="52" name="51 Rectángulo"/>
              <p:cNvSpPr/>
              <p:nvPr/>
            </p:nvSpPr>
            <p:spPr>
              <a:xfrm flipV="1">
                <a:off x="2771800" y="3194051"/>
                <a:ext cx="1008000" cy="133729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 dirty="0"/>
              </a:p>
            </p:txBody>
          </p:sp>
        </p:grpSp>
        <p:sp>
          <p:nvSpPr>
            <p:cNvPr id="48" name="47 Forma libre"/>
            <p:cNvSpPr/>
            <p:nvPr/>
          </p:nvSpPr>
          <p:spPr>
            <a:xfrm>
              <a:off x="3779912" y="2928052"/>
              <a:ext cx="249517" cy="1299882"/>
            </a:xfrm>
            <a:custGeom>
              <a:avLst/>
              <a:gdLst>
                <a:gd name="connsiteX0" fmla="*/ 161365 w 249517"/>
                <a:gd name="connsiteY0" fmla="*/ 35859 h 1299882"/>
                <a:gd name="connsiteX1" fmla="*/ 161365 w 249517"/>
                <a:gd name="connsiteY1" fmla="*/ 322729 h 1299882"/>
                <a:gd name="connsiteX2" fmla="*/ 0 w 249517"/>
                <a:gd name="connsiteY2" fmla="*/ 331694 h 1299882"/>
                <a:gd name="connsiteX3" fmla="*/ 0 w 249517"/>
                <a:gd name="connsiteY3" fmla="*/ 627529 h 1299882"/>
                <a:gd name="connsiteX4" fmla="*/ 143435 w 249517"/>
                <a:gd name="connsiteY4" fmla="*/ 627529 h 1299882"/>
                <a:gd name="connsiteX5" fmla="*/ 143435 w 249517"/>
                <a:gd name="connsiteY5" fmla="*/ 1299882 h 1299882"/>
                <a:gd name="connsiteX6" fmla="*/ 224118 w 249517"/>
                <a:gd name="connsiteY6" fmla="*/ 1281953 h 1299882"/>
                <a:gd name="connsiteX7" fmla="*/ 233082 w 249517"/>
                <a:gd name="connsiteY7" fmla="*/ 0 h 12998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9517" h="1299882">
                  <a:moveTo>
                    <a:pt x="161365" y="35859"/>
                  </a:moveTo>
                  <a:cubicBezTo>
                    <a:pt x="167341" y="148664"/>
                    <a:pt x="173318" y="261470"/>
                    <a:pt x="161365" y="322729"/>
                  </a:cubicBezTo>
                  <a:lnTo>
                    <a:pt x="0" y="331694"/>
                  </a:lnTo>
                  <a:lnTo>
                    <a:pt x="0" y="627529"/>
                  </a:lnTo>
                  <a:lnTo>
                    <a:pt x="143435" y="627529"/>
                  </a:lnTo>
                  <a:lnTo>
                    <a:pt x="143435" y="1299882"/>
                  </a:lnTo>
                  <a:lnTo>
                    <a:pt x="224118" y="1281953"/>
                  </a:lnTo>
                  <a:cubicBezTo>
                    <a:pt x="227106" y="854635"/>
                    <a:pt x="249517" y="203200"/>
                    <a:pt x="233082" y="0"/>
                  </a:cubicBezTo>
                </a:path>
              </a:pathLst>
            </a:custGeom>
            <a:solidFill>
              <a:srgbClr val="FFFF00"/>
            </a:solidFill>
            <a:ln w="762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</p:grpSp>
      <p:sp>
        <p:nvSpPr>
          <p:cNvPr id="66" name="65 Forma libre"/>
          <p:cNvSpPr/>
          <p:nvPr/>
        </p:nvSpPr>
        <p:spPr>
          <a:xfrm>
            <a:off x="3965237" y="1635646"/>
            <a:ext cx="322730" cy="860612"/>
          </a:xfrm>
          <a:custGeom>
            <a:avLst/>
            <a:gdLst>
              <a:gd name="connsiteX0" fmla="*/ 143435 w 322730"/>
              <a:gd name="connsiteY0" fmla="*/ 0 h 860612"/>
              <a:gd name="connsiteX1" fmla="*/ 0 w 322730"/>
              <a:gd name="connsiteY1" fmla="*/ 134471 h 860612"/>
              <a:gd name="connsiteX2" fmla="*/ 0 w 322730"/>
              <a:gd name="connsiteY2" fmla="*/ 510988 h 860612"/>
              <a:gd name="connsiteX3" fmla="*/ 8965 w 322730"/>
              <a:gd name="connsiteY3" fmla="*/ 762000 h 860612"/>
              <a:gd name="connsiteX4" fmla="*/ 125506 w 322730"/>
              <a:gd name="connsiteY4" fmla="*/ 860612 h 860612"/>
              <a:gd name="connsiteX5" fmla="*/ 251012 w 322730"/>
              <a:gd name="connsiteY5" fmla="*/ 860612 h 860612"/>
              <a:gd name="connsiteX6" fmla="*/ 233083 w 322730"/>
              <a:gd name="connsiteY6" fmla="*/ 806824 h 860612"/>
              <a:gd name="connsiteX7" fmla="*/ 143435 w 322730"/>
              <a:gd name="connsiteY7" fmla="*/ 726141 h 860612"/>
              <a:gd name="connsiteX8" fmla="*/ 143435 w 322730"/>
              <a:gd name="connsiteY8" fmla="*/ 313765 h 860612"/>
              <a:gd name="connsiteX9" fmla="*/ 322730 w 322730"/>
              <a:gd name="connsiteY9" fmla="*/ 322729 h 8606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22730" h="860612">
                <a:moveTo>
                  <a:pt x="143435" y="0"/>
                </a:moveTo>
                <a:lnTo>
                  <a:pt x="0" y="134471"/>
                </a:lnTo>
                <a:lnTo>
                  <a:pt x="0" y="510988"/>
                </a:lnTo>
                <a:lnTo>
                  <a:pt x="8965" y="762000"/>
                </a:lnTo>
                <a:lnTo>
                  <a:pt x="125506" y="860612"/>
                </a:lnTo>
                <a:lnTo>
                  <a:pt x="251012" y="860612"/>
                </a:lnTo>
                <a:cubicBezTo>
                  <a:pt x="245036" y="842683"/>
                  <a:pt x="252507" y="830730"/>
                  <a:pt x="233083" y="806824"/>
                </a:cubicBezTo>
                <a:lnTo>
                  <a:pt x="143435" y="726141"/>
                </a:lnTo>
                <a:lnTo>
                  <a:pt x="143435" y="313765"/>
                </a:lnTo>
                <a:cubicBezTo>
                  <a:pt x="203200" y="316753"/>
                  <a:pt x="291354" y="324223"/>
                  <a:pt x="322730" y="322729"/>
                </a:cubicBezTo>
              </a:path>
            </a:pathLst>
          </a:custGeom>
          <a:solidFill>
            <a:srgbClr val="008080"/>
          </a:solidFill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7" name="66 Forma libre"/>
          <p:cNvSpPr/>
          <p:nvPr/>
        </p:nvSpPr>
        <p:spPr>
          <a:xfrm rot="550818">
            <a:off x="5868368" y="1707654"/>
            <a:ext cx="878541" cy="455706"/>
          </a:xfrm>
          <a:custGeom>
            <a:avLst/>
            <a:gdLst>
              <a:gd name="connsiteX0" fmla="*/ 179294 w 878541"/>
              <a:gd name="connsiteY0" fmla="*/ 0 h 455706"/>
              <a:gd name="connsiteX1" fmla="*/ 609600 w 878541"/>
              <a:gd name="connsiteY1" fmla="*/ 0 h 455706"/>
              <a:gd name="connsiteX2" fmla="*/ 869576 w 878541"/>
              <a:gd name="connsiteY2" fmla="*/ 215153 h 455706"/>
              <a:gd name="connsiteX3" fmla="*/ 878541 w 878541"/>
              <a:gd name="connsiteY3" fmla="*/ 394447 h 455706"/>
              <a:gd name="connsiteX4" fmla="*/ 717176 w 878541"/>
              <a:gd name="connsiteY4" fmla="*/ 412377 h 455706"/>
              <a:gd name="connsiteX5" fmla="*/ 726141 w 878541"/>
              <a:gd name="connsiteY5" fmla="*/ 268941 h 455706"/>
              <a:gd name="connsiteX6" fmla="*/ 546847 w 878541"/>
              <a:gd name="connsiteY6" fmla="*/ 143436 h 455706"/>
              <a:gd name="connsiteX7" fmla="*/ 0 w 878541"/>
              <a:gd name="connsiteY7" fmla="*/ 116541 h 4557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78541" h="455706">
                <a:moveTo>
                  <a:pt x="179294" y="0"/>
                </a:moveTo>
                <a:lnTo>
                  <a:pt x="609600" y="0"/>
                </a:lnTo>
                <a:lnTo>
                  <a:pt x="869576" y="215153"/>
                </a:lnTo>
                <a:lnTo>
                  <a:pt x="878541" y="394447"/>
                </a:lnTo>
                <a:cubicBezTo>
                  <a:pt x="824753" y="400424"/>
                  <a:pt x="750047" y="455706"/>
                  <a:pt x="717176" y="412377"/>
                </a:cubicBezTo>
                <a:lnTo>
                  <a:pt x="726141" y="268941"/>
                </a:lnTo>
                <a:lnTo>
                  <a:pt x="546847" y="143436"/>
                </a:lnTo>
                <a:lnTo>
                  <a:pt x="0" y="116541"/>
                </a:lnTo>
              </a:path>
            </a:pathLst>
          </a:custGeom>
          <a:solidFill>
            <a:srgbClr val="008080"/>
          </a:solidFill>
          <a:ln>
            <a:solidFill>
              <a:srgbClr val="00808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4" name="41 Grupo"/>
          <p:cNvGrpSpPr/>
          <p:nvPr/>
        </p:nvGrpSpPr>
        <p:grpSpPr>
          <a:xfrm>
            <a:off x="4397943" y="4248041"/>
            <a:ext cx="1094744" cy="627965"/>
            <a:chOff x="4397943" y="3590704"/>
            <a:chExt cx="1094744" cy="627965"/>
          </a:xfrm>
        </p:grpSpPr>
        <p:sp>
          <p:nvSpPr>
            <p:cNvPr id="45" name="44 Cheurón"/>
            <p:cNvSpPr/>
            <p:nvPr/>
          </p:nvSpPr>
          <p:spPr>
            <a:xfrm rot="2580543">
              <a:off x="4397943" y="3590704"/>
              <a:ext cx="1094744" cy="554379"/>
            </a:xfrm>
            <a:prstGeom prst="chevron">
              <a:avLst/>
            </a:prstGeom>
            <a:solidFill>
              <a:srgbClr val="FF00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>
                <a:solidFill>
                  <a:schemeClr val="tx1"/>
                </a:solidFill>
              </a:endParaRPr>
            </a:p>
          </p:txBody>
        </p:sp>
        <p:sp>
          <p:nvSpPr>
            <p:cNvPr id="53" name="52 CuadroTexto"/>
            <p:cNvSpPr txBox="1"/>
            <p:nvPr/>
          </p:nvSpPr>
          <p:spPr>
            <a:xfrm rot="2586040">
              <a:off x="4530427" y="3633894"/>
              <a:ext cx="890372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3200" dirty="0" smtClean="0"/>
                <a:t>Met</a:t>
              </a:r>
              <a:endParaRPr lang="es-ES" sz="32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27 Recortar rectángulo de esquina sencilla"/>
          <p:cNvSpPr/>
          <p:nvPr/>
        </p:nvSpPr>
        <p:spPr>
          <a:xfrm rot="10800000" flipH="1">
            <a:off x="-176" y="0"/>
            <a:ext cx="4140128" cy="612000"/>
          </a:xfrm>
          <a:prstGeom prst="snip1Rect">
            <a:avLst>
              <a:gd name="adj" fmla="val 39534"/>
            </a:avLst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0" name="29 CuadroTexto"/>
          <p:cNvSpPr txBox="1"/>
          <p:nvPr/>
        </p:nvSpPr>
        <p:spPr>
          <a:xfrm>
            <a:off x="254460" y="51470"/>
            <a:ext cx="35974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 smtClean="0"/>
              <a:t>TRADUCCIÓN DEL ADN</a:t>
            </a:r>
            <a:endParaRPr lang="es-ES" sz="2800" b="1" dirty="0"/>
          </a:p>
        </p:txBody>
      </p:sp>
      <p:sp>
        <p:nvSpPr>
          <p:cNvPr id="37" name="36 Rectángulo"/>
          <p:cNvSpPr/>
          <p:nvPr/>
        </p:nvSpPr>
        <p:spPr>
          <a:xfrm rot="5400000" flipV="1">
            <a:off x="6944592" y="2175685"/>
            <a:ext cx="467996" cy="108000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8" name="37 Rectángulo"/>
          <p:cNvSpPr/>
          <p:nvPr/>
        </p:nvSpPr>
        <p:spPr>
          <a:xfrm rot="5400000" flipV="1">
            <a:off x="7295230" y="2175685"/>
            <a:ext cx="467996" cy="108000"/>
          </a:xfrm>
          <a:prstGeom prst="rect">
            <a:avLst/>
          </a:prstGeom>
          <a:solidFill>
            <a:srgbClr val="CC0099"/>
          </a:solidFill>
          <a:ln>
            <a:solidFill>
              <a:srgbClr val="CC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40" name="39 Rectángulo"/>
          <p:cNvSpPr/>
          <p:nvPr/>
        </p:nvSpPr>
        <p:spPr>
          <a:xfrm rot="5400000" flipV="1">
            <a:off x="7622392" y="2175686"/>
            <a:ext cx="467996" cy="108000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43" name="42 Rectángulo"/>
          <p:cNvSpPr/>
          <p:nvPr/>
        </p:nvSpPr>
        <p:spPr>
          <a:xfrm rot="5400000" flipV="1">
            <a:off x="7952704" y="2175685"/>
            <a:ext cx="467996" cy="108000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44" name="43 Rectángulo"/>
          <p:cNvSpPr/>
          <p:nvPr/>
        </p:nvSpPr>
        <p:spPr>
          <a:xfrm rot="5400000" flipV="1">
            <a:off x="8303342" y="2175685"/>
            <a:ext cx="467996" cy="1080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46" name="45 Rectángulo"/>
          <p:cNvSpPr/>
          <p:nvPr/>
        </p:nvSpPr>
        <p:spPr>
          <a:xfrm>
            <a:off x="7740464" y="1995686"/>
            <a:ext cx="1008000" cy="133729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6" name="35 Rectángulo"/>
          <p:cNvSpPr/>
          <p:nvPr/>
        </p:nvSpPr>
        <p:spPr>
          <a:xfrm rot="5400000" flipV="1">
            <a:off x="6614280" y="2175686"/>
            <a:ext cx="467996" cy="108000"/>
          </a:xfrm>
          <a:prstGeom prst="rect">
            <a:avLst/>
          </a:prstGeom>
          <a:solidFill>
            <a:srgbClr val="CC0099"/>
          </a:solidFill>
          <a:ln>
            <a:solidFill>
              <a:srgbClr val="CC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64" name="63 Rectángulo"/>
          <p:cNvSpPr/>
          <p:nvPr/>
        </p:nvSpPr>
        <p:spPr>
          <a:xfrm rot="5400000" flipV="1">
            <a:off x="6287231" y="2175685"/>
            <a:ext cx="467996" cy="1080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3" name="32 Elipse"/>
          <p:cNvSpPr/>
          <p:nvPr/>
        </p:nvSpPr>
        <p:spPr>
          <a:xfrm>
            <a:off x="4108337" y="735942"/>
            <a:ext cx="2022807" cy="1541189"/>
          </a:xfrm>
          <a:prstGeom prst="ellipse">
            <a:avLst/>
          </a:prstGeom>
          <a:solidFill>
            <a:srgbClr val="0080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78" name="77 Elipse"/>
          <p:cNvSpPr/>
          <p:nvPr/>
        </p:nvSpPr>
        <p:spPr>
          <a:xfrm>
            <a:off x="4493633" y="1506537"/>
            <a:ext cx="385297" cy="385297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79" name="78 Elipse"/>
          <p:cNvSpPr/>
          <p:nvPr/>
        </p:nvSpPr>
        <p:spPr>
          <a:xfrm>
            <a:off x="5360550" y="1506537"/>
            <a:ext cx="385297" cy="385297"/>
          </a:xfrm>
          <a:prstGeom prst="ellipse">
            <a:avLst/>
          </a:prstGeom>
          <a:solidFill>
            <a:srgbClr val="00CCFF"/>
          </a:solidFill>
          <a:ln>
            <a:solidFill>
              <a:srgbClr val="00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4" name="53 Rectángulo"/>
          <p:cNvSpPr/>
          <p:nvPr/>
        </p:nvSpPr>
        <p:spPr>
          <a:xfrm rot="5400000" flipV="1">
            <a:off x="3590056" y="2175686"/>
            <a:ext cx="467996" cy="108000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5" name="54 Rectángulo"/>
          <p:cNvSpPr/>
          <p:nvPr/>
        </p:nvSpPr>
        <p:spPr>
          <a:xfrm rot="5400000" flipV="1">
            <a:off x="3920368" y="2175685"/>
            <a:ext cx="467996" cy="108000"/>
          </a:xfrm>
          <a:prstGeom prst="rect">
            <a:avLst/>
          </a:prstGeom>
          <a:solidFill>
            <a:srgbClr val="CC0099"/>
          </a:solidFill>
          <a:ln>
            <a:solidFill>
              <a:srgbClr val="CC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6" name="55 Rectángulo"/>
          <p:cNvSpPr/>
          <p:nvPr/>
        </p:nvSpPr>
        <p:spPr>
          <a:xfrm rot="5400000" flipV="1">
            <a:off x="4271006" y="2175685"/>
            <a:ext cx="467996" cy="108000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7" name="56 Rectángulo"/>
          <p:cNvSpPr/>
          <p:nvPr/>
        </p:nvSpPr>
        <p:spPr>
          <a:xfrm>
            <a:off x="3708128" y="1995686"/>
            <a:ext cx="1008000" cy="133729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8" name="57 Rectángulo"/>
          <p:cNvSpPr/>
          <p:nvPr/>
        </p:nvSpPr>
        <p:spPr>
          <a:xfrm rot="5400000" flipV="1">
            <a:off x="4598168" y="2175686"/>
            <a:ext cx="467996" cy="1080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9" name="58 Rectángulo"/>
          <p:cNvSpPr/>
          <p:nvPr/>
        </p:nvSpPr>
        <p:spPr>
          <a:xfrm rot="5400000" flipV="1">
            <a:off x="4928480" y="2175685"/>
            <a:ext cx="467996" cy="1080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60" name="59 Rectángulo"/>
          <p:cNvSpPr/>
          <p:nvPr/>
        </p:nvSpPr>
        <p:spPr>
          <a:xfrm rot="5400000" flipV="1">
            <a:off x="5279118" y="2175685"/>
            <a:ext cx="467996" cy="108000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61" name="60 Rectángulo"/>
          <p:cNvSpPr/>
          <p:nvPr/>
        </p:nvSpPr>
        <p:spPr>
          <a:xfrm>
            <a:off x="4716240" y="1995686"/>
            <a:ext cx="1008000" cy="133729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62" name="61 Rectángulo"/>
          <p:cNvSpPr/>
          <p:nvPr/>
        </p:nvSpPr>
        <p:spPr>
          <a:xfrm rot="5400000" flipV="1">
            <a:off x="5606281" y="2175686"/>
            <a:ext cx="467996" cy="108000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63" name="62 Rectángulo"/>
          <p:cNvSpPr/>
          <p:nvPr/>
        </p:nvSpPr>
        <p:spPr>
          <a:xfrm rot="5400000" flipV="1">
            <a:off x="5936593" y="2175685"/>
            <a:ext cx="467996" cy="108000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65" name="64 Rectángulo"/>
          <p:cNvSpPr/>
          <p:nvPr/>
        </p:nvSpPr>
        <p:spPr>
          <a:xfrm>
            <a:off x="5724353" y="1995686"/>
            <a:ext cx="1008000" cy="133729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9" name="38 Rectángulo"/>
          <p:cNvSpPr/>
          <p:nvPr/>
        </p:nvSpPr>
        <p:spPr>
          <a:xfrm>
            <a:off x="6732352" y="1995686"/>
            <a:ext cx="1008000" cy="133729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grpSp>
        <p:nvGrpSpPr>
          <p:cNvPr id="35" name="65 Grupo"/>
          <p:cNvGrpSpPr/>
          <p:nvPr/>
        </p:nvGrpSpPr>
        <p:grpSpPr>
          <a:xfrm>
            <a:off x="3708128" y="2499742"/>
            <a:ext cx="1712895" cy="2366999"/>
            <a:chOff x="3059832" y="2499742"/>
            <a:chExt cx="1712895" cy="2366999"/>
          </a:xfrm>
        </p:grpSpPr>
        <p:sp>
          <p:nvSpPr>
            <p:cNvPr id="41" name="40 CuadroTexto"/>
            <p:cNvSpPr txBox="1"/>
            <p:nvPr/>
          </p:nvSpPr>
          <p:spPr>
            <a:xfrm rot="2586040">
              <a:off x="3882355" y="4281966"/>
              <a:ext cx="890372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3200" dirty="0" smtClean="0">
                  <a:solidFill>
                    <a:srgbClr val="FF0066"/>
                  </a:solidFill>
                </a:rPr>
                <a:t>Met</a:t>
              </a:r>
              <a:endParaRPr lang="es-ES" sz="3200" dirty="0">
                <a:solidFill>
                  <a:srgbClr val="FF0066"/>
                </a:solidFill>
              </a:endParaRPr>
            </a:p>
          </p:txBody>
        </p:sp>
        <p:grpSp>
          <p:nvGrpSpPr>
            <p:cNvPr id="47" name="144 Grupo"/>
            <p:cNvGrpSpPr/>
            <p:nvPr/>
          </p:nvGrpSpPr>
          <p:grpSpPr>
            <a:xfrm>
              <a:off x="3059832" y="2499742"/>
              <a:ext cx="1008000" cy="467998"/>
              <a:chOff x="2771800" y="2859782"/>
              <a:chExt cx="1008000" cy="467998"/>
            </a:xfrm>
          </p:grpSpPr>
          <p:sp>
            <p:nvSpPr>
              <p:cNvPr id="49" name="48 Rectángulo"/>
              <p:cNvSpPr/>
              <p:nvPr/>
            </p:nvSpPr>
            <p:spPr>
              <a:xfrm rot="16200000">
                <a:off x="2653728" y="3039780"/>
                <a:ext cx="467996" cy="108000"/>
              </a:xfrm>
              <a:prstGeom prst="rect">
                <a:avLst/>
              </a:prstGeom>
              <a:solidFill>
                <a:srgbClr val="CC0099"/>
              </a:solidFill>
              <a:ln>
                <a:solidFill>
                  <a:srgbClr val="CC00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 dirty="0"/>
              </a:p>
            </p:txBody>
          </p:sp>
          <p:sp>
            <p:nvSpPr>
              <p:cNvPr id="50" name="49 Rectángulo"/>
              <p:cNvSpPr/>
              <p:nvPr/>
            </p:nvSpPr>
            <p:spPr>
              <a:xfrm rot="16200000">
                <a:off x="2984040" y="3039781"/>
                <a:ext cx="467996" cy="108000"/>
              </a:xfrm>
              <a:prstGeom prst="rect">
                <a:avLst/>
              </a:prstGeom>
              <a:solidFill>
                <a:srgbClr val="FF6600"/>
              </a:solidFill>
              <a:ln>
                <a:solidFill>
                  <a:srgbClr val="FF66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 dirty="0"/>
              </a:p>
            </p:txBody>
          </p:sp>
          <p:sp>
            <p:nvSpPr>
              <p:cNvPr id="51" name="50 Rectángulo"/>
              <p:cNvSpPr/>
              <p:nvPr/>
            </p:nvSpPr>
            <p:spPr>
              <a:xfrm rot="16200000">
                <a:off x="3334678" y="3039781"/>
                <a:ext cx="467996" cy="108000"/>
              </a:xfrm>
              <a:prstGeom prst="rect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 dirty="0"/>
              </a:p>
            </p:txBody>
          </p:sp>
          <p:sp>
            <p:nvSpPr>
              <p:cNvPr id="52" name="51 Rectángulo"/>
              <p:cNvSpPr/>
              <p:nvPr/>
            </p:nvSpPr>
            <p:spPr>
              <a:xfrm flipV="1">
                <a:off x="2771800" y="3194051"/>
                <a:ext cx="1008000" cy="133729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 dirty="0"/>
              </a:p>
            </p:txBody>
          </p:sp>
        </p:grpSp>
        <p:sp>
          <p:nvSpPr>
            <p:cNvPr id="48" name="47 Forma libre"/>
            <p:cNvSpPr/>
            <p:nvPr/>
          </p:nvSpPr>
          <p:spPr>
            <a:xfrm>
              <a:off x="3779912" y="2928052"/>
              <a:ext cx="249517" cy="1299882"/>
            </a:xfrm>
            <a:custGeom>
              <a:avLst/>
              <a:gdLst>
                <a:gd name="connsiteX0" fmla="*/ 161365 w 249517"/>
                <a:gd name="connsiteY0" fmla="*/ 35859 h 1299882"/>
                <a:gd name="connsiteX1" fmla="*/ 161365 w 249517"/>
                <a:gd name="connsiteY1" fmla="*/ 322729 h 1299882"/>
                <a:gd name="connsiteX2" fmla="*/ 0 w 249517"/>
                <a:gd name="connsiteY2" fmla="*/ 331694 h 1299882"/>
                <a:gd name="connsiteX3" fmla="*/ 0 w 249517"/>
                <a:gd name="connsiteY3" fmla="*/ 627529 h 1299882"/>
                <a:gd name="connsiteX4" fmla="*/ 143435 w 249517"/>
                <a:gd name="connsiteY4" fmla="*/ 627529 h 1299882"/>
                <a:gd name="connsiteX5" fmla="*/ 143435 w 249517"/>
                <a:gd name="connsiteY5" fmla="*/ 1299882 h 1299882"/>
                <a:gd name="connsiteX6" fmla="*/ 224118 w 249517"/>
                <a:gd name="connsiteY6" fmla="*/ 1281953 h 1299882"/>
                <a:gd name="connsiteX7" fmla="*/ 233082 w 249517"/>
                <a:gd name="connsiteY7" fmla="*/ 0 h 12998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9517" h="1299882">
                  <a:moveTo>
                    <a:pt x="161365" y="35859"/>
                  </a:moveTo>
                  <a:cubicBezTo>
                    <a:pt x="167341" y="148664"/>
                    <a:pt x="173318" y="261470"/>
                    <a:pt x="161365" y="322729"/>
                  </a:cubicBezTo>
                  <a:lnTo>
                    <a:pt x="0" y="331694"/>
                  </a:lnTo>
                  <a:lnTo>
                    <a:pt x="0" y="627529"/>
                  </a:lnTo>
                  <a:lnTo>
                    <a:pt x="143435" y="627529"/>
                  </a:lnTo>
                  <a:lnTo>
                    <a:pt x="143435" y="1299882"/>
                  </a:lnTo>
                  <a:lnTo>
                    <a:pt x="224118" y="1281953"/>
                  </a:lnTo>
                  <a:cubicBezTo>
                    <a:pt x="227106" y="854635"/>
                    <a:pt x="249517" y="203200"/>
                    <a:pt x="233082" y="0"/>
                  </a:cubicBezTo>
                </a:path>
              </a:pathLst>
            </a:custGeom>
            <a:solidFill>
              <a:srgbClr val="FFFF00"/>
            </a:solidFill>
            <a:ln w="762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</p:grpSp>
      <p:sp>
        <p:nvSpPr>
          <p:cNvPr id="66" name="65 Forma libre"/>
          <p:cNvSpPr/>
          <p:nvPr/>
        </p:nvSpPr>
        <p:spPr>
          <a:xfrm>
            <a:off x="3965237" y="1635646"/>
            <a:ext cx="322730" cy="860612"/>
          </a:xfrm>
          <a:custGeom>
            <a:avLst/>
            <a:gdLst>
              <a:gd name="connsiteX0" fmla="*/ 143435 w 322730"/>
              <a:gd name="connsiteY0" fmla="*/ 0 h 860612"/>
              <a:gd name="connsiteX1" fmla="*/ 0 w 322730"/>
              <a:gd name="connsiteY1" fmla="*/ 134471 h 860612"/>
              <a:gd name="connsiteX2" fmla="*/ 0 w 322730"/>
              <a:gd name="connsiteY2" fmla="*/ 510988 h 860612"/>
              <a:gd name="connsiteX3" fmla="*/ 8965 w 322730"/>
              <a:gd name="connsiteY3" fmla="*/ 762000 h 860612"/>
              <a:gd name="connsiteX4" fmla="*/ 125506 w 322730"/>
              <a:gd name="connsiteY4" fmla="*/ 860612 h 860612"/>
              <a:gd name="connsiteX5" fmla="*/ 251012 w 322730"/>
              <a:gd name="connsiteY5" fmla="*/ 860612 h 860612"/>
              <a:gd name="connsiteX6" fmla="*/ 233083 w 322730"/>
              <a:gd name="connsiteY6" fmla="*/ 806824 h 860612"/>
              <a:gd name="connsiteX7" fmla="*/ 143435 w 322730"/>
              <a:gd name="connsiteY7" fmla="*/ 726141 h 860612"/>
              <a:gd name="connsiteX8" fmla="*/ 143435 w 322730"/>
              <a:gd name="connsiteY8" fmla="*/ 313765 h 860612"/>
              <a:gd name="connsiteX9" fmla="*/ 322730 w 322730"/>
              <a:gd name="connsiteY9" fmla="*/ 322729 h 8606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22730" h="860612">
                <a:moveTo>
                  <a:pt x="143435" y="0"/>
                </a:moveTo>
                <a:lnTo>
                  <a:pt x="0" y="134471"/>
                </a:lnTo>
                <a:lnTo>
                  <a:pt x="0" y="510988"/>
                </a:lnTo>
                <a:lnTo>
                  <a:pt x="8965" y="762000"/>
                </a:lnTo>
                <a:lnTo>
                  <a:pt x="125506" y="860612"/>
                </a:lnTo>
                <a:lnTo>
                  <a:pt x="251012" y="860612"/>
                </a:lnTo>
                <a:cubicBezTo>
                  <a:pt x="245036" y="842683"/>
                  <a:pt x="252507" y="830730"/>
                  <a:pt x="233083" y="806824"/>
                </a:cubicBezTo>
                <a:lnTo>
                  <a:pt x="143435" y="726141"/>
                </a:lnTo>
                <a:lnTo>
                  <a:pt x="143435" y="313765"/>
                </a:lnTo>
                <a:cubicBezTo>
                  <a:pt x="203200" y="316753"/>
                  <a:pt x="291354" y="324223"/>
                  <a:pt x="322730" y="322729"/>
                </a:cubicBezTo>
              </a:path>
            </a:pathLst>
          </a:custGeom>
          <a:solidFill>
            <a:srgbClr val="008080"/>
          </a:solidFill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7" name="66 Forma libre"/>
          <p:cNvSpPr/>
          <p:nvPr/>
        </p:nvSpPr>
        <p:spPr>
          <a:xfrm rot="550818">
            <a:off x="5868368" y="1707654"/>
            <a:ext cx="878541" cy="455706"/>
          </a:xfrm>
          <a:custGeom>
            <a:avLst/>
            <a:gdLst>
              <a:gd name="connsiteX0" fmla="*/ 179294 w 878541"/>
              <a:gd name="connsiteY0" fmla="*/ 0 h 455706"/>
              <a:gd name="connsiteX1" fmla="*/ 609600 w 878541"/>
              <a:gd name="connsiteY1" fmla="*/ 0 h 455706"/>
              <a:gd name="connsiteX2" fmla="*/ 869576 w 878541"/>
              <a:gd name="connsiteY2" fmla="*/ 215153 h 455706"/>
              <a:gd name="connsiteX3" fmla="*/ 878541 w 878541"/>
              <a:gd name="connsiteY3" fmla="*/ 394447 h 455706"/>
              <a:gd name="connsiteX4" fmla="*/ 717176 w 878541"/>
              <a:gd name="connsiteY4" fmla="*/ 412377 h 455706"/>
              <a:gd name="connsiteX5" fmla="*/ 726141 w 878541"/>
              <a:gd name="connsiteY5" fmla="*/ 268941 h 455706"/>
              <a:gd name="connsiteX6" fmla="*/ 546847 w 878541"/>
              <a:gd name="connsiteY6" fmla="*/ 143436 h 455706"/>
              <a:gd name="connsiteX7" fmla="*/ 0 w 878541"/>
              <a:gd name="connsiteY7" fmla="*/ 116541 h 4557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78541" h="455706">
                <a:moveTo>
                  <a:pt x="179294" y="0"/>
                </a:moveTo>
                <a:lnTo>
                  <a:pt x="609600" y="0"/>
                </a:lnTo>
                <a:lnTo>
                  <a:pt x="869576" y="215153"/>
                </a:lnTo>
                <a:lnTo>
                  <a:pt x="878541" y="394447"/>
                </a:lnTo>
                <a:cubicBezTo>
                  <a:pt x="824753" y="400424"/>
                  <a:pt x="750047" y="455706"/>
                  <a:pt x="717176" y="412377"/>
                </a:cubicBezTo>
                <a:lnTo>
                  <a:pt x="726141" y="268941"/>
                </a:lnTo>
                <a:lnTo>
                  <a:pt x="546847" y="143436"/>
                </a:lnTo>
                <a:lnTo>
                  <a:pt x="0" y="116541"/>
                </a:lnTo>
              </a:path>
            </a:pathLst>
          </a:custGeom>
          <a:solidFill>
            <a:srgbClr val="008080"/>
          </a:solidFill>
          <a:ln>
            <a:solidFill>
              <a:srgbClr val="00808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42" name="41 Grupo"/>
          <p:cNvGrpSpPr/>
          <p:nvPr/>
        </p:nvGrpSpPr>
        <p:grpSpPr>
          <a:xfrm>
            <a:off x="4397943" y="4248041"/>
            <a:ext cx="1094744" cy="627965"/>
            <a:chOff x="4397943" y="3590704"/>
            <a:chExt cx="1094744" cy="627965"/>
          </a:xfrm>
        </p:grpSpPr>
        <p:sp>
          <p:nvSpPr>
            <p:cNvPr id="45" name="44 Cheurón"/>
            <p:cNvSpPr/>
            <p:nvPr/>
          </p:nvSpPr>
          <p:spPr>
            <a:xfrm rot="2580543">
              <a:off x="4397943" y="3590704"/>
              <a:ext cx="1094744" cy="554379"/>
            </a:xfrm>
            <a:prstGeom prst="chevron">
              <a:avLst/>
            </a:prstGeom>
            <a:solidFill>
              <a:srgbClr val="FF00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>
                <a:solidFill>
                  <a:schemeClr val="tx1"/>
                </a:solidFill>
              </a:endParaRPr>
            </a:p>
          </p:txBody>
        </p:sp>
        <p:sp>
          <p:nvSpPr>
            <p:cNvPr id="53" name="52 CuadroTexto"/>
            <p:cNvSpPr txBox="1"/>
            <p:nvPr/>
          </p:nvSpPr>
          <p:spPr>
            <a:xfrm rot="2586040">
              <a:off x="4530427" y="3633894"/>
              <a:ext cx="890372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3200" dirty="0" smtClean="0"/>
                <a:t>Met</a:t>
              </a:r>
              <a:endParaRPr lang="es-ES" sz="32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27 Recortar rectángulo de esquina sencilla"/>
          <p:cNvSpPr/>
          <p:nvPr/>
        </p:nvSpPr>
        <p:spPr>
          <a:xfrm rot="10800000" flipH="1">
            <a:off x="-176" y="0"/>
            <a:ext cx="4140128" cy="612000"/>
          </a:xfrm>
          <a:prstGeom prst="snip1Rect">
            <a:avLst>
              <a:gd name="adj" fmla="val 39534"/>
            </a:avLst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0" name="29 CuadroTexto"/>
          <p:cNvSpPr txBox="1"/>
          <p:nvPr/>
        </p:nvSpPr>
        <p:spPr>
          <a:xfrm>
            <a:off x="254460" y="51470"/>
            <a:ext cx="35974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 smtClean="0"/>
              <a:t>TRADUCCIÓN DEL ADN</a:t>
            </a:r>
            <a:endParaRPr lang="es-ES" sz="2800" b="1" dirty="0"/>
          </a:p>
        </p:txBody>
      </p:sp>
      <p:sp>
        <p:nvSpPr>
          <p:cNvPr id="35" name="34 Elipse"/>
          <p:cNvSpPr/>
          <p:nvPr/>
        </p:nvSpPr>
        <p:spPr>
          <a:xfrm>
            <a:off x="3723040" y="1795510"/>
            <a:ext cx="2793400" cy="2504432"/>
          </a:xfrm>
          <a:prstGeom prst="ellipse">
            <a:avLst/>
          </a:prstGeom>
          <a:solidFill>
            <a:srgbClr val="0080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7" name="36 Rectángulo"/>
          <p:cNvSpPr/>
          <p:nvPr/>
        </p:nvSpPr>
        <p:spPr>
          <a:xfrm rot="5400000" flipV="1">
            <a:off x="6944592" y="2175685"/>
            <a:ext cx="467996" cy="108000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8" name="37 Rectángulo"/>
          <p:cNvSpPr/>
          <p:nvPr/>
        </p:nvSpPr>
        <p:spPr>
          <a:xfrm rot="5400000" flipV="1">
            <a:off x="7295230" y="2175685"/>
            <a:ext cx="467996" cy="108000"/>
          </a:xfrm>
          <a:prstGeom prst="rect">
            <a:avLst/>
          </a:prstGeom>
          <a:solidFill>
            <a:srgbClr val="CC0099"/>
          </a:solidFill>
          <a:ln>
            <a:solidFill>
              <a:srgbClr val="CC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40" name="39 Rectángulo"/>
          <p:cNvSpPr/>
          <p:nvPr/>
        </p:nvSpPr>
        <p:spPr>
          <a:xfrm rot="5400000" flipV="1">
            <a:off x="7622392" y="2175686"/>
            <a:ext cx="467996" cy="108000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43" name="42 Rectángulo"/>
          <p:cNvSpPr/>
          <p:nvPr/>
        </p:nvSpPr>
        <p:spPr>
          <a:xfrm rot="5400000" flipV="1">
            <a:off x="7952704" y="2175685"/>
            <a:ext cx="467996" cy="108000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44" name="43 Rectángulo"/>
          <p:cNvSpPr/>
          <p:nvPr/>
        </p:nvSpPr>
        <p:spPr>
          <a:xfrm rot="5400000" flipV="1">
            <a:off x="8303342" y="2175685"/>
            <a:ext cx="467996" cy="1080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46" name="45 Rectángulo"/>
          <p:cNvSpPr/>
          <p:nvPr/>
        </p:nvSpPr>
        <p:spPr>
          <a:xfrm>
            <a:off x="7740464" y="1995686"/>
            <a:ext cx="1008000" cy="133729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grpSp>
        <p:nvGrpSpPr>
          <p:cNvPr id="2" name="65 Grupo"/>
          <p:cNvGrpSpPr/>
          <p:nvPr/>
        </p:nvGrpSpPr>
        <p:grpSpPr>
          <a:xfrm>
            <a:off x="3708128" y="2499742"/>
            <a:ext cx="2044302" cy="2366999"/>
            <a:chOff x="3059832" y="2499742"/>
            <a:chExt cx="2044302" cy="2366999"/>
          </a:xfrm>
        </p:grpSpPr>
        <p:sp>
          <p:nvSpPr>
            <p:cNvPr id="91" name="90 CuadroTexto"/>
            <p:cNvSpPr txBox="1"/>
            <p:nvPr/>
          </p:nvSpPr>
          <p:spPr>
            <a:xfrm rot="2586040">
              <a:off x="3882355" y="4281966"/>
              <a:ext cx="890372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3200" dirty="0" smtClean="0">
                  <a:solidFill>
                    <a:srgbClr val="FF0066"/>
                  </a:solidFill>
                </a:rPr>
                <a:t>Met</a:t>
              </a:r>
              <a:endParaRPr lang="es-ES" sz="3200" dirty="0">
                <a:solidFill>
                  <a:srgbClr val="FF0066"/>
                </a:solidFill>
              </a:endParaRPr>
            </a:p>
          </p:txBody>
        </p:sp>
        <p:sp>
          <p:nvSpPr>
            <p:cNvPr id="49" name="48 Elipse"/>
            <p:cNvSpPr/>
            <p:nvPr/>
          </p:nvSpPr>
          <p:spPr>
            <a:xfrm>
              <a:off x="3851920" y="2690509"/>
              <a:ext cx="385297" cy="385297"/>
            </a:xfrm>
            <a:prstGeom prst="ellipse">
              <a:avLst/>
            </a:prstGeom>
            <a:solidFill>
              <a:srgbClr val="FF0066"/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50" name="49 Elipse"/>
            <p:cNvSpPr/>
            <p:nvPr/>
          </p:nvSpPr>
          <p:spPr>
            <a:xfrm>
              <a:off x="4718837" y="2690509"/>
              <a:ext cx="385297" cy="385297"/>
            </a:xfrm>
            <a:prstGeom prst="ellipse">
              <a:avLst/>
            </a:prstGeom>
            <a:solidFill>
              <a:srgbClr val="FF0066"/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grpSp>
          <p:nvGrpSpPr>
            <p:cNvPr id="3" name="144 Grupo"/>
            <p:cNvGrpSpPr/>
            <p:nvPr/>
          </p:nvGrpSpPr>
          <p:grpSpPr>
            <a:xfrm>
              <a:off x="3059832" y="2499742"/>
              <a:ext cx="1008000" cy="467998"/>
              <a:chOff x="2771800" y="2859782"/>
              <a:chExt cx="1008000" cy="467998"/>
            </a:xfrm>
          </p:grpSpPr>
          <p:sp>
            <p:nvSpPr>
              <p:cNvPr id="86" name="85 Rectángulo"/>
              <p:cNvSpPr/>
              <p:nvPr/>
            </p:nvSpPr>
            <p:spPr>
              <a:xfrm rot="16200000">
                <a:off x="2653728" y="3039780"/>
                <a:ext cx="467996" cy="108000"/>
              </a:xfrm>
              <a:prstGeom prst="rect">
                <a:avLst/>
              </a:prstGeom>
              <a:solidFill>
                <a:srgbClr val="CC0099"/>
              </a:solidFill>
              <a:ln>
                <a:solidFill>
                  <a:srgbClr val="CC00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 dirty="0"/>
              </a:p>
            </p:txBody>
          </p:sp>
          <p:sp>
            <p:nvSpPr>
              <p:cNvPr id="87" name="86 Rectángulo"/>
              <p:cNvSpPr/>
              <p:nvPr/>
            </p:nvSpPr>
            <p:spPr>
              <a:xfrm rot="16200000">
                <a:off x="2984040" y="3039781"/>
                <a:ext cx="467996" cy="108000"/>
              </a:xfrm>
              <a:prstGeom prst="rect">
                <a:avLst/>
              </a:prstGeom>
              <a:solidFill>
                <a:srgbClr val="FF6600"/>
              </a:solidFill>
              <a:ln>
                <a:solidFill>
                  <a:srgbClr val="FF66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 dirty="0"/>
              </a:p>
            </p:txBody>
          </p:sp>
          <p:sp>
            <p:nvSpPr>
              <p:cNvPr id="88" name="87 Rectángulo"/>
              <p:cNvSpPr/>
              <p:nvPr/>
            </p:nvSpPr>
            <p:spPr>
              <a:xfrm rot="16200000">
                <a:off x="3334678" y="3039781"/>
                <a:ext cx="467996" cy="108000"/>
              </a:xfrm>
              <a:prstGeom prst="rect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 dirty="0"/>
              </a:p>
            </p:txBody>
          </p:sp>
          <p:sp>
            <p:nvSpPr>
              <p:cNvPr id="89" name="88 Rectángulo"/>
              <p:cNvSpPr/>
              <p:nvPr/>
            </p:nvSpPr>
            <p:spPr>
              <a:xfrm flipV="1">
                <a:off x="2771800" y="3194051"/>
                <a:ext cx="1008000" cy="133729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 dirty="0"/>
              </a:p>
            </p:txBody>
          </p:sp>
        </p:grpSp>
        <p:sp>
          <p:nvSpPr>
            <p:cNvPr id="90" name="89 Forma libre"/>
            <p:cNvSpPr/>
            <p:nvPr/>
          </p:nvSpPr>
          <p:spPr>
            <a:xfrm>
              <a:off x="3779912" y="2928052"/>
              <a:ext cx="249517" cy="1299882"/>
            </a:xfrm>
            <a:custGeom>
              <a:avLst/>
              <a:gdLst>
                <a:gd name="connsiteX0" fmla="*/ 161365 w 249517"/>
                <a:gd name="connsiteY0" fmla="*/ 35859 h 1299882"/>
                <a:gd name="connsiteX1" fmla="*/ 161365 w 249517"/>
                <a:gd name="connsiteY1" fmla="*/ 322729 h 1299882"/>
                <a:gd name="connsiteX2" fmla="*/ 0 w 249517"/>
                <a:gd name="connsiteY2" fmla="*/ 331694 h 1299882"/>
                <a:gd name="connsiteX3" fmla="*/ 0 w 249517"/>
                <a:gd name="connsiteY3" fmla="*/ 627529 h 1299882"/>
                <a:gd name="connsiteX4" fmla="*/ 143435 w 249517"/>
                <a:gd name="connsiteY4" fmla="*/ 627529 h 1299882"/>
                <a:gd name="connsiteX5" fmla="*/ 143435 w 249517"/>
                <a:gd name="connsiteY5" fmla="*/ 1299882 h 1299882"/>
                <a:gd name="connsiteX6" fmla="*/ 224118 w 249517"/>
                <a:gd name="connsiteY6" fmla="*/ 1281953 h 1299882"/>
                <a:gd name="connsiteX7" fmla="*/ 233082 w 249517"/>
                <a:gd name="connsiteY7" fmla="*/ 0 h 12998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9517" h="1299882">
                  <a:moveTo>
                    <a:pt x="161365" y="35859"/>
                  </a:moveTo>
                  <a:cubicBezTo>
                    <a:pt x="167341" y="148664"/>
                    <a:pt x="173318" y="261470"/>
                    <a:pt x="161365" y="322729"/>
                  </a:cubicBezTo>
                  <a:lnTo>
                    <a:pt x="0" y="331694"/>
                  </a:lnTo>
                  <a:lnTo>
                    <a:pt x="0" y="627529"/>
                  </a:lnTo>
                  <a:lnTo>
                    <a:pt x="143435" y="627529"/>
                  </a:lnTo>
                  <a:lnTo>
                    <a:pt x="143435" y="1299882"/>
                  </a:lnTo>
                  <a:lnTo>
                    <a:pt x="224118" y="1281953"/>
                  </a:lnTo>
                  <a:cubicBezTo>
                    <a:pt x="227106" y="854635"/>
                    <a:pt x="249517" y="203200"/>
                    <a:pt x="233082" y="0"/>
                  </a:cubicBezTo>
                </a:path>
              </a:pathLst>
            </a:custGeom>
            <a:solidFill>
              <a:srgbClr val="FFFF00"/>
            </a:solidFill>
            <a:ln w="762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</p:grpSp>
      <p:sp>
        <p:nvSpPr>
          <p:cNvPr id="36" name="35 Rectángulo"/>
          <p:cNvSpPr/>
          <p:nvPr/>
        </p:nvSpPr>
        <p:spPr>
          <a:xfrm rot="5400000" flipV="1">
            <a:off x="6614280" y="2175686"/>
            <a:ext cx="467996" cy="108000"/>
          </a:xfrm>
          <a:prstGeom prst="rect">
            <a:avLst/>
          </a:prstGeom>
          <a:solidFill>
            <a:srgbClr val="CC0099"/>
          </a:solidFill>
          <a:ln>
            <a:solidFill>
              <a:srgbClr val="CC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64" name="63 Rectángulo"/>
          <p:cNvSpPr/>
          <p:nvPr/>
        </p:nvSpPr>
        <p:spPr>
          <a:xfrm rot="5400000" flipV="1">
            <a:off x="6287231" y="2175685"/>
            <a:ext cx="467996" cy="1080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3" name="32 Elipse"/>
          <p:cNvSpPr/>
          <p:nvPr/>
        </p:nvSpPr>
        <p:spPr>
          <a:xfrm>
            <a:off x="4108337" y="735942"/>
            <a:ext cx="2022807" cy="1541189"/>
          </a:xfrm>
          <a:prstGeom prst="ellipse">
            <a:avLst/>
          </a:prstGeom>
          <a:solidFill>
            <a:srgbClr val="0080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78" name="77 Elipse"/>
          <p:cNvSpPr/>
          <p:nvPr/>
        </p:nvSpPr>
        <p:spPr>
          <a:xfrm>
            <a:off x="4493633" y="1506537"/>
            <a:ext cx="385297" cy="385297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4" name="53 Rectángulo"/>
          <p:cNvSpPr/>
          <p:nvPr/>
        </p:nvSpPr>
        <p:spPr>
          <a:xfrm rot="5400000" flipV="1">
            <a:off x="3590056" y="2175686"/>
            <a:ext cx="467996" cy="108000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6" name="55 Rectángulo"/>
          <p:cNvSpPr/>
          <p:nvPr/>
        </p:nvSpPr>
        <p:spPr>
          <a:xfrm rot="5400000" flipV="1">
            <a:off x="4271006" y="2175685"/>
            <a:ext cx="467996" cy="108000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8" name="57 Rectángulo"/>
          <p:cNvSpPr/>
          <p:nvPr/>
        </p:nvSpPr>
        <p:spPr>
          <a:xfrm rot="5400000" flipV="1">
            <a:off x="4598168" y="2175686"/>
            <a:ext cx="467996" cy="1080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9" name="58 Rectángulo"/>
          <p:cNvSpPr/>
          <p:nvPr/>
        </p:nvSpPr>
        <p:spPr>
          <a:xfrm rot="5400000" flipV="1">
            <a:off x="4928480" y="2175685"/>
            <a:ext cx="467996" cy="1080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60" name="59 Rectángulo"/>
          <p:cNvSpPr/>
          <p:nvPr/>
        </p:nvSpPr>
        <p:spPr>
          <a:xfrm rot="5400000" flipV="1">
            <a:off x="5279118" y="2175685"/>
            <a:ext cx="467996" cy="108000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61" name="60 Rectángulo"/>
          <p:cNvSpPr/>
          <p:nvPr/>
        </p:nvSpPr>
        <p:spPr>
          <a:xfrm>
            <a:off x="4716240" y="1995686"/>
            <a:ext cx="1008000" cy="133729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62" name="61 Rectángulo"/>
          <p:cNvSpPr/>
          <p:nvPr/>
        </p:nvSpPr>
        <p:spPr>
          <a:xfrm rot="5400000" flipV="1">
            <a:off x="5606281" y="2175686"/>
            <a:ext cx="467996" cy="108000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63" name="62 Rectángulo"/>
          <p:cNvSpPr/>
          <p:nvPr/>
        </p:nvSpPr>
        <p:spPr>
          <a:xfrm rot="5400000" flipV="1">
            <a:off x="5936593" y="2175685"/>
            <a:ext cx="467996" cy="108000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9" name="38 Rectángulo"/>
          <p:cNvSpPr/>
          <p:nvPr/>
        </p:nvSpPr>
        <p:spPr>
          <a:xfrm>
            <a:off x="6732352" y="1995686"/>
            <a:ext cx="1008000" cy="133729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5" name="54 Rectángulo"/>
          <p:cNvSpPr/>
          <p:nvPr/>
        </p:nvSpPr>
        <p:spPr>
          <a:xfrm rot="5400000" flipV="1">
            <a:off x="3920368" y="2175685"/>
            <a:ext cx="467996" cy="108000"/>
          </a:xfrm>
          <a:prstGeom prst="rect">
            <a:avLst/>
          </a:prstGeom>
          <a:solidFill>
            <a:srgbClr val="CC0099"/>
          </a:solidFill>
          <a:ln>
            <a:solidFill>
              <a:srgbClr val="CC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69" name="68 Forma libre"/>
          <p:cNvSpPr/>
          <p:nvPr/>
        </p:nvSpPr>
        <p:spPr>
          <a:xfrm rot="5703511">
            <a:off x="4667940" y="3587992"/>
            <a:ext cx="932329" cy="322730"/>
          </a:xfrm>
          <a:custGeom>
            <a:avLst/>
            <a:gdLst>
              <a:gd name="connsiteX0" fmla="*/ 0 w 932329"/>
              <a:gd name="connsiteY0" fmla="*/ 53789 h 322730"/>
              <a:gd name="connsiteX1" fmla="*/ 62753 w 932329"/>
              <a:gd name="connsiteY1" fmla="*/ 322730 h 322730"/>
              <a:gd name="connsiteX2" fmla="*/ 233082 w 932329"/>
              <a:gd name="connsiteY2" fmla="*/ 0 h 322730"/>
              <a:gd name="connsiteX3" fmla="*/ 259976 w 932329"/>
              <a:gd name="connsiteY3" fmla="*/ 277906 h 322730"/>
              <a:gd name="connsiteX4" fmla="*/ 412376 w 932329"/>
              <a:gd name="connsiteY4" fmla="*/ 98612 h 322730"/>
              <a:gd name="connsiteX5" fmla="*/ 206188 w 932329"/>
              <a:gd name="connsiteY5" fmla="*/ 71718 h 322730"/>
              <a:gd name="connsiteX6" fmla="*/ 493059 w 932329"/>
              <a:gd name="connsiteY6" fmla="*/ 313765 h 322730"/>
              <a:gd name="connsiteX7" fmla="*/ 770965 w 932329"/>
              <a:gd name="connsiteY7" fmla="*/ 98612 h 322730"/>
              <a:gd name="connsiteX8" fmla="*/ 842682 w 932329"/>
              <a:gd name="connsiteY8" fmla="*/ 35859 h 322730"/>
              <a:gd name="connsiteX9" fmla="*/ 609600 w 932329"/>
              <a:gd name="connsiteY9" fmla="*/ 80683 h 322730"/>
              <a:gd name="connsiteX10" fmla="*/ 887506 w 932329"/>
              <a:gd name="connsiteY10" fmla="*/ 259977 h 322730"/>
              <a:gd name="connsiteX11" fmla="*/ 932329 w 932329"/>
              <a:gd name="connsiteY11" fmla="*/ 233083 h 322730"/>
              <a:gd name="connsiteX12" fmla="*/ 923365 w 932329"/>
              <a:gd name="connsiteY12" fmla="*/ 71718 h 3227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32329" h="322730">
                <a:moveTo>
                  <a:pt x="0" y="53789"/>
                </a:moveTo>
                <a:lnTo>
                  <a:pt x="62753" y="322730"/>
                </a:lnTo>
                <a:lnTo>
                  <a:pt x="233082" y="0"/>
                </a:lnTo>
                <a:lnTo>
                  <a:pt x="259976" y="277906"/>
                </a:lnTo>
                <a:lnTo>
                  <a:pt x="412376" y="98612"/>
                </a:lnTo>
                <a:lnTo>
                  <a:pt x="206188" y="71718"/>
                </a:lnTo>
                <a:lnTo>
                  <a:pt x="493059" y="313765"/>
                </a:lnTo>
                <a:lnTo>
                  <a:pt x="770965" y="98612"/>
                </a:lnTo>
                <a:lnTo>
                  <a:pt x="842682" y="35859"/>
                </a:lnTo>
                <a:lnTo>
                  <a:pt x="609600" y="80683"/>
                </a:lnTo>
                <a:lnTo>
                  <a:pt x="887506" y="259977"/>
                </a:lnTo>
                <a:lnTo>
                  <a:pt x="932329" y="233083"/>
                </a:lnTo>
                <a:lnTo>
                  <a:pt x="923365" y="71718"/>
                </a:lnTo>
              </a:path>
            </a:pathLst>
          </a:custGeom>
          <a:ln w="76200"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7" name="56 Rectángulo"/>
          <p:cNvSpPr/>
          <p:nvPr/>
        </p:nvSpPr>
        <p:spPr>
          <a:xfrm>
            <a:off x="3708128" y="1995686"/>
            <a:ext cx="1008000" cy="133729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1" name="50 Forma libre"/>
          <p:cNvSpPr/>
          <p:nvPr/>
        </p:nvSpPr>
        <p:spPr>
          <a:xfrm>
            <a:off x="3965237" y="1635646"/>
            <a:ext cx="322730" cy="860612"/>
          </a:xfrm>
          <a:custGeom>
            <a:avLst/>
            <a:gdLst>
              <a:gd name="connsiteX0" fmla="*/ 143435 w 322730"/>
              <a:gd name="connsiteY0" fmla="*/ 0 h 860612"/>
              <a:gd name="connsiteX1" fmla="*/ 0 w 322730"/>
              <a:gd name="connsiteY1" fmla="*/ 134471 h 860612"/>
              <a:gd name="connsiteX2" fmla="*/ 0 w 322730"/>
              <a:gd name="connsiteY2" fmla="*/ 510988 h 860612"/>
              <a:gd name="connsiteX3" fmla="*/ 8965 w 322730"/>
              <a:gd name="connsiteY3" fmla="*/ 762000 h 860612"/>
              <a:gd name="connsiteX4" fmla="*/ 125506 w 322730"/>
              <a:gd name="connsiteY4" fmla="*/ 860612 h 860612"/>
              <a:gd name="connsiteX5" fmla="*/ 251012 w 322730"/>
              <a:gd name="connsiteY5" fmla="*/ 860612 h 860612"/>
              <a:gd name="connsiteX6" fmla="*/ 233083 w 322730"/>
              <a:gd name="connsiteY6" fmla="*/ 806824 h 860612"/>
              <a:gd name="connsiteX7" fmla="*/ 143435 w 322730"/>
              <a:gd name="connsiteY7" fmla="*/ 726141 h 860612"/>
              <a:gd name="connsiteX8" fmla="*/ 143435 w 322730"/>
              <a:gd name="connsiteY8" fmla="*/ 313765 h 860612"/>
              <a:gd name="connsiteX9" fmla="*/ 322730 w 322730"/>
              <a:gd name="connsiteY9" fmla="*/ 322729 h 8606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22730" h="860612">
                <a:moveTo>
                  <a:pt x="143435" y="0"/>
                </a:moveTo>
                <a:lnTo>
                  <a:pt x="0" y="134471"/>
                </a:lnTo>
                <a:lnTo>
                  <a:pt x="0" y="510988"/>
                </a:lnTo>
                <a:lnTo>
                  <a:pt x="8965" y="762000"/>
                </a:lnTo>
                <a:lnTo>
                  <a:pt x="125506" y="860612"/>
                </a:lnTo>
                <a:lnTo>
                  <a:pt x="251012" y="860612"/>
                </a:lnTo>
                <a:cubicBezTo>
                  <a:pt x="245036" y="842683"/>
                  <a:pt x="252507" y="830730"/>
                  <a:pt x="233083" y="806824"/>
                </a:cubicBezTo>
                <a:lnTo>
                  <a:pt x="143435" y="726141"/>
                </a:lnTo>
                <a:lnTo>
                  <a:pt x="143435" y="313765"/>
                </a:lnTo>
                <a:cubicBezTo>
                  <a:pt x="203200" y="316753"/>
                  <a:pt x="291354" y="324223"/>
                  <a:pt x="322730" y="322729"/>
                </a:cubicBezTo>
              </a:path>
            </a:pathLst>
          </a:custGeom>
          <a:solidFill>
            <a:srgbClr val="008080"/>
          </a:solidFill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9" name="78 Elipse"/>
          <p:cNvSpPr/>
          <p:nvPr/>
        </p:nvSpPr>
        <p:spPr>
          <a:xfrm>
            <a:off x="5360550" y="1506537"/>
            <a:ext cx="385297" cy="385297"/>
          </a:xfrm>
          <a:prstGeom prst="ellipse">
            <a:avLst/>
          </a:prstGeom>
          <a:solidFill>
            <a:srgbClr val="00CCFF"/>
          </a:solidFill>
          <a:ln>
            <a:solidFill>
              <a:srgbClr val="00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65" name="64 Rectángulo"/>
          <p:cNvSpPr/>
          <p:nvPr/>
        </p:nvSpPr>
        <p:spPr>
          <a:xfrm>
            <a:off x="5724353" y="1995686"/>
            <a:ext cx="1008000" cy="133729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48" name="47 Forma libre"/>
          <p:cNvSpPr/>
          <p:nvPr/>
        </p:nvSpPr>
        <p:spPr>
          <a:xfrm rot="2955325">
            <a:off x="5600400" y="1707654"/>
            <a:ext cx="878541" cy="455706"/>
          </a:xfrm>
          <a:custGeom>
            <a:avLst/>
            <a:gdLst>
              <a:gd name="connsiteX0" fmla="*/ 179294 w 878541"/>
              <a:gd name="connsiteY0" fmla="*/ 0 h 455706"/>
              <a:gd name="connsiteX1" fmla="*/ 609600 w 878541"/>
              <a:gd name="connsiteY1" fmla="*/ 0 h 455706"/>
              <a:gd name="connsiteX2" fmla="*/ 869576 w 878541"/>
              <a:gd name="connsiteY2" fmla="*/ 215153 h 455706"/>
              <a:gd name="connsiteX3" fmla="*/ 878541 w 878541"/>
              <a:gd name="connsiteY3" fmla="*/ 394447 h 455706"/>
              <a:gd name="connsiteX4" fmla="*/ 717176 w 878541"/>
              <a:gd name="connsiteY4" fmla="*/ 412377 h 455706"/>
              <a:gd name="connsiteX5" fmla="*/ 726141 w 878541"/>
              <a:gd name="connsiteY5" fmla="*/ 268941 h 455706"/>
              <a:gd name="connsiteX6" fmla="*/ 546847 w 878541"/>
              <a:gd name="connsiteY6" fmla="*/ 143436 h 455706"/>
              <a:gd name="connsiteX7" fmla="*/ 0 w 878541"/>
              <a:gd name="connsiteY7" fmla="*/ 116541 h 4557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78541" h="455706">
                <a:moveTo>
                  <a:pt x="179294" y="0"/>
                </a:moveTo>
                <a:lnTo>
                  <a:pt x="609600" y="0"/>
                </a:lnTo>
                <a:lnTo>
                  <a:pt x="869576" y="215153"/>
                </a:lnTo>
                <a:lnTo>
                  <a:pt x="878541" y="394447"/>
                </a:lnTo>
                <a:cubicBezTo>
                  <a:pt x="824753" y="400424"/>
                  <a:pt x="750047" y="455706"/>
                  <a:pt x="717176" y="412377"/>
                </a:cubicBezTo>
                <a:lnTo>
                  <a:pt x="726141" y="268941"/>
                </a:lnTo>
                <a:lnTo>
                  <a:pt x="546847" y="143436"/>
                </a:lnTo>
                <a:lnTo>
                  <a:pt x="0" y="116541"/>
                </a:lnTo>
              </a:path>
            </a:pathLst>
          </a:custGeom>
          <a:solidFill>
            <a:srgbClr val="008080"/>
          </a:solidFill>
          <a:ln>
            <a:solidFill>
              <a:srgbClr val="00808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4" name="40 Grupo"/>
          <p:cNvGrpSpPr/>
          <p:nvPr/>
        </p:nvGrpSpPr>
        <p:grpSpPr>
          <a:xfrm>
            <a:off x="4397943" y="4248041"/>
            <a:ext cx="1094744" cy="627965"/>
            <a:chOff x="4397943" y="3590704"/>
            <a:chExt cx="1094744" cy="627965"/>
          </a:xfrm>
        </p:grpSpPr>
        <p:sp>
          <p:nvSpPr>
            <p:cNvPr id="42" name="41 Cheurón"/>
            <p:cNvSpPr/>
            <p:nvPr/>
          </p:nvSpPr>
          <p:spPr>
            <a:xfrm rot="2580543">
              <a:off x="4397943" y="3590704"/>
              <a:ext cx="1094744" cy="554379"/>
            </a:xfrm>
            <a:prstGeom prst="chevron">
              <a:avLst/>
            </a:prstGeom>
            <a:solidFill>
              <a:srgbClr val="FF00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>
                <a:solidFill>
                  <a:schemeClr val="tx1"/>
                </a:solidFill>
              </a:endParaRPr>
            </a:p>
          </p:txBody>
        </p:sp>
        <p:sp>
          <p:nvSpPr>
            <p:cNvPr id="45" name="44 CuadroTexto"/>
            <p:cNvSpPr txBox="1"/>
            <p:nvPr/>
          </p:nvSpPr>
          <p:spPr>
            <a:xfrm rot="2586040">
              <a:off x="4530427" y="3633894"/>
              <a:ext cx="890372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3200" dirty="0" smtClean="0"/>
                <a:t>Met</a:t>
              </a:r>
              <a:endParaRPr lang="es-ES" sz="32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66 Rectángulo"/>
          <p:cNvSpPr/>
          <p:nvPr/>
        </p:nvSpPr>
        <p:spPr>
          <a:xfrm rot="5400000" flipV="1">
            <a:off x="7995651" y="2175685"/>
            <a:ext cx="467996" cy="108000"/>
          </a:xfrm>
          <a:prstGeom prst="rect">
            <a:avLst/>
          </a:prstGeom>
          <a:solidFill>
            <a:srgbClr val="CC0099"/>
          </a:solidFill>
          <a:ln>
            <a:solidFill>
              <a:srgbClr val="CC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68" name="67 Rectángulo"/>
          <p:cNvSpPr/>
          <p:nvPr/>
        </p:nvSpPr>
        <p:spPr>
          <a:xfrm rot="5400000" flipV="1">
            <a:off x="8325963" y="2175684"/>
            <a:ext cx="467996" cy="108000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70" name="69 Rectángulo"/>
          <p:cNvSpPr/>
          <p:nvPr/>
        </p:nvSpPr>
        <p:spPr>
          <a:xfrm rot="5400000" flipV="1">
            <a:off x="8676601" y="2175684"/>
            <a:ext cx="467996" cy="108000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28" name="27 Recortar rectángulo de esquina sencilla"/>
          <p:cNvSpPr/>
          <p:nvPr/>
        </p:nvSpPr>
        <p:spPr>
          <a:xfrm rot="10800000" flipH="1">
            <a:off x="-176" y="0"/>
            <a:ext cx="4140128" cy="612000"/>
          </a:xfrm>
          <a:prstGeom prst="snip1Rect">
            <a:avLst>
              <a:gd name="adj" fmla="val 39534"/>
            </a:avLst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0" name="29 CuadroTexto"/>
          <p:cNvSpPr txBox="1"/>
          <p:nvPr/>
        </p:nvSpPr>
        <p:spPr>
          <a:xfrm>
            <a:off x="254460" y="51470"/>
            <a:ext cx="35974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 smtClean="0"/>
              <a:t>TRADUCCIÓN DEL ADN</a:t>
            </a:r>
            <a:endParaRPr lang="es-ES" sz="2800" b="1" dirty="0"/>
          </a:p>
        </p:txBody>
      </p:sp>
      <p:sp>
        <p:nvSpPr>
          <p:cNvPr id="35" name="34 Elipse"/>
          <p:cNvSpPr/>
          <p:nvPr/>
        </p:nvSpPr>
        <p:spPr>
          <a:xfrm>
            <a:off x="3074744" y="1795510"/>
            <a:ext cx="2793400" cy="2504432"/>
          </a:xfrm>
          <a:prstGeom prst="ellipse">
            <a:avLst/>
          </a:prstGeom>
          <a:solidFill>
            <a:srgbClr val="0080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7" name="36 Rectángulo"/>
          <p:cNvSpPr/>
          <p:nvPr/>
        </p:nvSpPr>
        <p:spPr>
          <a:xfrm rot="5400000" flipV="1">
            <a:off x="6296296" y="2175685"/>
            <a:ext cx="467996" cy="108000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8" name="37 Rectángulo"/>
          <p:cNvSpPr/>
          <p:nvPr/>
        </p:nvSpPr>
        <p:spPr>
          <a:xfrm rot="5400000" flipV="1">
            <a:off x="6646934" y="2175685"/>
            <a:ext cx="467996" cy="108000"/>
          </a:xfrm>
          <a:prstGeom prst="rect">
            <a:avLst/>
          </a:prstGeom>
          <a:solidFill>
            <a:srgbClr val="CC0099"/>
          </a:solidFill>
          <a:ln>
            <a:solidFill>
              <a:srgbClr val="CC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40" name="39 Rectángulo"/>
          <p:cNvSpPr/>
          <p:nvPr/>
        </p:nvSpPr>
        <p:spPr>
          <a:xfrm rot="5400000" flipV="1">
            <a:off x="6974096" y="2175686"/>
            <a:ext cx="467996" cy="108000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43" name="42 Rectángulo"/>
          <p:cNvSpPr/>
          <p:nvPr/>
        </p:nvSpPr>
        <p:spPr>
          <a:xfrm rot="5400000" flipV="1">
            <a:off x="7304408" y="2175685"/>
            <a:ext cx="467996" cy="108000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44" name="43 Rectángulo"/>
          <p:cNvSpPr/>
          <p:nvPr/>
        </p:nvSpPr>
        <p:spPr>
          <a:xfrm rot="5400000" flipV="1">
            <a:off x="7655046" y="2175685"/>
            <a:ext cx="467996" cy="1080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46" name="45 Rectángulo"/>
          <p:cNvSpPr/>
          <p:nvPr/>
        </p:nvSpPr>
        <p:spPr>
          <a:xfrm>
            <a:off x="7092168" y="1995686"/>
            <a:ext cx="1008000" cy="133729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3" name="52 Rectángulo"/>
          <p:cNvSpPr/>
          <p:nvPr/>
        </p:nvSpPr>
        <p:spPr>
          <a:xfrm>
            <a:off x="8100281" y="1995686"/>
            <a:ext cx="1008000" cy="133729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grpSp>
        <p:nvGrpSpPr>
          <p:cNvPr id="2" name="65 Grupo"/>
          <p:cNvGrpSpPr/>
          <p:nvPr/>
        </p:nvGrpSpPr>
        <p:grpSpPr>
          <a:xfrm>
            <a:off x="3059832" y="2499742"/>
            <a:ext cx="2044302" cy="2366999"/>
            <a:chOff x="3059832" y="2499742"/>
            <a:chExt cx="2044302" cy="2366999"/>
          </a:xfrm>
        </p:grpSpPr>
        <p:sp>
          <p:nvSpPr>
            <p:cNvPr id="91" name="90 CuadroTexto"/>
            <p:cNvSpPr txBox="1"/>
            <p:nvPr/>
          </p:nvSpPr>
          <p:spPr>
            <a:xfrm rot="2586040">
              <a:off x="3882355" y="4281966"/>
              <a:ext cx="890372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3200" dirty="0" smtClean="0">
                  <a:solidFill>
                    <a:srgbClr val="FF0066"/>
                  </a:solidFill>
                </a:rPr>
                <a:t>Met</a:t>
              </a:r>
              <a:endParaRPr lang="es-ES" sz="3200" dirty="0">
                <a:solidFill>
                  <a:srgbClr val="FF0066"/>
                </a:solidFill>
              </a:endParaRPr>
            </a:p>
          </p:txBody>
        </p:sp>
        <p:sp>
          <p:nvSpPr>
            <p:cNvPr id="49" name="48 Elipse"/>
            <p:cNvSpPr/>
            <p:nvPr/>
          </p:nvSpPr>
          <p:spPr>
            <a:xfrm>
              <a:off x="3851920" y="2690509"/>
              <a:ext cx="385297" cy="385297"/>
            </a:xfrm>
            <a:prstGeom prst="ellipse">
              <a:avLst/>
            </a:prstGeom>
            <a:solidFill>
              <a:srgbClr val="FF0066"/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50" name="49 Elipse"/>
            <p:cNvSpPr/>
            <p:nvPr/>
          </p:nvSpPr>
          <p:spPr>
            <a:xfrm>
              <a:off x="4718837" y="2690509"/>
              <a:ext cx="385297" cy="385297"/>
            </a:xfrm>
            <a:prstGeom prst="ellipse">
              <a:avLst/>
            </a:prstGeom>
            <a:solidFill>
              <a:srgbClr val="FF0066"/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grpSp>
          <p:nvGrpSpPr>
            <p:cNvPr id="3" name="144 Grupo"/>
            <p:cNvGrpSpPr/>
            <p:nvPr/>
          </p:nvGrpSpPr>
          <p:grpSpPr>
            <a:xfrm>
              <a:off x="3059832" y="2499742"/>
              <a:ext cx="1008000" cy="467998"/>
              <a:chOff x="2771800" y="2859782"/>
              <a:chExt cx="1008000" cy="467998"/>
            </a:xfrm>
          </p:grpSpPr>
          <p:sp>
            <p:nvSpPr>
              <p:cNvPr id="86" name="85 Rectángulo"/>
              <p:cNvSpPr/>
              <p:nvPr/>
            </p:nvSpPr>
            <p:spPr>
              <a:xfrm rot="16200000">
                <a:off x="2653728" y="3039780"/>
                <a:ext cx="467996" cy="108000"/>
              </a:xfrm>
              <a:prstGeom prst="rect">
                <a:avLst/>
              </a:prstGeom>
              <a:solidFill>
                <a:srgbClr val="CC0099"/>
              </a:solidFill>
              <a:ln>
                <a:solidFill>
                  <a:srgbClr val="CC00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 dirty="0"/>
              </a:p>
            </p:txBody>
          </p:sp>
          <p:sp>
            <p:nvSpPr>
              <p:cNvPr id="87" name="86 Rectángulo"/>
              <p:cNvSpPr/>
              <p:nvPr/>
            </p:nvSpPr>
            <p:spPr>
              <a:xfrm rot="16200000">
                <a:off x="2984040" y="3039781"/>
                <a:ext cx="467996" cy="108000"/>
              </a:xfrm>
              <a:prstGeom prst="rect">
                <a:avLst/>
              </a:prstGeom>
              <a:solidFill>
                <a:srgbClr val="FF6600"/>
              </a:solidFill>
              <a:ln>
                <a:solidFill>
                  <a:srgbClr val="FF66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 dirty="0"/>
              </a:p>
            </p:txBody>
          </p:sp>
          <p:sp>
            <p:nvSpPr>
              <p:cNvPr id="88" name="87 Rectángulo"/>
              <p:cNvSpPr/>
              <p:nvPr/>
            </p:nvSpPr>
            <p:spPr>
              <a:xfrm rot="16200000">
                <a:off x="3334678" y="3039781"/>
                <a:ext cx="467996" cy="108000"/>
              </a:xfrm>
              <a:prstGeom prst="rect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 dirty="0"/>
              </a:p>
            </p:txBody>
          </p:sp>
          <p:sp>
            <p:nvSpPr>
              <p:cNvPr id="89" name="88 Rectángulo"/>
              <p:cNvSpPr/>
              <p:nvPr/>
            </p:nvSpPr>
            <p:spPr>
              <a:xfrm flipV="1">
                <a:off x="2771800" y="3194051"/>
                <a:ext cx="1008000" cy="133729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 dirty="0"/>
              </a:p>
            </p:txBody>
          </p:sp>
        </p:grpSp>
        <p:sp>
          <p:nvSpPr>
            <p:cNvPr id="90" name="89 Forma libre"/>
            <p:cNvSpPr/>
            <p:nvPr/>
          </p:nvSpPr>
          <p:spPr>
            <a:xfrm>
              <a:off x="3779912" y="2928052"/>
              <a:ext cx="249517" cy="1299882"/>
            </a:xfrm>
            <a:custGeom>
              <a:avLst/>
              <a:gdLst>
                <a:gd name="connsiteX0" fmla="*/ 161365 w 249517"/>
                <a:gd name="connsiteY0" fmla="*/ 35859 h 1299882"/>
                <a:gd name="connsiteX1" fmla="*/ 161365 w 249517"/>
                <a:gd name="connsiteY1" fmla="*/ 322729 h 1299882"/>
                <a:gd name="connsiteX2" fmla="*/ 0 w 249517"/>
                <a:gd name="connsiteY2" fmla="*/ 331694 h 1299882"/>
                <a:gd name="connsiteX3" fmla="*/ 0 w 249517"/>
                <a:gd name="connsiteY3" fmla="*/ 627529 h 1299882"/>
                <a:gd name="connsiteX4" fmla="*/ 143435 w 249517"/>
                <a:gd name="connsiteY4" fmla="*/ 627529 h 1299882"/>
                <a:gd name="connsiteX5" fmla="*/ 143435 w 249517"/>
                <a:gd name="connsiteY5" fmla="*/ 1299882 h 1299882"/>
                <a:gd name="connsiteX6" fmla="*/ 224118 w 249517"/>
                <a:gd name="connsiteY6" fmla="*/ 1281953 h 1299882"/>
                <a:gd name="connsiteX7" fmla="*/ 233082 w 249517"/>
                <a:gd name="connsiteY7" fmla="*/ 0 h 12998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9517" h="1299882">
                  <a:moveTo>
                    <a:pt x="161365" y="35859"/>
                  </a:moveTo>
                  <a:cubicBezTo>
                    <a:pt x="167341" y="148664"/>
                    <a:pt x="173318" y="261470"/>
                    <a:pt x="161365" y="322729"/>
                  </a:cubicBezTo>
                  <a:lnTo>
                    <a:pt x="0" y="331694"/>
                  </a:lnTo>
                  <a:lnTo>
                    <a:pt x="0" y="627529"/>
                  </a:lnTo>
                  <a:lnTo>
                    <a:pt x="143435" y="627529"/>
                  </a:lnTo>
                  <a:lnTo>
                    <a:pt x="143435" y="1299882"/>
                  </a:lnTo>
                  <a:lnTo>
                    <a:pt x="224118" y="1281953"/>
                  </a:lnTo>
                  <a:cubicBezTo>
                    <a:pt x="227106" y="854635"/>
                    <a:pt x="249517" y="203200"/>
                    <a:pt x="233082" y="0"/>
                  </a:cubicBezTo>
                </a:path>
              </a:pathLst>
            </a:custGeom>
            <a:solidFill>
              <a:srgbClr val="FFFF00"/>
            </a:solidFill>
            <a:ln w="762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</p:grpSp>
      <p:sp>
        <p:nvSpPr>
          <p:cNvPr id="36" name="35 Rectángulo"/>
          <p:cNvSpPr/>
          <p:nvPr/>
        </p:nvSpPr>
        <p:spPr>
          <a:xfrm rot="5400000" flipV="1">
            <a:off x="5965984" y="2175686"/>
            <a:ext cx="467996" cy="108000"/>
          </a:xfrm>
          <a:prstGeom prst="rect">
            <a:avLst/>
          </a:prstGeom>
          <a:solidFill>
            <a:srgbClr val="CC0099"/>
          </a:solidFill>
          <a:ln>
            <a:solidFill>
              <a:srgbClr val="CC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64" name="63 Rectángulo"/>
          <p:cNvSpPr/>
          <p:nvPr/>
        </p:nvSpPr>
        <p:spPr>
          <a:xfrm rot="5400000" flipV="1">
            <a:off x="5638935" y="2175685"/>
            <a:ext cx="467996" cy="1080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3" name="32 Elipse"/>
          <p:cNvSpPr/>
          <p:nvPr/>
        </p:nvSpPr>
        <p:spPr>
          <a:xfrm>
            <a:off x="3460041" y="735942"/>
            <a:ext cx="2022807" cy="1541189"/>
          </a:xfrm>
          <a:prstGeom prst="ellipse">
            <a:avLst/>
          </a:prstGeom>
          <a:solidFill>
            <a:srgbClr val="0080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78" name="77 Elipse"/>
          <p:cNvSpPr/>
          <p:nvPr/>
        </p:nvSpPr>
        <p:spPr>
          <a:xfrm>
            <a:off x="3845337" y="1506537"/>
            <a:ext cx="385297" cy="385297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79" name="78 Elipse"/>
          <p:cNvSpPr/>
          <p:nvPr/>
        </p:nvSpPr>
        <p:spPr>
          <a:xfrm>
            <a:off x="4712254" y="1506537"/>
            <a:ext cx="385297" cy="385297"/>
          </a:xfrm>
          <a:prstGeom prst="ellipse">
            <a:avLst/>
          </a:prstGeom>
          <a:solidFill>
            <a:srgbClr val="00CCFF"/>
          </a:solidFill>
          <a:ln>
            <a:solidFill>
              <a:srgbClr val="00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4" name="53 Rectángulo"/>
          <p:cNvSpPr/>
          <p:nvPr/>
        </p:nvSpPr>
        <p:spPr>
          <a:xfrm rot="5400000" flipV="1">
            <a:off x="2941760" y="2175686"/>
            <a:ext cx="467996" cy="108000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6" name="55 Rectángulo"/>
          <p:cNvSpPr/>
          <p:nvPr/>
        </p:nvSpPr>
        <p:spPr>
          <a:xfrm rot="5400000" flipV="1">
            <a:off x="3622710" y="2175685"/>
            <a:ext cx="467996" cy="108000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8" name="57 Rectángulo"/>
          <p:cNvSpPr/>
          <p:nvPr/>
        </p:nvSpPr>
        <p:spPr>
          <a:xfrm rot="5400000" flipV="1">
            <a:off x="3949872" y="2175686"/>
            <a:ext cx="467996" cy="1080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9" name="58 Rectángulo"/>
          <p:cNvSpPr/>
          <p:nvPr/>
        </p:nvSpPr>
        <p:spPr>
          <a:xfrm rot="5400000" flipV="1">
            <a:off x="4280184" y="2175685"/>
            <a:ext cx="467996" cy="1080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60" name="59 Rectángulo"/>
          <p:cNvSpPr/>
          <p:nvPr/>
        </p:nvSpPr>
        <p:spPr>
          <a:xfrm rot="5400000" flipV="1">
            <a:off x="4630822" y="2175685"/>
            <a:ext cx="467996" cy="108000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61" name="60 Rectángulo"/>
          <p:cNvSpPr/>
          <p:nvPr/>
        </p:nvSpPr>
        <p:spPr>
          <a:xfrm>
            <a:off x="4067944" y="1995686"/>
            <a:ext cx="1008000" cy="133729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62" name="61 Rectángulo"/>
          <p:cNvSpPr/>
          <p:nvPr/>
        </p:nvSpPr>
        <p:spPr>
          <a:xfrm rot="5400000" flipV="1">
            <a:off x="4957985" y="2175686"/>
            <a:ext cx="467996" cy="108000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63" name="62 Rectángulo"/>
          <p:cNvSpPr/>
          <p:nvPr/>
        </p:nvSpPr>
        <p:spPr>
          <a:xfrm rot="5400000" flipV="1">
            <a:off x="5288297" y="2175685"/>
            <a:ext cx="467996" cy="108000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65" name="64 Rectángulo"/>
          <p:cNvSpPr/>
          <p:nvPr/>
        </p:nvSpPr>
        <p:spPr>
          <a:xfrm>
            <a:off x="5076057" y="1995686"/>
            <a:ext cx="1008000" cy="133729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9" name="38 Rectángulo"/>
          <p:cNvSpPr/>
          <p:nvPr/>
        </p:nvSpPr>
        <p:spPr>
          <a:xfrm>
            <a:off x="6084056" y="1995686"/>
            <a:ext cx="1008000" cy="133729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5" name="54 Rectángulo"/>
          <p:cNvSpPr/>
          <p:nvPr/>
        </p:nvSpPr>
        <p:spPr>
          <a:xfrm rot="5400000" flipV="1">
            <a:off x="3272072" y="2175685"/>
            <a:ext cx="467996" cy="108000"/>
          </a:xfrm>
          <a:prstGeom prst="rect">
            <a:avLst/>
          </a:prstGeom>
          <a:solidFill>
            <a:srgbClr val="CC0099"/>
          </a:solidFill>
          <a:ln>
            <a:solidFill>
              <a:srgbClr val="CC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69" name="68 Forma libre"/>
          <p:cNvSpPr/>
          <p:nvPr/>
        </p:nvSpPr>
        <p:spPr>
          <a:xfrm rot="5703511">
            <a:off x="4019644" y="3587992"/>
            <a:ext cx="932329" cy="322730"/>
          </a:xfrm>
          <a:custGeom>
            <a:avLst/>
            <a:gdLst>
              <a:gd name="connsiteX0" fmla="*/ 0 w 932329"/>
              <a:gd name="connsiteY0" fmla="*/ 53789 h 322730"/>
              <a:gd name="connsiteX1" fmla="*/ 62753 w 932329"/>
              <a:gd name="connsiteY1" fmla="*/ 322730 h 322730"/>
              <a:gd name="connsiteX2" fmla="*/ 233082 w 932329"/>
              <a:gd name="connsiteY2" fmla="*/ 0 h 322730"/>
              <a:gd name="connsiteX3" fmla="*/ 259976 w 932329"/>
              <a:gd name="connsiteY3" fmla="*/ 277906 h 322730"/>
              <a:gd name="connsiteX4" fmla="*/ 412376 w 932329"/>
              <a:gd name="connsiteY4" fmla="*/ 98612 h 322730"/>
              <a:gd name="connsiteX5" fmla="*/ 206188 w 932329"/>
              <a:gd name="connsiteY5" fmla="*/ 71718 h 322730"/>
              <a:gd name="connsiteX6" fmla="*/ 493059 w 932329"/>
              <a:gd name="connsiteY6" fmla="*/ 313765 h 322730"/>
              <a:gd name="connsiteX7" fmla="*/ 770965 w 932329"/>
              <a:gd name="connsiteY7" fmla="*/ 98612 h 322730"/>
              <a:gd name="connsiteX8" fmla="*/ 842682 w 932329"/>
              <a:gd name="connsiteY8" fmla="*/ 35859 h 322730"/>
              <a:gd name="connsiteX9" fmla="*/ 609600 w 932329"/>
              <a:gd name="connsiteY9" fmla="*/ 80683 h 322730"/>
              <a:gd name="connsiteX10" fmla="*/ 887506 w 932329"/>
              <a:gd name="connsiteY10" fmla="*/ 259977 h 322730"/>
              <a:gd name="connsiteX11" fmla="*/ 932329 w 932329"/>
              <a:gd name="connsiteY11" fmla="*/ 233083 h 322730"/>
              <a:gd name="connsiteX12" fmla="*/ 923365 w 932329"/>
              <a:gd name="connsiteY12" fmla="*/ 71718 h 3227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32329" h="322730">
                <a:moveTo>
                  <a:pt x="0" y="53789"/>
                </a:moveTo>
                <a:lnTo>
                  <a:pt x="62753" y="322730"/>
                </a:lnTo>
                <a:lnTo>
                  <a:pt x="233082" y="0"/>
                </a:lnTo>
                <a:lnTo>
                  <a:pt x="259976" y="277906"/>
                </a:lnTo>
                <a:lnTo>
                  <a:pt x="412376" y="98612"/>
                </a:lnTo>
                <a:lnTo>
                  <a:pt x="206188" y="71718"/>
                </a:lnTo>
                <a:lnTo>
                  <a:pt x="493059" y="313765"/>
                </a:lnTo>
                <a:lnTo>
                  <a:pt x="770965" y="98612"/>
                </a:lnTo>
                <a:lnTo>
                  <a:pt x="842682" y="35859"/>
                </a:lnTo>
                <a:lnTo>
                  <a:pt x="609600" y="80683"/>
                </a:lnTo>
                <a:lnTo>
                  <a:pt x="887506" y="259977"/>
                </a:lnTo>
                <a:lnTo>
                  <a:pt x="932329" y="233083"/>
                </a:lnTo>
                <a:lnTo>
                  <a:pt x="923365" y="71718"/>
                </a:lnTo>
              </a:path>
            </a:pathLst>
          </a:custGeom>
          <a:ln w="76200"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7" name="56 Rectángulo"/>
          <p:cNvSpPr/>
          <p:nvPr/>
        </p:nvSpPr>
        <p:spPr>
          <a:xfrm>
            <a:off x="3059832" y="1995686"/>
            <a:ext cx="1008000" cy="133729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grpSp>
        <p:nvGrpSpPr>
          <p:cNvPr id="4" name="44 Grupo"/>
          <p:cNvGrpSpPr/>
          <p:nvPr/>
        </p:nvGrpSpPr>
        <p:grpSpPr>
          <a:xfrm>
            <a:off x="3765288" y="4248041"/>
            <a:ext cx="1094744" cy="627965"/>
            <a:chOff x="4397943" y="3590704"/>
            <a:chExt cx="1094744" cy="627965"/>
          </a:xfrm>
        </p:grpSpPr>
        <p:sp>
          <p:nvSpPr>
            <p:cNvPr id="47" name="46 Cheurón"/>
            <p:cNvSpPr/>
            <p:nvPr/>
          </p:nvSpPr>
          <p:spPr>
            <a:xfrm rot="2580543">
              <a:off x="4397943" y="3590704"/>
              <a:ext cx="1094744" cy="554379"/>
            </a:xfrm>
            <a:prstGeom prst="chevron">
              <a:avLst/>
            </a:prstGeom>
            <a:solidFill>
              <a:srgbClr val="FF00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>
                <a:solidFill>
                  <a:schemeClr val="tx1"/>
                </a:solidFill>
              </a:endParaRPr>
            </a:p>
          </p:txBody>
        </p:sp>
        <p:sp>
          <p:nvSpPr>
            <p:cNvPr id="48" name="47 CuadroTexto"/>
            <p:cNvSpPr txBox="1"/>
            <p:nvPr/>
          </p:nvSpPr>
          <p:spPr>
            <a:xfrm rot="2586040">
              <a:off x="4530427" y="3633894"/>
              <a:ext cx="890372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3200" dirty="0" smtClean="0"/>
                <a:t>Met</a:t>
              </a:r>
              <a:endParaRPr lang="es-ES" sz="3200" dirty="0"/>
            </a:p>
          </p:txBody>
        </p:sp>
      </p:grpSp>
      <p:sp>
        <p:nvSpPr>
          <p:cNvPr id="51" name="50 Recortar rectángulo de esquina sencilla"/>
          <p:cNvSpPr/>
          <p:nvPr/>
        </p:nvSpPr>
        <p:spPr>
          <a:xfrm rot="10800000">
            <a:off x="6876256" y="0"/>
            <a:ext cx="2267744" cy="612000"/>
          </a:xfrm>
          <a:prstGeom prst="snip1Rect">
            <a:avLst>
              <a:gd name="adj" fmla="val 39534"/>
            </a:avLst>
          </a:prstGeom>
          <a:solidFill>
            <a:srgbClr val="00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2" name="51 CuadroTexto"/>
          <p:cNvSpPr txBox="1"/>
          <p:nvPr/>
        </p:nvSpPr>
        <p:spPr>
          <a:xfrm>
            <a:off x="7166945" y="51470"/>
            <a:ext cx="17975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 smtClean="0"/>
              <a:t>Elongación</a:t>
            </a:r>
            <a:endParaRPr lang="es-E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67 Rectángulo"/>
          <p:cNvSpPr/>
          <p:nvPr/>
        </p:nvSpPr>
        <p:spPr>
          <a:xfrm rot="5400000" flipV="1">
            <a:off x="7995651" y="2175685"/>
            <a:ext cx="467996" cy="108000"/>
          </a:xfrm>
          <a:prstGeom prst="rect">
            <a:avLst/>
          </a:prstGeom>
          <a:solidFill>
            <a:srgbClr val="CC0099"/>
          </a:solidFill>
          <a:ln>
            <a:solidFill>
              <a:srgbClr val="CC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70" name="69 Rectángulo"/>
          <p:cNvSpPr/>
          <p:nvPr/>
        </p:nvSpPr>
        <p:spPr>
          <a:xfrm rot="5400000" flipV="1">
            <a:off x="8325963" y="2175684"/>
            <a:ext cx="467996" cy="108000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71" name="70 Rectángulo"/>
          <p:cNvSpPr/>
          <p:nvPr/>
        </p:nvSpPr>
        <p:spPr>
          <a:xfrm rot="5400000" flipV="1">
            <a:off x="8676601" y="2175684"/>
            <a:ext cx="467996" cy="108000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28" name="27 Recortar rectángulo de esquina sencilla"/>
          <p:cNvSpPr/>
          <p:nvPr/>
        </p:nvSpPr>
        <p:spPr>
          <a:xfrm rot="10800000" flipH="1">
            <a:off x="-176" y="0"/>
            <a:ext cx="4140128" cy="612000"/>
          </a:xfrm>
          <a:prstGeom prst="snip1Rect">
            <a:avLst>
              <a:gd name="adj" fmla="val 39534"/>
            </a:avLst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0" name="29 CuadroTexto"/>
          <p:cNvSpPr txBox="1"/>
          <p:nvPr/>
        </p:nvSpPr>
        <p:spPr>
          <a:xfrm>
            <a:off x="254460" y="51470"/>
            <a:ext cx="35974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 smtClean="0"/>
              <a:t>TRADUCCIÓN DEL ADN</a:t>
            </a:r>
            <a:endParaRPr lang="es-ES" sz="2800" b="1" dirty="0"/>
          </a:p>
        </p:txBody>
      </p:sp>
      <p:sp>
        <p:nvSpPr>
          <p:cNvPr id="35" name="34 Elipse"/>
          <p:cNvSpPr/>
          <p:nvPr/>
        </p:nvSpPr>
        <p:spPr>
          <a:xfrm>
            <a:off x="3074744" y="1795510"/>
            <a:ext cx="2793400" cy="2504432"/>
          </a:xfrm>
          <a:prstGeom prst="ellipse">
            <a:avLst/>
          </a:prstGeom>
          <a:solidFill>
            <a:srgbClr val="0080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7" name="36 Rectángulo"/>
          <p:cNvSpPr/>
          <p:nvPr/>
        </p:nvSpPr>
        <p:spPr>
          <a:xfrm rot="5400000" flipV="1">
            <a:off x="6296296" y="2175685"/>
            <a:ext cx="467996" cy="108000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8" name="37 Rectángulo"/>
          <p:cNvSpPr/>
          <p:nvPr/>
        </p:nvSpPr>
        <p:spPr>
          <a:xfrm rot="5400000" flipV="1">
            <a:off x="6646934" y="2175685"/>
            <a:ext cx="467996" cy="108000"/>
          </a:xfrm>
          <a:prstGeom prst="rect">
            <a:avLst/>
          </a:prstGeom>
          <a:solidFill>
            <a:srgbClr val="CC0099"/>
          </a:solidFill>
          <a:ln>
            <a:solidFill>
              <a:srgbClr val="CC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40" name="39 Rectángulo"/>
          <p:cNvSpPr/>
          <p:nvPr/>
        </p:nvSpPr>
        <p:spPr>
          <a:xfrm rot="5400000" flipV="1">
            <a:off x="6974096" y="2175686"/>
            <a:ext cx="467996" cy="108000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43" name="42 Rectángulo"/>
          <p:cNvSpPr/>
          <p:nvPr/>
        </p:nvSpPr>
        <p:spPr>
          <a:xfrm rot="5400000" flipV="1">
            <a:off x="7304408" y="2175685"/>
            <a:ext cx="467996" cy="108000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44" name="43 Rectángulo"/>
          <p:cNvSpPr/>
          <p:nvPr/>
        </p:nvSpPr>
        <p:spPr>
          <a:xfrm rot="5400000" flipV="1">
            <a:off x="7655046" y="2175685"/>
            <a:ext cx="467996" cy="1080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46" name="45 Rectángulo"/>
          <p:cNvSpPr/>
          <p:nvPr/>
        </p:nvSpPr>
        <p:spPr>
          <a:xfrm>
            <a:off x="7092168" y="1995686"/>
            <a:ext cx="1008000" cy="133729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3" name="52 Rectángulo"/>
          <p:cNvSpPr/>
          <p:nvPr/>
        </p:nvSpPr>
        <p:spPr>
          <a:xfrm>
            <a:off x="8100281" y="1995686"/>
            <a:ext cx="1008000" cy="133729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grpSp>
        <p:nvGrpSpPr>
          <p:cNvPr id="2" name="65 Grupo"/>
          <p:cNvGrpSpPr/>
          <p:nvPr/>
        </p:nvGrpSpPr>
        <p:grpSpPr>
          <a:xfrm>
            <a:off x="3059832" y="2499742"/>
            <a:ext cx="2637541" cy="2366999"/>
            <a:chOff x="3059832" y="2499742"/>
            <a:chExt cx="2637541" cy="2366999"/>
          </a:xfrm>
        </p:grpSpPr>
        <p:sp>
          <p:nvSpPr>
            <p:cNvPr id="91" name="90 CuadroTexto"/>
            <p:cNvSpPr txBox="1"/>
            <p:nvPr/>
          </p:nvSpPr>
          <p:spPr>
            <a:xfrm rot="2586040">
              <a:off x="3882355" y="4281966"/>
              <a:ext cx="890372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3200" dirty="0" smtClean="0">
                  <a:solidFill>
                    <a:srgbClr val="FF0066"/>
                  </a:solidFill>
                </a:rPr>
                <a:t>Met</a:t>
              </a:r>
              <a:endParaRPr lang="es-ES" sz="3200" dirty="0">
                <a:solidFill>
                  <a:srgbClr val="FF0066"/>
                </a:solidFill>
              </a:endParaRPr>
            </a:p>
          </p:txBody>
        </p:sp>
        <p:sp>
          <p:nvSpPr>
            <p:cNvPr id="98" name="97 CuadroTexto"/>
            <p:cNvSpPr txBox="1"/>
            <p:nvPr/>
          </p:nvSpPr>
          <p:spPr>
            <a:xfrm rot="2586040">
              <a:off x="4948642" y="4258349"/>
              <a:ext cx="748731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3200" dirty="0" smtClean="0">
                  <a:solidFill>
                    <a:srgbClr val="FF0066"/>
                  </a:solidFill>
                </a:rPr>
                <a:t>Pro</a:t>
              </a:r>
              <a:endParaRPr lang="es-ES" sz="3200" dirty="0">
                <a:solidFill>
                  <a:srgbClr val="FF0066"/>
                </a:solidFill>
              </a:endParaRPr>
            </a:p>
          </p:txBody>
        </p:sp>
        <p:sp>
          <p:nvSpPr>
            <p:cNvPr id="49" name="48 Elipse"/>
            <p:cNvSpPr/>
            <p:nvPr/>
          </p:nvSpPr>
          <p:spPr>
            <a:xfrm>
              <a:off x="3851920" y="2690509"/>
              <a:ext cx="385297" cy="385297"/>
            </a:xfrm>
            <a:prstGeom prst="ellipse">
              <a:avLst/>
            </a:prstGeom>
            <a:solidFill>
              <a:srgbClr val="FF0066"/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50" name="49 Elipse"/>
            <p:cNvSpPr/>
            <p:nvPr/>
          </p:nvSpPr>
          <p:spPr>
            <a:xfrm>
              <a:off x="4718837" y="2690509"/>
              <a:ext cx="385297" cy="385297"/>
            </a:xfrm>
            <a:prstGeom prst="ellipse">
              <a:avLst/>
            </a:prstGeom>
            <a:solidFill>
              <a:srgbClr val="FF0066"/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grpSp>
          <p:nvGrpSpPr>
            <p:cNvPr id="3" name="144 Grupo"/>
            <p:cNvGrpSpPr/>
            <p:nvPr/>
          </p:nvGrpSpPr>
          <p:grpSpPr>
            <a:xfrm>
              <a:off x="3059832" y="2499742"/>
              <a:ext cx="1008000" cy="467998"/>
              <a:chOff x="2771800" y="2859782"/>
              <a:chExt cx="1008000" cy="467998"/>
            </a:xfrm>
          </p:grpSpPr>
          <p:sp>
            <p:nvSpPr>
              <p:cNvPr id="86" name="85 Rectángulo"/>
              <p:cNvSpPr/>
              <p:nvPr/>
            </p:nvSpPr>
            <p:spPr>
              <a:xfrm rot="16200000">
                <a:off x="2653728" y="3039780"/>
                <a:ext cx="467996" cy="108000"/>
              </a:xfrm>
              <a:prstGeom prst="rect">
                <a:avLst/>
              </a:prstGeom>
              <a:solidFill>
                <a:srgbClr val="CC0099"/>
              </a:solidFill>
              <a:ln>
                <a:solidFill>
                  <a:srgbClr val="CC00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 dirty="0"/>
              </a:p>
            </p:txBody>
          </p:sp>
          <p:sp>
            <p:nvSpPr>
              <p:cNvPr id="87" name="86 Rectángulo"/>
              <p:cNvSpPr/>
              <p:nvPr/>
            </p:nvSpPr>
            <p:spPr>
              <a:xfrm rot="16200000">
                <a:off x="2984040" y="3039781"/>
                <a:ext cx="467996" cy="108000"/>
              </a:xfrm>
              <a:prstGeom prst="rect">
                <a:avLst/>
              </a:prstGeom>
              <a:solidFill>
                <a:srgbClr val="FF6600"/>
              </a:solidFill>
              <a:ln>
                <a:solidFill>
                  <a:srgbClr val="FF66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 dirty="0"/>
              </a:p>
            </p:txBody>
          </p:sp>
          <p:sp>
            <p:nvSpPr>
              <p:cNvPr id="88" name="87 Rectángulo"/>
              <p:cNvSpPr/>
              <p:nvPr/>
            </p:nvSpPr>
            <p:spPr>
              <a:xfrm rot="16200000">
                <a:off x="3334678" y="3039781"/>
                <a:ext cx="467996" cy="108000"/>
              </a:xfrm>
              <a:prstGeom prst="rect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 dirty="0"/>
              </a:p>
            </p:txBody>
          </p:sp>
          <p:sp>
            <p:nvSpPr>
              <p:cNvPr id="89" name="88 Rectángulo"/>
              <p:cNvSpPr/>
              <p:nvPr/>
            </p:nvSpPr>
            <p:spPr>
              <a:xfrm flipV="1">
                <a:off x="2771800" y="3194051"/>
                <a:ext cx="1008000" cy="133729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 dirty="0"/>
              </a:p>
            </p:txBody>
          </p:sp>
        </p:grpSp>
        <p:grpSp>
          <p:nvGrpSpPr>
            <p:cNvPr id="4" name="144 Grupo"/>
            <p:cNvGrpSpPr/>
            <p:nvPr/>
          </p:nvGrpSpPr>
          <p:grpSpPr>
            <a:xfrm>
              <a:off x="4075597" y="2499742"/>
              <a:ext cx="1008000" cy="467998"/>
              <a:chOff x="2771800" y="2859782"/>
              <a:chExt cx="1008000" cy="467998"/>
            </a:xfrm>
          </p:grpSpPr>
          <p:sp>
            <p:nvSpPr>
              <p:cNvPr id="93" name="92 Rectángulo"/>
              <p:cNvSpPr/>
              <p:nvPr/>
            </p:nvSpPr>
            <p:spPr>
              <a:xfrm rot="16200000">
                <a:off x="2653728" y="3039780"/>
                <a:ext cx="467996" cy="108000"/>
              </a:xfrm>
              <a:prstGeom prst="rect">
                <a:avLst/>
              </a:prstGeom>
              <a:solidFill>
                <a:srgbClr val="00FF99"/>
              </a:solidFill>
              <a:ln>
                <a:solidFill>
                  <a:srgbClr val="00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 dirty="0"/>
              </a:p>
            </p:txBody>
          </p:sp>
          <p:sp>
            <p:nvSpPr>
              <p:cNvPr id="94" name="93 Rectángulo"/>
              <p:cNvSpPr/>
              <p:nvPr/>
            </p:nvSpPr>
            <p:spPr>
              <a:xfrm rot="16200000">
                <a:off x="2984040" y="3039781"/>
                <a:ext cx="467996" cy="108000"/>
              </a:xfrm>
              <a:prstGeom prst="rect">
                <a:avLst/>
              </a:prstGeom>
              <a:solidFill>
                <a:srgbClr val="00FF99"/>
              </a:solidFill>
              <a:ln>
                <a:solidFill>
                  <a:srgbClr val="00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 dirty="0"/>
              </a:p>
            </p:txBody>
          </p:sp>
          <p:sp>
            <p:nvSpPr>
              <p:cNvPr id="95" name="94 Rectángulo"/>
              <p:cNvSpPr/>
              <p:nvPr/>
            </p:nvSpPr>
            <p:spPr>
              <a:xfrm rot="16200000">
                <a:off x="3334678" y="3039781"/>
                <a:ext cx="467996" cy="108000"/>
              </a:xfrm>
              <a:prstGeom prst="rect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 dirty="0"/>
              </a:p>
            </p:txBody>
          </p:sp>
          <p:sp>
            <p:nvSpPr>
              <p:cNvPr id="96" name="95 Rectángulo"/>
              <p:cNvSpPr/>
              <p:nvPr/>
            </p:nvSpPr>
            <p:spPr>
              <a:xfrm flipV="1">
                <a:off x="2771800" y="3194051"/>
                <a:ext cx="1008000" cy="133729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 dirty="0"/>
              </a:p>
            </p:txBody>
          </p:sp>
        </p:grpSp>
        <p:sp>
          <p:nvSpPr>
            <p:cNvPr id="90" name="89 Forma libre"/>
            <p:cNvSpPr/>
            <p:nvPr/>
          </p:nvSpPr>
          <p:spPr>
            <a:xfrm>
              <a:off x="3779912" y="2928052"/>
              <a:ext cx="249517" cy="1299882"/>
            </a:xfrm>
            <a:custGeom>
              <a:avLst/>
              <a:gdLst>
                <a:gd name="connsiteX0" fmla="*/ 161365 w 249517"/>
                <a:gd name="connsiteY0" fmla="*/ 35859 h 1299882"/>
                <a:gd name="connsiteX1" fmla="*/ 161365 w 249517"/>
                <a:gd name="connsiteY1" fmla="*/ 322729 h 1299882"/>
                <a:gd name="connsiteX2" fmla="*/ 0 w 249517"/>
                <a:gd name="connsiteY2" fmla="*/ 331694 h 1299882"/>
                <a:gd name="connsiteX3" fmla="*/ 0 w 249517"/>
                <a:gd name="connsiteY3" fmla="*/ 627529 h 1299882"/>
                <a:gd name="connsiteX4" fmla="*/ 143435 w 249517"/>
                <a:gd name="connsiteY4" fmla="*/ 627529 h 1299882"/>
                <a:gd name="connsiteX5" fmla="*/ 143435 w 249517"/>
                <a:gd name="connsiteY5" fmla="*/ 1299882 h 1299882"/>
                <a:gd name="connsiteX6" fmla="*/ 224118 w 249517"/>
                <a:gd name="connsiteY6" fmla="*/ 1281953 h 1299882"/>
                <a:gd name="connsiteX7" fmla="*/ 233082 w 249517"/>
                <a:gd name="connsiteY7" fmla="*/ 0 h 12998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9517" h="1299882">
                  <a:moveTo>
                    <a:pt x="161365" y="35859"/>
                  </a:moveTo>
                  <a:cubicBezTo>
                    <a:pt x="167341" y="148664"/>
                    <a:pt x="173318" y="261470"/>
                    <a:pt x="161365" y="322729"/>
                  </a:cubicBezTo>
                  <a:lnTo>
                    <a:pt x="0" y="331694"/>
                  </a:lnTo>
                  <a:lnTo>
                    <a:pt x="0" y="627529"/>
                  </a:lnTo>
                  <a:lnTo>
                    <a:pt x="143435" y="627529"/>
                  </a:lnTo>
                  <a:lnTo>
                    <a:pt x="143435" y="1299882"/>
                  </a:lnTo>
                  <a:lnTo>
                    <a:pt x="224118" y="1281953"/>
                  </a:lnTo>
                  <a:cubicBezTo>
                    <a:pt x="227106" y="854635"/>
                    <a:pt x="249517" y="203200"/>
                    <a:pt x="233082" y="0"/>
                  </a:cubicBezTo>
                </a:path>
              </a:pathLst>
            </a:custGeom>
            <a:solidFill>
              <a:srgbClr val="FFFF00"/>
            </a:solidFill>
            <a:ln w="762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100" name="99 Forma libre"/>
            <p:cNvSpPr/>
            <p:nvPr/>
          </p:nvSpPr>
          <p:spPr>
            <a:xfrm>
              <a:off x="4932040" y="2868706"/>
              <a:ext cx="216024" cy="1518023"/>
            </a:xfrm>
            <a:custGeom>
              <a:avLst/>
              <a:gdLst>
                <a:gd name="connsiteX0" fmla="*/ 71717 w 286870"/>
                <a:gd name="connsiteY0" fmla="*/ 26894 h 1518023"/>
                <a:gd name="connsiteX1" fmla="*/ 80682 w 286870"/>
                <a:gd name="connsiteY1" fmla="*/ 385482 h 1518023"/>
                <a:gd name="connsiteX2" fmla="*/ 0 w 286870"/>
                <a:gd name="connsiteY2" fmla="*/ 573741 h 1518023"/>
                <a:gd name="connsiteX3" fmla="*/ 0 w 286870"/>
                <a:gd name="connsiteY3" fmla="*/ 842682 h 1518023"/>
                <a:gd name="connsiteX4" fmla="*/ 125505 w 286870"/>
                <a:gd name="connsiteY4" fmla="*/ 842682 h 1518023"/>
                <a:gd name="connsiteX5" fmla="*/ 125505 w 286870"/>
                <a:gd name="connsiteY5" fmla="*/ 1362635 h 1518023"/>
                <a:gd name="connsiteX6" fmla="*/ 286870 w 286870"/>
                <a:gd name="connsiteY6" fmla="*/ 1308847 h 1518023"/>
                <a:gd name="connsiteX7" fmla="*/ 242047 w 286870"/>
                <a:gd name="connsiteY7" fmla="*/ 0 h 1518023"/>
                <a:gd name="connsiteX8" fmla="*/ 71717 w 286870"/>
                <a:gd name="connsiteY8" fmla="*/ 26894 h 15180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86870" h="1518023">
                  <a:moveTo>
                    <a:pt x="71717" y="26894"/>
                  </a:moveTo>
                  <a:lnTo>
                    <a:pt x="80682" y="385482"/>
                  </a:lnTo>
                  <a:lnTo>
                    <a:pt x="0" y="573741"/>
                  </a:lnTo>
                  <a:lnTo>
                    <a:pt x="0" y="842682"/>
                  </a:lnTo>
                  <a:lnTo>
                    <a:pt x="125505" y="842682"/>
                  </a:lnTo>
                  <a:lnTo>
                    <a:pt x="125505" y="1362635"/>
                  </a:lnTo>
                  <a:cubicBezTo>
                    <a:pt x="179293" y="1344706"/>
                    <a:pt x="261470" y="1518023"/>
                    <a:pt x="286870" y="1308847"/>
                  </a:cubicBezTo>
                  <a:lnTo>
                    <a:pt x="242047" y="0"/>
                  </a:lnTo>
                  <a:lnTo>
                    <a:pt x="71717" y="26894"/>
                  </a:lnTo>
                  <a:close/>
                </a:path>
              </a:pathLst>
            </a:cu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</p:grpSp>
      <p:sp>
        <p:nvSpPr>
          <p:cNvPr id="36" name="35 Rectángulo"/>
          <p:cNvSpPr/>
          <p:nvPr/>
        </p:nvSpPr>
        <p:spPr>
          <a:xfrm rot="5400000" flipV="1">
            <a:off x="5965984" y="2175686"/>
            <a:ext cx="467996" cy="108000"/>
          </a:xfrm>
          <a:prstGeom prst="rect">
            <a:avLst/>
          </a:prstGeom>
          <a:solidFill>
            <a:srgbClr val="CC0099"/>
          </a:solidFill>
          <a:ln>
            <a:solidFill>
              <a:srgbClr val="CC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64" name="63 Rectángulo"/>
          <p:cNvSpPr/>
          <p:nvPr/>
        </p:nvSpPr>
        <p:spPr>
          <a:xfrm rot="5400000" flipV="1">
            <a:off x="5638935" y="2175685"/>
            <a:ext cx="467996" cy="1080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3" name="32 Elipse"/>
          <p:cNvSpPr/>
          <p:nvPr/>
        </p:nvSpPr>
        <p:spPr>
          <a:xfrm>
            <a:off x="3460041" y="735942"/>
            <a:ext cx="2022807" cy="1541189"/>
          </a:xfrm>
          <a:prstGeom prst="ellipse">
            <a:avLst/>
          </a:prstGeom>
          <a:solidFill>
            <a:srgbClr val="0080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78" name="77 Elipse"/>
          <p:cNvSpPr/>
          <p:nvPr/>
        </p:nvSpPr>
        <p:spPr>
          <a:xfrm>
            <a:off x="3845337" y="1506537"/>
            <a:ext cx="385297" cy="385297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79" name="78 Elipse"/>
          <p:cNvSpPr/>
          <p:nvPr/>
        </p:nvSpPr>
        <p:spPr>
          <a:xfrm>
            <a:off x="4712254" y="1506537"/>
            <a:ext cx="385297" cy="385297"/>
          </a:xfrm>
          <a:prstGeom prst="ellipse">
            <a:avLst/>
          </a:prstGeom>
          <a:solidFill>
            <a:srgbClr val="00CCFF"/>
          </a:solidFill>
          <a:ln>
            <a:solidFill>
              <a:srgbClr val="00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4" name="53 Rectángulo"/>
          <p:cNvSpPr/>
          <p:nvPr/>
        </p:nvSpPr>
        <p:spPr>
          <a:xfrm rot="5400000" flipV="1">
            <a:off x="2941760" y="2175686"/>
            <a:ext cx="467996" cy="108000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5" name="54 Rectángulo"/>
          <p:cNvSpPr/>
          <p:nvPr/>
        </p:nvSpPr>
        <p:spPr>
          <a:xfrm rot="5400000" flipV="1">
            <a:off x="3272072" y="2175685"/>
            <a:ext cx="467996" cy="108000"/>
          </a:xfrm>
          <a:prstGeom prst="rect">
            <a:avLst/>
          </a:prstGeom>
          <a:solidFill>
            <a:srgbClr val="CC0099"/>
          </a:solidFill>
          <a:ln>
            <a:solidFill>
              <a:srgbClr val="CC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6" name="55 Rectángulo"/>
          <p:cNvSpPr/>
          <p:nvPr/>
        </p:nvSpPr>
        <p:spPr>
          <a:xfrm rot="5400000" flipV="1">
            <a:off x="3622710" y="2175685"/>
            <a:ext cx="467996" cy="108000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7" name="56 Rectángulo"/>
          <p:cNvSpPr/>
          <p:nvPr/>
        </p:nvSpPr>
        <p:spPr>
          <a:xfrm>
            <a:off x="3059832" y="1995686"/>
            <a:ext cx="1008000" cy="133729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8" name="57 Rectángulo"/>
          <p:cNvSpPr/>
          <p:nvPr/>
        </p:nvSpPr>
        <p:spPr>
          <a:xfrm rot="5400000" flipV="1">
            <a:off x="3949872" y="2175686"/>
            <a:ext cx="467996" cy="1080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9" name="58 Rectángulo"/>
          <p:cNvSpPr/>
          <p:nvPr/>
        </p:nvSpPr>
        <p:spPr>
          <a:xfrm rot="5400000" flipV="1">
            <a:off x="4280184" y="2175685"/>
            <a:ext cx="467996" cy="1080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60" name="59 Rectángulo"/>
          <p:cNvSpPr/>
          <p:nvPr/>
        </p:nvSpPr>
        <p:spPr>
          <a:xfrm rot="5400000" flipV="1">
            <a:off x="4630822" y="2175685"/>
            <a:ext cx="467996" cy="108000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61" name="60 Rectángulo"/>
          <p:cNvSpPr/>
          <p:nvPr/>
        </p:nvSpPr>
        <p:spPr>
          <a:xfrm>
            <a:off x="4067944" y="1995686"/>
            <a:ext cx="1008000" cy="133729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62" name="61 Rectángulo"/>
          <p:cNvSpPr/>
          <p:nvPr/>
        </p:nvSpPr>
        <p:spPr>
          <a:xfrm rot="5400000" flipV="1">
            <a:off x="4957985" y="2175686"/>
            <a:ext cx="467996" cy="108000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63" name="62 Rectángulo"/>
          <p:cNvSpPr/>
          <p:nvPr/>
        </p:nvSpPr>
        <p:spPr>
          <a:xfrm rot="5400000" flipV="1">
            <a:off x="5288297" y="2175685"/>
            <a:ext cx="467996" cy="108000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65" name="64 Rectángulo"/>
          <p:cNvSpPr/>
          <p:nvPr/>
        </p:nvSpPr>
        <p:spPr>
          <a:xfrm>
            <a:off x="5076057" y="1995686"/>
            <a:ext cx="1008000" cy="133729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9" name="38 Rectángulo"/>
          <p:cNvSpPr/>
          <p:nvPr/>
        </p:nvSpPr>
        <p:spPr>
          <a:xfrm>
            <a:off x="6084056" y="1995686"/>
            <a:ext cx="1008000" cy="133729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69" name="68 Forma libre"/>
          <p:cNvSpPr/>
          <p:nvPr/>
        </p:nvSpPr>
        <p:spPr>
          <a:xfrm rot="5703511">
            <a:off x="4019644" y="3587992"/>
            <a:ext cx="932329" cy="322730"/>
          </a:xfrm>
          <a:custGeom>
            <a:avLst/>
            <a:gdLst>
              <a:gd name="connsiteX0" fmla="*/ 0 w 932329"/>
              <a:gd name="connsiteY0" fmla="*/ 53789 h 322730"/>
              <a:gd name="connsiteX1" fmla="*/ 62753 w 932329"/>
              <a:gd name="connsiteY1" fmla="*/ 322730 h 322730"/>
              <a:gd name="connsiteX2" fmla="*/ 233082 w 932329"/>
              <a:gd name="connsiteY2" fmla="*/ 0 h 322730"/>
              <a:gd name="connsiteX3" fmla="*/ 259976 w 932329"/>
              <a:gd name="connsiteY3" fmla="*/ 277906 h 322730"/>
              <a:gd name="connsiteX4" fmla="*/ 412376 w 932329"/>
              <a:gd name="connsiteY4" fmla="*/ 98612 h 322730"/>
              <a:gd name="connsiteX5" fmla="*/ 206188 w 932329"/>
              <a:gd name="connsiteY5" fmla="*/ 71718 h 322730"/>
              <a:gd name="connsiteX6" fmla="*/ 493059 w 932329"/>
              <a:gd name="connsiteY6" fmla="*/ 313765 h 322730"/>
              <a:gd name="connsiteX7" fmla="*/ 770965 w 932329"/>
              <a:gd name="connsiteY7" fmla="*/ 98612 h 322730"/>
              <a:gd name="connsiteX8" fmla="*/ 842682 w 932329"/>
              <a:gd name="connsiteY8" fmla="*/ 35859 h 322730"/>
              <a:gd name="connsiteX9" fmla="*/ 609600 w 932329"/>
              <a:gd name="connsiteY9" fmla="*/ 80683 h 322730"/>
              <a:gd name="connsiteX10" fmla="*/ 887506 w 932329"/>
              <a:gd name="connsiteY10" fmla="*/ 259977 h 322730"/>
              <a:gd name="connsiteX11" fmla="*/ 932329 w 932329"/>
              <a:gd name="connsiteY11" fmla="*/ 233083 h 322730"/>
              <a:gd name="connsiteX12" fmla="*/ 923365 w 932329"/>
              <a:gd name="connsiteY12" fmla="*/ 71718 h 3227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32329" h="322730">
                <a:moveTo>
                  <a:pt x="0" y="53789"/>
                </a:moveTo>
                <a:lnTo>
                  <a:pt x="62753" y="322730"/>
                </a:lnTo>
                <a:lnTo>
                  <a:pt x="233082" y="0"/>
                </a:lnTo>
                <a:lnTo>
                  <a:pt x="259976" y="277906"/>
                </a:lnTo>
                <a:lnTo>
                  <a:pt x="412376" y="98612"/>
                </a:lnTo>
                <a:lnTo>
                  <a:pt x="206188" y="71718"/>
                </a:lnTo>
                <a:lnTo>
                  <a:pt x="493059" y="313765"/>
                </a:lnTo>
                <a:lnTo>
                  <a:pt x="770965" y="98612"/>
                </a:lnTo>
                <a:lnTo>
                  <a:pt x="842682" y="35859"/>
                </a:lnTo>
                <a:lnTo>
                  <a:pt x="609600" y="80683"/>
                </a:lnTo>
                <a:lnTo>
                  <a:pt x="887506" y="259977"/>
                </a:lnTo>
                <a:lnTo>
                  <a:pt x="932329" y="233083"/>
                </a:lnTo>
                <a:lnTo>
                  <a:pt x="923365" y="71718"/>
                </a:lnTo>
              </a:path>
            </a:pathLst>
          </a:custGeom>
          <a:ln w="76200"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5" name="50 Grupo"/>
          <p:cNvGrpSpPr/>
          <p:nvPr/>
        </p:nvGrpSpPr>
        <p:grpSpPr>
          <a:xfrm>
            <a:off x="3765288" y="4248041"/>
            <a:ext cx="1094744" cy="627965"/>
            <a:chOff x="4397943" y="3590704"/>
            <a:chExt cx="1094744" cy="627965"/>
          </a:xfrm>
        </p:grpSpPr>
        <p:sp>
          <p:nvSpPr>
            <p:cNvPr id="52" name="51 Cheurón"/>
            <p:cNvSpPr/>
            <p:nvPr/>
          </p:nvSpPr>
          <p:spPr>
            <a:xfrm rot="2580543">
              <a:off x="4397943" y="3590704"/>
              <a:ext cx="1094744" cy="554379"/>
            </a:xfrm>
            <a:prstGeom prst="chevron">
              <a:avLst/>
            </a:prstGeom>
            <a:solidFill>
              <a:srgbClr val="FF00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>
                <a:solidFill>
                  <a:schemeClr val="tx1"/>
                </a:solidFill>
              </a:endParaRPr>
            </a:p>
          </p:txBody>
        </p:sp>
        <p:sp>
          <p:nvSpPr>
            <p:cNvPr id="66" name="65 CuadroTexto"/>
            <p:cNvSpPr txBox="1"/>
            <p:nvPr/>
          </p:nvSpPr>
          <p:spPr>
            <a:xfrm rot="2586040">
              <a:off x="4530427" y="3633894"/>
              <a:ext cx="890372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3200" dirty="0" smtClean="0"/>
                <a:t>Met</a:t>
              </a:r>
              <a:endParaRPr lang="es-ES" sz="3200" dirty="0"/>
            </a:p>
          </p:txBody>
        </p:sp>
      </p:grpSp>
      <p:grpSp>
        <p:nvGrpSpPr>
          <p:cNvPr id="6" name="66 Grupo"/>
          <p:cNvGrpSpPr/>
          <p:nvPr/>
        </p:nvGrpSpPr>
        <p:grpSpPr>
          <a:xfrm>
            <a:off x="4860032" y="4248041"/>
            <a:ext cx="1094744" cy="627965"/>
            <a:chOff x="4397943" y="3590704"/>
            <a:chExt cx="1094744" cy="627965"/>
          </a:xfrm>
        </p:grpSpPr>
        <p:sp>
          <p:nvSpPr>
            <p:cNvPr id="72" name="71 Cheurón"/>
            <p:cNvSpPr/>
            <p:nvPr/>
          </p:nvSpPr>
          <p:spPr>
            <a:xfrm rot="2580543">
              <a:off x="4397943" y="3590704"/>
              <a:ext cx="1094744" cy="554379"/>
            </a:xfrm>
            <a:prstGeom prst="chevron">
              <a:avLst/>
            </a:prstGeom>
            <a:solidFill>
              <a:srgbClr val="FF6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>
                <a:solidFill>
                  <a:schemeClr val="tx1"/>
                </a:solidFill>
              </a:endParaRPr>
            </a:p>
          </p:txBody>
        </p:sp>
        <p:sp>
          <p:nvSpPr>
            <p:cNvPr id="73" name="72 CuadroTexto"/>
            <p:cNvSpPr txBox="1"/>
            <p:nvPr/>
          </p:nvSpPr>
          <p:spPr>
            <a:xfrm rot="2586040">
              <a:off x="4601248" y="3633894"/>
              <a:ext cx="748731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3200" dirty="0" smtClean="0"/>
                <a:t>Pro</a:t>
              </a:r>
              <a:endParaRPr lang="es-ES" sz="32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66 Rectángulo"/>
          <p:cNvSpPr/>
          <p:nvPr/>
        </p:nvSpPr>
        <p:spPr>
          <a:xfrm rot="5400000" flipV="1">
            <a:off x="7995651" y="2175685"/>
            <a:ext cx="467996" cy="108000"/>
          </a:xfrm>
          <a:prstGeom prst="rect">
            <a:avLst/>
          </a:prstGeom>
          <a:solidFill>
            <a:srgbClr val="CC0099"/>
          </a:solidFill>
          <a:ln>
            <a:solidFill>
              <a:srgbClr val="CC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68" name="67 Rectángulo"/>
          <p:cNvSpPr/>
          <p:nvPr/>
        </p:nvSpPr>
        <p:spPr>
          <a:xfrm rot="5400000" flipV="1">
            <a:off x="8325963" y="2175684"/>
            <a:ext cx="467996" cy="108000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69" name="68 Rectángulo"/>
          <p:cNvSpPr/>
          <p:nvPr/>
        </p:nvSpPr>
        <p:spPr>
          <a:xfrm rot="5400000" flipV="1">
            <a:off x="8676601" y="2175684"/>
            <a:ext cx="467996" cy="108000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28" name="27 Recortar rectángulo de esquina sencilla"/>
          <p:cNvSpPr/>
          <p:nvPr/>
        </p:nvSpPr>
        <p:spPr>
          <a:xfrm rot="10800000" flipH="1">
            <a:off x="-176" y="0"/>
            <a:ext cx="4140128" cy="612000"/>
          </a:xfrm>
          <a:prstGeom prst="snip1Rect">
            <a:avLst>
              <a:gd name="adj" fmla="val 39534"/>
            </a:avLst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0" name="29 CuadroTexto"/>
          <p:cNvSpPr txBox="1"/>
          <p:nvPr/>
        </p:nvSpPr>
        <p:spPr>
          <a:xfrm>
            <a:off x="254460" y="51470"/>
            <a:ext cx="35974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 smtClean="0"/>
              <a:t>TRADUCCIÓN DEL ADN</a:t>
            </a:r>
            <a:endParaRPr lang="es-ES" sz="2800" b="1" dirty="0"/>
          </a:p>
        </p:txBody>
      </p:sp>
      <p:grpSp>
        <p:nvGrpSpPr>
          <p:cNvPr id="2" name="98 Grupo"/>
          <p:cNvGrpSpPr>
            <a:grpSpLocks noChangeAspect="1"/>
          </p:cNvGrpSpPr>
          <p:nvPr/>
        </p:nvGrpSpPr>
        <p:grpSpPr>
          <a:xfrm>
            <a:off x="3074743" y="735942"/>
            <a:ext cx="2793400" cy="3563999"/>
            <a:chOff x="2771795" y="1059584"/>
            <a:chExt cx="2088229" cy="2664300"/>
          </a:xfrm>
        </p:grpSpPr>
        <p:grpSp>
          <p:nvGrpSpPr>
            <p:cNvPr id="3" name="65 Grupo"/>
            <p:cNvGrpSpPr/>
            <p:nvPr/>
          </p:nvGrpSpPr>
          <p:grpSpPr>
            <a:xfrm>
              <a:off x="2771795" y="1059584"/>
              <a:ext cx="2088229" cy="2664300"/>
              <a:chOff x="5076056" y="1419622"/>
              <a:chExt cx="2088232" cy="2664296"/>
            </a:xfrm>
          </p:grpSpPr>
          <p:sp>
            <p:nvSpPr>
              <p:cNvPr id="35" name="34 Elipse"/>
              <p:cNvSpPr/>
              <p:nvPr/>
            </p:nvSpPr>
            <p:spPr>
              <a:xfrm>
                <a:off x="5076056" y="2211710"/>
                <a:ext cx="2088232" cy="1872208"/>
              </a:xfrm>
              <a:prstGeom prst="ellipse">
                <a:avLst/>
              </a:prstGeom>
              <a:solidFill>
                <a:srgbClr val="00808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 dirty="0"/>
              </a:p>
            </p:txBody>
          </p:sp>
          <p:sp>
            <p:nvSpPr>
              <p:cNvPr id="33" name="32 Elipse"/>
              <p:cNvSpPr/>
              <p:nvPr/>
            </p:nvSpPr>
            <p:spPr>
              <a:xfrm>
                <a:off x="5364088" y="1419622"/>
                <a:ext cx="1512168" cy="1152128"/>
              </a:xfrm>
              <a:prstGeom prst="ellipse">
                <a:avLst/>
              </a:prstGeom>
              <a:solidFill>
                <a:srgbClr val="00808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 dirty="0"/>
              </a:p>
            </p:txBody>
          </p:sp>
        </p:grpSp>
        <p:sp>
          <p:nvSpPr>
            <p:cNvPr id="78" name="77 Elipse"/>
            <p:cNvSpPr/>
            <p:nvPr/>
          </p:nvSpPr>
          <p:spPr>
            <a:xfrm>
              <a:off x="3347860" y="1635647"/>
              <a:ext cx="288032" cy="288032"/>
            </a:xfrm>
            <a:prstGeom prst="ellipse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79" name="78 Elipse"/>
            <p:cNvSpPr/>
            <p:nvPr/>
          </p:nvSpPr>
          <p:spPr>
            <a:xfrm>
              <a:off x="3995936" y="1635646"/>
              <a:ext cx="288032" cy="288032"/>
            </a:xfrm>
            <a:prstGeom prst="ellipse">
              <a:avLst/>
            </a:prstGeom>
            <a:solidFill>
              <a:srgbClr val="00CCFF"/>
            </a:solidFill>
            <a:ln>
              <a:solidFill>
                <a:srgbClr val="00CC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</p:grpSp>
      <p:grpSp>
        <p:nvGrpSpPr>
          <p:cNvPr id="4" name="48 Grupo"/>
          <p:cNvGrpSpPr/>
          <p:nvPr/>
        </p:nvGrpSpPr>
        <p:grpSpPr>
          <a:xfrm rot="20011312">
            <a:off x="2888172" y="2725710"/>
            <a:ext cx="1008000" cy="1728192"/>
            <a:chOff x="3059832" y="2499742"/>
            <a:chExt cx="1008000" cy="1728192"/>
          </a:xfrm>
        </p:grpSpPr>
        <p:grpSp>
          <p:nvGrpSpPr>
            <p:cNvPr id="5" name="144 Grupo"/>
            <p:cNvGrpSpPr/>
            <p:nvPr/>
          </p:nvGrpSpPr>
          <p:grpSpPr>
            <a:xfrm>
              <a:off x="3059832" y="2499742"/>
              <a:ext cx="1008000" cy="467998"/>
              <a:chOff x="2771800" y="2859782"/>
              <a:chExt cx="1008000" cy="467998"/>
            </a:xfrm>
          </p:grpSpPr>
          <p:sp>
            <p:nvSpPr>
              <p:cNvPr id="86" name="85 Rectángulo"/>
              <p:cNvSpPr/>
              <p:nvPr/>
            </p:nvSpPr>
            <p:spPr>
              <a:xfrm rot="16200000">
                <a:off x="2653728" y="3039780"/>
                <a:ext cx="467996" cy="108000"/>
              </a:xfrm>
              <a:prstGeom prst="rect">
                <a:avLst/>
              </a:prstGeom>
              <a:solidFill>
                <a:srgbClr val="CC0099"/>
              </a:solidFill>
              <a:ln>
                <a:solidFill>
                  <a:srgbClr val="CC00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 dirty="0"/>
              </a:p>
            </p:txBody>
          </p:sp>
          <p:sp>
            <p:nvSpPr>
              <p:cNvPr id="87" name="86 Rectángulo"/>
              <p:cNvSpPr/>
              <p:nvPr/>
            </p:nvSpPr>
            <p:spPr>
              <a:xfrm rot="16200000">
                <a:off x="2984040" y="3039781"/>
                <a:ext cx="467996" cy="108000"/>
              </a:xfrm>
              <a:prstGeom prst="rect">
                <a:avLst/>
              </a:prstGeom>
              <a:solidFill>
                <a:srgbClr val="FF6600"/>
              </a:solidFill>
              <a:ln>
                <a:solidFill>
                  <a:srgbClr val="FF66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 dirty="0"/>
              </a:p>
            </p:txBody>
          </p:sp>
          <p:sp>
            <p:nvSpPr>
              <p:cNvPr id="88" name="87 Rectángulo"/>
              <p:cNvSpPr/>
              <p:nvPr/>
            </p:nvSpPr>
            <p:spPr>
              <a:xfrm rot="16200000">
                <a:off x="3334678" y="3039781"/>
                <a:ext cx="467996" cy="108000"/>
              </a:xfrm>
              <a:prstGeom prst="rect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 dirty="0"/>
              </a:p>
            </p:txBody>
          </p:sp>
          <p:sp>
            <p:nvSpPr>
              <p:cNvPr id="89" name="88 Rectángulo"/>
              <p:cNvSpPr/>
              <p:nvPr/>
            </p:nvSpPr>
            <p:spPr>
              <a:xfrm flipV="1">
                <a:off x="2771800" y="3194051"/>
                <a:ext cx="1008000" cy="133729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 dirty="0"/>
              </a:p>
            </p:txBody>
          </p:sp>
        </p:grpSp>
        <p:sp>
          <p:nvSpPr>
            <p:cNvPr id="90" name="89 Forma libre"/>
            <p:cNvSpPr/>
            <p:nvPr/>
          </p:nvSpPr>
          <p:spPr>
            <a:xfrm>
              <a:off x="3779912" y="2928052"/>
              <a:ext cx="249517" cy="1299882"/>
            </a:xfrm>
            <a:custGeom>
              <a:avLst/>
              <a:gdLst>
                <a:gd name="connsiteX0" fmla="*/ 161365 w 249517"/>
                <a:gd name="connsiteY0" fmla="*/ 35859 h 1299882"/>
                <a:gd name="connsiteX1" fmla="*/ 161365 w 249517"/>
                <a:gd name="connsiteY1" fmla="*/ 322729 h 1299882"/>
                <a:gd name="connsiteX2" fmla="*/ 0 w 249517"/>
                <a:gd name="connsiteY2" fmla="*/ 331694 h 1299882"/>
                <a:gd name="connsiteX3" fmla="*/ 0 w 249517"/>
                <a:gd name="connsiteY3" fmla="*/ 627529 h 1299882"/>
                <a:gd name="connsiteX4" fmla="*/ 143435 w 249517"/>
                <a:gd name="connsiteY4" fmla="*/ 627529 h 1299882"/>
                <a:gd name="connsiteX5" fmla="*/ 143435 w 249517"/>
                <a:gd name="connsiteY5" fmla="*/ 1299882 h 1299882"/>
                <a:gd name="connsiteX6" fmla="*/ 224118 w 249517"/>
                <a:gd name="connsiteY6" fmla="*/ 1281953 h 1299882"/>
                <a:gd name="connsiteX7" fmla="*/ 233082 w 249517"/>
                <a:gd name="connsiteY7" fmla="*/ 0 h 12998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9517" h="1299882">
                  <a:moveTo>
                    <a:pt x="161365" y="35859"/>
                  </a:moveTo>
                  <a:cubicBezTo>
                    <a:pt x="167341" y="148664"/>
                    <a:pt x="173318" y="261470"/>
                    <a:pt x="161365" y="322729"/>
                  </a:cubicBezTo>
                  <a:lnTo>
                    <a:pt x="0" y="331694"/>
                  </a:lnTo>
                  <a:lnTo>
                    <a:pt x="0" y="627529"/>
                  </a:lnTo>
                  <a:lnTo>
                    <a:pt x="143435" y="627529"/>
                  </a:lnTo>
                  <a:lnTo>
                    <a:pt x="143435" y="1299882"/>
                  </a:lnTo>
                  <a:lnTo>
                    <a:pt x="224118" y="1281953"/>
                  </a:lnTo>
                  <a:cubicBezTo>
                    <a:pt x="227106" y="854635"/>
                    <a:pt x="249517" y="203200"/>
                    <a:pt x="233082" y="0"/>
                  </a:cubicBezTo>
                </a:path>
              </a:pathLst>
            </a:custGeom>
            <a:solidFill>
              <a:srgbClr val="FFFF00"/>
            </a:solidFill>
            <a:ln w="762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</p:grpSp>
      <p:sp>
        <p:nvSpPr>
          <p:cNvPr id="36" name="35 Rectángulo"/>
          <p:cNvSpPr/>
          <p:nvPr/>
        </p:nvSpPr>
        <p:spPr>
          <a:xfrm rot="5400000" flipV="1">
            <a:off x="5965984" y="2175686"/>
            <a:ext cx="467996" cy="108000"/>
          </a:xfrm>
          <a:prstGeom prst="rect">
            <a:avLst/>
          </a:prstGeom>
          <a:solidFill>
            <a:srgbClr val="CC0099"/>
          </a:solidFill>
          <a:ln>
            <a:solidFill>
              <a:srgbClr val="CC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7" name="36 Rectángulo"/>
          <p:cNvSpPr/>
          <p:nvPr/>
        </p:nvSpPr>
        <p:spPr>
          <a:xfrm rot="5400000" flipV="1">
            <a:off x="6296296" y="2175685"/>
            <a:ext cx="467996" cy="108000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8" name="37 Rectángulo"/>
          <p:cNvSpPr/>
          <p:nvPr/>
        </p:nvSpPr>
        <p:spPr>
          <a:xfrm rot="5400000" flipV="1">
            <a:off x="6646934" y="2175685"/>
            <a:ext cx="467996" cy="108000"/>
          </a:xfrm>
          <a:prstGeom prst="rect">
            <a:avLst/>
          </a:prstGeom>
          <a:solidFill>
            <a:srgbClr val="CC0099"/>
          </a:solidFill>
          <a:ln>
            <a:solidFill>
              <a:srgbClr val="CC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9" name="38 Rectángulo"/>
          <p:cNvSpPr/>
          <p:nvPr/>
        </p:nvSpPr>
        <p:spPr>
          <a:xfrm>
            <a:off x="6084056" y="1995686"/>
            <a:ext cx="1008000" cy="133729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40" name="39 Rectángulo"/>
          <p:cNvSpPr/>
          <p:nvPr/>
        </p:nvSpPr>
        <p:spPr>
          <a:xfrm rot="5400000" flipV="1">
            <a:off x="6974096" y="2175686"/>
            <a:ext cx="467996" cy="108000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43" name="42 Rectángulo"/>
          <p:cNvSpPr/>
          <p:nvPr/>
        </p:nvSpPr>
        <p:spPr>
          <a:xfrm rot="5400000" flipV="1">
            <a:off x="7304408" y="2175685"/>
            <a:ext cx="467996" cy="108000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44" name="43 Rectángulo"/>
          <p:cNvSpPr/>
          <p:nvPr/>
        </p:nvSpPr>
        <p:spPr>
          <a:xfrm rot="5400000" flipV="1">
            <a:off x="7655046" y="2175685"/>
            <a:ext cx="467996" cy="1080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46" name="45 Rectángulo"/>
          <p:cNvSpPr/>
          <p:nvPr/>
        </p:nvSpPr>
        <p:spPr>
          <a:xfrm>
            <a:off x="7092168" y="1995686"/>
            <a:ext cx="1008000" cy="133729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3" name="52 Rectángulo"/>
          <p:cNvSpPr/>
          <p:nvPr/>
        </p:nvSpPr>
        <p:spPr>
          <a:xfrm>
            <a:off x="8100281" y="1995686"/>
            <a:ext cx="1008000" cy="133729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4" name="53 Rectángulo"/>
          <p:cNvSpPr/>
          <p:nvPr/>
        </p:nvSpPr>
        <p:spPr>
          <a:xfrm rot="5400000" flipV="1">
            <a:off x="2941760" y="2175686"/>
            <a:ext cx="467996" cy="108000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5" name="54 Rectángulo"/>
          <p:cNvSpPr/>
          <p:nvPr/>
        </p:nvSpPr>
        <p:spPr>
          <a:xfrm rot="5400000" flipV="1">
            <a:off x="3272072" y="2175685"/>
            <a:ext cx="467996" cy="108000"/>
          </a:xfrm>
          <a:prstGeom prst="rect">
            <a:avLst/>
          </a:prstGeom>
          <a:solidFill>
            <a:srgbClr val="CC0099"/>
          </a:solidFill>
          <a:ln>
            <a:solidFill>
              <a:srgbClr val="CC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6" name="55 Rectángulo"/>
          <p:cNvSpPr/>
          <p:nvPr/>
        </p:nvSpPr>
        <p:spPr>
          <a:xfrm rot="5400000" flipV="1">
            <a:off x="3622710" y="2175685"/>
            <a:ext cx="467996" cy="108000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7" name="56 Rectángulo"/>
          <p:cNvSpPr/>
          <p:nvPr/>
        </p:nvSpPr>
        <p:spPr>
          <a:xfrm>
            <a:off x="3059832" y="1995686"/>
            <a:ext cx="1008000" cy="133729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8" name="57 Rectángulo"/>
          <p:cNvSpPr/>
          <p:nvPr/>
        </p:nvSpPr>
        <p:spPr>
          <a:xfrm rot="5400000" flipV="1">
            <a:off x="3949872" y="2175686"/>
            <a:ext cx="467996" cy="1080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9" name="58 Rectángulo"/>
          <p:cNvSpPr/>
          <p:nvPr/>
        </p:nvSpPr>
        <p:spPr>
          <a:xfrm rot="5400000" flipV="1">
            <a:off x="4280184" y="2175685"/>
            <a:ext cx="467996" cy="1080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60" name="59 Rectángulo"/>
          <p:cNvSpPr/>
          <p:nvPr/>
        </p:nvSpPr>
        <p:spPr>
          <a:xfrm rot="5400000" flipV="1">
            <a:off x="4630822" y="2175685"/>
            <a:ext cx="467996" cy="108000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0" name="49 Elipse"/>
          <p:cNvSpPr/>
          <p:nvPr/>
        </p:nvSpPr>
        <p:spPr>
          <a:xfrm>
            <a:off x="3851920" y="2690509"/>
            <a:ext cx="385297" cy="385297"/>
          </a:xfrm>
          <a:prstGeom prst="ellipse">
            <a:avLst/>
          </a:prstGeom>
          <a:solidFill>
            <a:srgbClr val="FF0066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1" name="50 Elipse"/>
          <p:cNvSpPr/>
          <p:nvPr/>
        </p:nvSpPr>
        <p:spPr>
          <a:xfrm>
            <a:off x="4718837" y="2690509"/>
            <a:ext cx="385297" cy="385297"/>
          </a:xfrm>
          <a:prstGeom prst="ellipse">
            <a:avLst/>
          </a:prstGeom>
          <a:solidFill>
            <a:srgbClr val="FF0066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61" name="60 Rectángulo"/>
          <p:cNvSpPr/>
          <p:nvPr/>
        </p:nvSpPr>
        <p:spPr>
          <a:xfrm>
            <a:off x="4067944" y="1995686"/>
            <a:ext cx="1008000" cy="133729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62" name="61 Rectángulo"/>
          <p:cNvSpPr/>
          <p:nvPr/>
        </p:nvSpPr>
        <p:spPr>
          <a:xfrm rot="5400000" flipV="1">
            <a:off x="4957985" y="2175686"/>
            <a:ext cx="467996" cy="108000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63" name="62 Rectángulo"/>
          <p:cNvSpPr/>
          <p:nvPr/>
        </p:nvSpPr>
        <p:spPr>
          <a:xfrm rot="5400000" flipV="1">
            <a:off x="5288297" y="2175685"/>
            <a:ext cx="467996" cy="108000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64" name="63 Rectángulo"/>
          <p:cNvSpPr/>
          <p:nvPr/>
        </p:nvSpPr>
        <p:spPr>
          <a:xfrm rot="5400000" flipV="1">
            <a:off x="5638935" y="2175685"/>
            <a:ext cx="467996" cy="1080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65" name="64 Rectángulo"/>
          <p:cNvSpPr/>
          <p:nvPr/>
        </p:nvSpPr>
        <p:spPr>
          <a:xfrm>
            <a:off x="5076057" y="1995686"/>
            <a:ext cx="1008000" cy="133729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00" name="99 Forma libre"/>
          <p:cNvSpPr/>
          <p:nvPr/>
        </p:nvSpPr>
        <p:spPr>
          <a:xfrm>
            <a:off x="4932040" y="2868706"/>
            <a:ext cx="216024" cy="1518023"/>
          </a:xfrm>
          <a:custGeom>
            <a:avLst/>
            <a:gdLst>
              <a:gd name="connsiteX0" fmla="*/ 71717 w 286870"/>
              <a:gd name="connsiteY0" fmla="*/ 26894 h 1518023"/>
              <a:gd name="connsiteX1" fmla="*/ 80682 w 286870"/>
              <a:gd name="connsiteY1" fmla="*/ 385482 h 1518023"/>
              <a:gd name="connsiteX2" fmla="*/ 0 w 286870"/>
              <a:gd name="connsiteY2" fmla="*/ 573741 h 1518023"/>
              <a:gd name="connsiteX3" fmla="*/ 0 w 286870"/>
              <a:gd name="connsiteY3" fmla="*/ 842682 h 1518023"/>
              <a:gd name="connsiteX4" fmla="*/ 125505 w 286870"/>
              <a:gd name="connsiteY4" fmla="*/ 842682 h 1518023"/>
              <a:gd name="connsiteX5" fmla="*/ 125505 w 286870"/>
              <a:gd name="connsiteY5" fmla="*/ 1362635 h 1518023"/>
              <a:gd name="connsiteX6" fmla="*/ 286870 w 286870"/>
              <a:gd name="connsiteY6" fmla="*/ 1308847 h 1518023"/>
              <a:gd name="connsiteX7" fmla="*/ 242047 w 286870"/>
              <a:gd name="connsiteY7" fmla="*/ 0 h 1518023"/>
              <a:gd name="connsiteX8" fmla="*/ 71717 w 286870"/>
              <a:gd name="connsiteY8" fmla="*/ 26894 h 15180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86870" h="1518023">
                <a:moveTo>
                  <a:pt x="71717" y="26894"/>
                </a:moveTo>
                <a:lnTo>
                  <a:pt x="80682" y="385482"/>
                </a:lnTo>
                <a:lnTo>
                  <a:pt x="0" y="573741"/>
                </a:lnTo>
                <a:lnTo>
                  <a:pt x="0" y="842682"/>
                </a:lnTo>
                <a:lnTo>
                  <a:pt x="125505" y="842682"/>
                </a:lnTo>
                <a:lnTo>
                  <a:pt x="125505" y="1362635"/>
                </a:lnTo>
                <a:cubicBezTo>
                  <a:pt x="179293" y="1344706"/>
                  <a:pt x="261470" y="1518023"/>
                  <a:pt x="286870" y="1308847"/>
                </a:cubicBezTo>
                <a:lnTo>
                  <a:pt x="242047" y="0"/>
                </a:lnTo>
                <a:lnTo>
                  <a:pt x="71717" y="26894"/>
                </a:lnTo>
                <a:close/>
              </a:path>
            </a:pathLst>
          </a:cu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grpSp>
        <p:nvGrpSpPr>
          <p:cNvPr id="6" name="144 Grupo"/>
          <p:cNvGrpSpPr/>
          <p:nvPr/>
        </p:nvGrpSpPr>
        <p:grpSpPr>
          <a:xfrm>
            <a:off x="4075597" y="2499742"/>
            <a:ext cx="1008000" cy="467998"/>
            <a:chOff x="2771800" y="2859782"/>
            <a:chExt cx="1008000" cy="467998"/>
          </a:xfrm>
        </p:grpSpPr>
        <p:sp>
          <p:nvSpPr>
            <p:cNvPr id="93" name="92 Rectángulo"/>
            <p:cNvSpPr/>
            <p:nvPr/>
          </p:nvSpPr>
          <p:spPr>
            <a:xfrm rot="16200000">
              <a:off x="2653728" y="3039780"/>
              <a:ext cx="467996" cy="108000"/>
            </a:xfrm>
            <a:prstGeom prst="rect">
              <a:avLst/>
            </a:prstGeom>
            <a:solidFill>
              <a:srgbClr val="00FF99"/>
            </a:solidFill>
            <a:ln>
              <a:solidFill>
                <a:srgbClr val="00FF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94" name="93 Rectángulo"/>
            <p:cNvSpPr/>
            <p:nvPr/>
          </p:nvSpPr>
          <p:spPr>
            <a:xfrm rot="16200000">
              <a:off x="2984040" y="3039781"/>
              <a:ext cx="467996" cy="108000"/>
            </a:xfrm>
            <a:prstGeom prst="rect">
              <a:avLst/>
            </a:prstGeom>
            <a:solidFill>
              <a:srgbClr val="00FF99"/>
            </a:solidFill>
            <a:ln>
              <a:solidFill>
                <a:srgbClr val="00FF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95" name="94 Rectángulo"/>
            <p:cNvSpPr/>
            <p:nvPr/>
          </p:nvSpPr>
          <p:spPr>
            <a:xfrm rot="16200000">
              <a:off x="3334678" y="3039781"/>
              <a:ext cx="467996" cy="108000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96" name="95 Rectángulo"/>
            <p:cNvSpPr/>
            <p:nvPr/>
          </p:nvSpPr>
          <p:spPr>
            <a:xfrm flipV="1">
              <a:off x="2771800" y="3194051"/>
              <a:ext cx="1008000" cy="133729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</p:grpSp>
      <p:sp>
        <p:nvSpPr>
          <p:cNvPr id="66" name="65 Forma libre"/>
          <p:cNvSpPr/>
          <p:nvPr/>
        </p:nvSpPr>
        <p:spPr>
          <a:xfrm rot="3470188">
            <a:off x="4019644" y="3587992"/>
            <a:ext cx="932329" cy="322730"/>
          </a:xfrm>
          <a:custGeom>
            <a:avLst/>
            <a:gdLst>
              <a:gd name="connsiteX0" fmla="*/ 0 w 932329"/>
              <a:gd name="connsiteY0" fmla="*/ 53789 h 322730"/>
              <a:gd name="connsiteX1" fmla="*/ 62753 w 932329"/>
              <a:gd name="connsiteY1" fmla="*/ 322730 h 322730"/>
              <a:gd name="connsiteX2" fmla="*/ 233082 w 932329"/>
              <a:gd name="connsiteY2" fmla="*/ 0 h 322730"/>
              <a:gd name="connsiteX3" fmla="*/ 259976 w 932329"/>
              <a:gd name="connsiteY3" fmla="*/ 277906 h 322730"/>
              <a:gd name="connsiteX4" fmla="*/ 412376 w 932329"/>
              <a:gd name="connsiteY4" fmla="*/ 98612 h 322730"/>
              <a:gd name="connsiteX5" fmla="*/ 206188 w 932329"/>
              <a:gd name="connsiteY5" fmla="*/ 71718 h 322730"/>
              <a:gd name="connsiteX6" fmla="*/ 493059 w 932329"/>
              <a:gd name="connsiteY6" fmla="*/ 313765 h 322730"/>
              <a:gd name="connsiteX7" fmla="*/ 770965 w 932329"/>
              <a:gd name="connsiteY7" fmla="*/ 98612 h 322730"/>
              <a:gd name="connsiteX8" fmla="*/ 842682 w 932329"/>
              <a:gd name="connsiteY8" fmla="*/ 35859 h 322730"/>
              <a:gd name="connsiteX9" fmla="*/ 609600 w 932329"/>
              <a:gd name="connsiteY9" fmla="*/ 80683 h 322730"/>
              <a:gd name="connsiteX10" fmla="*/ 887506 w 932329"/>
              <a:gd name="connsiteY10" fmla="*/ 259977 h 322730"/>
              <a:gd name="connsiteX11" fmla="*/ 932329 w 932329"/>
              <a:gd name="connsiteY11" fmla="*/ 233083 h 322730"/>
              <a:gd name="connsiteX12" fmla="*/ 923365 w 932329"/>
              <a:gd name="connsiteY12" fmla="*/ 71718 h 3227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32329" h="322730">
                <a:moveTo>
                  <a:pt x="0" y="53789"/>
                </a:moveTo>
                <a:lnTo>
                  <a:pt x="62753" y="322730"/>
                </a:lnTo>
                <a:lnTo>
                  <a:pt x="233082" y="0"/>
                </a:lnTo>
                <a:lnTo>
                  <a:pt x="259976" y="277906"/>
                </a:lnTo>
                <a:lnTo>
                  <a:pt x="412376" y="98612"/>
                </a:lnTo>
                <a:lnTo>
                  <a:pt x="206188" y="71718"/>
                </a:lnTo>
                <a:lnTo>
                  <a:pt x="493059" y="313765"/>
                </a:lnTo>
                <a:lnTo>
                  <a:pt x="770965" y="98612"/>
                </a:lnTo>
                <a:lnTo>
                  <a:pt x="842682" y="35859"/>
                </a:lnTo>
                <a:lnTo>
                  <a:pt x="609600" y="80683"/>
                </a:lnTo>
                <a:lnTo>
                  <a:pt x="887506" y="259977"/>
                </a:lnTo>
                <a:lnTo>
                  <a:pt x="932329" y="233083"/>
                </a:lnTo>
                <a:lnTo>
                  <a:pt x="923365" y="71718"/>
                </a:lnTo>
              </a:path>
            </a:pathLst>
          </a:custGeom>
          <a:ln w="76200"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7" name="74 Grupo"/>
          <p:cNvGrpSpPr/>
          <p:nvPr/>
        </p:nvGrpSpPr>
        <p:grpSpPr>
          <a:xfrm>
            <a:off x="3779912" y="4248041"/>
            <a:ext cx="1964594" cy="627965"/>
            <a:chOff x="3840491" y="4248041"/>
            <a:chExt cx="1964594" cy="627965"/>
          </a:xfrm>
        </p:grpSpPr>
        <p:grpSp>
          <p:nvGrpSpPr>
            <p:cNvPr id="8" name="51 Grupo"/>
            <p:cNvGrpSpPr/>
            <p:nvPr/>
          </p:nvGrpSpPr>
          <p:grpSpPr>
            <a:xfrm rot="19062422">
              <a:off x="3840491" y="4248041"/>
              <a:ext cx="1094744" cy="627965"/>
              <a:chOff x="4397943" y="3590704"/>
              <a:chExt cx="1094744" cy="627965"/>
            </a:xfrm>
          </p:grpSpPr>
          <p:sp>
            <p:nvSpPr>
              <p:cNvPr id="70" name="69 Cheurón"/>
              <p:cNvSpPr/>
              <p:nvPr/>
            </p:nvSpPr>
            <p:spPr>
              <a:xfrm rot="2580543">
                <a:off x="4397943" y="3590704"/>
                <a:ext cx="1094744" cy="554379"/>
              </a:xfrm>
              <a:prstGeom prst="chevron">
                <a:avLst/>
              </a:prstGeom>
              <a:solidFill>
                <a:srgbClr val="FF006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>
                  <a:solidFill>
                    <a:schemeClr val="tx1"/>
                  </a:solidFill>
                </a:endParaRPr>
              </a:p>
            </p:txBody>
          </p:sp>
          <p:sp>
            <p:nvSpPr>
              <p:cNvPr id="71" name="70 CuadroTexto"/>
              <p:cNvSpPr txBox="1"/>
              <p:nvPr/>
            </p:nvSpPr>
            <p:spPr>
              <a:xfrm rot="2586040">
                <a:off x="4530427" y="3633894"/>
                <a:ext cx="890372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ES" sz="3200" dirty="0" smtClean="0"/>
                  <a:t>Met</a:t>
                </a:r>
                <a:endParaRPr lang="es-ES" sz="3200" dirty="0"/>
              </a:p>
            </p:txBody>
          </p:sp>
        </p:grpSp>
        <p:grpSp>
          <p:nvGrpSpPr>
            <p:cNvPr id="9" name="71 Grupo"/>
            <p:cNvGrpSpPr/>
            <p:nvPr/>
          </p:nvGrpSpPr>
          <p:grpSpPr>
            <a:xfrm rot="19002165">
              <a:off x="4710341" y="4248041"/>
              <a:ext cx="1094744" cy="627965"/>
              <a:chOff x="4397943" y="3590704"/>
              <a:chExt cx="1094744" cy="627965"/>
            </a:xfrm>
          </p:grpSpPr>
          <p:sp>
            <p:nvSpPr>
              <p:cNvPr id="73" name="72 Cheurón"/>
              <p:cNvSpPr/>
              <p:nvPr/>
            </p:nvSpPr>
            <p:spPr>
              <a:xfrm rot="2580543">
                <a:off x="4397943" y="3590704"/>
                <a:ext cx="1094744" cy="554379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>
                  <a:solidFill>
                    <a:schemeClr val="tx1"/>
                  </a:solidFill>
                </a:endParaRPr>
              </a:p>
            </p:txBody>
          </p:sp>
          <p:sp>
            <p:nvSpPr>
              <p:cNvPr id="74" name="73 CuadroTexto"/>
              <p:cNvSpPr txBox="1"/>
              <p:nvPr/>
            </p:nvSpPr>
            <p:spPr>
              <a:xfrm rot="2586040">
                <a:off x="4601248" y="3633894"/>
                <a:ext cx="748731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ES" sz="3200" dirty="0" smtClean="0"/>
                  <a:t>Pro</a:t>
                </a:r>
                <a:endParaRPr lang="es-ES" sz="3200" dirty="0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44 Rectángulo"/>
          <p:cNvSpPr/>
          <p:nvPr/>
        </p:nvSpPr>
        <p:spPr>
          <a:xfrm rot="5400000" flipV="1">
            <a:off x="7995540" y="2175684"/>
            <a:ext cx="467996" cy="108000"/>
          </a:xfrm>
          <a:prstGeom prst="rect">
            <a:avLst/>
          </a:prstGeom>
          <a:solidFill>
            <a:srgbClr val="CC0099"/>
          </a:solidFill>
          <a:ln>
            <a:solidFill>
              <a:srgbClr val="CC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49" name="48 Rectángulo"/>
          <p:cNvSpPr/>
          <p:nvPr/>
        </p:nvSpPr>
        <p:spPr>
          <a:xfrm rot="5400000" flipV="1">
            <a:off x="8325852" y="2175683"/>
            <a:ext cx="467996" cy="108000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66" name="65 Rectángulo"/>
          <p:cNvSpPr/>
          <p:nvPr/>
        </p:nvSpPr>
        <p:spPr>
          <a:xfrm rot="5400000" flipV="1">
            <a:off x="8676490" y="2175683"/>
            <a:ext cx="467996" cy="108000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28" name="27 Recortar rectángulo de esquina sencilla"/>
          <p:cNvSpPr/>
          <p:nvPr/>
        </p:nvSpPr>
        <p:spPr>
          <a:xfrm rot="10800000" flipH="1">
            <a:off x="0" y="0"/>
            <a:ext cx="4140128" cy="612000"/>
          </a:xfrm>
          <a:prstGeom prst="snip1Rect">
            <a:avLst>
              <a:gd name="adj" fmla="val 39534"/>
            </a:avLst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0" name="29 CuadroTexto"/>
          <p:cNvSpPr txBox="1"/>
          <p:nvPr/>
        </p:nvSpPr>
        <p:spPr>
          <a:xfrm>
            <a:off x="254460" y="51470"/>
            <a:ext cx="35974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 smtClean="0"/>
              <a:t>TRADUCCIÓN DEL ADN</a:t>
            </a:r>
            <a:endParaRPr lang="es-ES" sz="2800" b="1" dirty="0"/>
          </a:p>
        </p:txBody>
      </p:sp>
      <p:grpSp>
        <p:nvGrpSpPr>
          <p:cNvPr id="2" name="98 Grupo"/>
          <p:cNvGrpSpPr>
            <a:grpSpLocks noChangeAspect="1"/>
          </p:cNvGrpSpPr>
          <p:nvPr/>
        </p:nvGrpSpPr>
        <p:grpSpPr>
          <a:xfrm>
            <a:off x="4082855" y="735941"/>
            <a:ext cx="2793400" cy="3563999"/>
            <a:chOff x="2771795" y="1059584"/>
            <a:chExt cx="2088229" cy="2664300"/>
          </a:xfrm>
        </p:grpSpPr>
        <p:grpSp>
          <p:nvGrpSpPr>
            <p:cNvPr id="3" name="65 Grupo"/>
            <p:cNvGrpSpPr/>
            <p:nvPr/>
          </p:nvGrpSpPr>
          <p:grpSpPr>
            <a:xfrm>
              <a:off x="2771795" y="1059584"/>
              <a:ext cx="2088229" cy="2664300"/>
              <a:chOff x="5076056" y="1419622"/>
              <a:chExt cx="2088232" cy="2664296"/>
            </a:xfrm>
          </p:grpSpPr>
          <p:sp>
            <p:nvSpPr>
              <p:cNvPr id="35" name="34 Elipse"/>
              <p:cNvSpPr/>
              <p:nvPr/>
            </p:nvSpPr>
            <p:spPr>
              <a:xfrm>
                <a:off x="5076056" y="2211710"/>
                <a:ext cx="2088232" cy="1872208"/>
              </a:xfrm>
              <a:prstGeom prst="ellipse">
                <a:avLst/>
              </a:prstGeom>
              <a:solidFill>
                <a:srgbClr val="00808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 dirty="0"/>
              </a:p>
            </p:txBody>
          </p:sp>
          <p:sp>
            <p:nvSpPr>
              <p:cNvPr id="33" name="32 Elipse"/>
              <p:cNvSpPr/>
              <p:nvPr/>
            </p:nvSpPr>
            <p:spPr>
              <a:xfrm>
                <a:off x="5364088" y="1419622"/>
                <a:ext cx="1512168" cy="1152128"/>
              </a:xfrm>
              <a:prstGeom prst="ellipse">
                <a:avLst/>
              </a:prstGeom>
              <a:solidFill>
                <a:srgbClr val="00808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 dirty="0"/>
              </a:p>
            </p:txBody>
          </p:sp>
        </p:grpSp>
        <p:sp>
          <p:nvSpPr>
            <p:cNvPr id="78" name="77 Elipse"/>
            <p:cNvSpPr/>
            <p:nvPr/>
          </p:nvSpPr>
          <p:spPr>
            <a:xfrm>
              <a:off x="3347860" y="1635647"/>
              <a:ext cx="288032" cy="288032"/>
            </a:xfrm>
            <a:prstGeom prst="ellipse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79" name="78 Elipse"/>
            <p:cNvSpPr/>
            <p:nvPr/>
          </p:nvSpPr>
          <p:spPr>
            <a:xfrm>
              <a:off x="3995936" y="1635646"/>
              <a:ext cx="288032" cy="288032"/>
            </a:xfrm>
            <a:prstGeom prst="ellipse">
              <a:avLst/>
            </a:prstGeom>
            <a:solidFill>
              <a:srgbClr val="00CCFF"/>
            </a:solidFill>
            <a:ln>
              <a:solidFill>
                <a:srgbClr val="00CC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</p:grpSp>
      <p:sp>
        <p:nvSpPr>
          <p:cNvPr id="36" name="35 Rectángulo"/>
          <p:cNvSpPr/>
          <p:nvPr/>
        </p:nvSpPr>
        <p:spPr>
          <a:xfrm rot="5400000" flipV="1">
            <a:off x="5965984" y="2175685"/>
            <a:ext cx="467996" cy="108000"/>
          </a:xfrm>
          <a:prstGeom prst="rect">
            <a:avLst/>
          </a:prstGeom>
          <a:solidFill>
            <a:srgbClr val="CC0099"/>
          </a:solidFill>
          <a:ln>
            <a:solidFill>
              <a:srgbClr val="CC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7" name="36 Rectángulo"/>
          <p:cNvSpPr/>
          <p:nvPr/>
        </p:nvSpPr>
        <p:spPr>
          <a:xfrm rot="5400000" flipV="1">
            <a:off x="6296296" y="2175684"/>
            <a:ext cx="467996" cy="108000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8" name="37 Rectángulo"/>
          <p:cNvSpPr/>
          <p:nvPr/>
        </p:nvSpPr>
        <p:spPr>
          <a:xfrm rot="5400000" flipV="1">
            <a:off x="6646934" y="2175684"/>
            <a:ext cx="467996" cy="108000"/>
          </a:xfrm>
          <a:prstGeom prst="rect">
            <a:avLst/>
          </a:prstGeom>
          <a:solidFill>
            <a:srgbClr val="CC0099"/>
          </a:solidFill>
          <a:ln>
            <a:solidFill>
              <a:srgbClr val="CC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9" name="38 Rectángulo"/>
          <p:cNvSpPr/>
          <p:nvPr/>
        </p:nvSpPr>
        <p:spPr>
          <a:xfrm>
            <a:off x="6084056" y="1995685"/>
            <a:ext cx="1008000" cy="133729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40" name="39 Rectángulo"/>
          <p:cNvSpPr/>
          <p:nvPr/>
        </p:nvSpPr>
        <p:spPr>
          <a:xfrm rot="5400000" flipV="1">
            <a:off x="6974096" y="2175685"/>
            <a:ext cx="467996" cy="108000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43" name="42 Rectángulo"/>
          <p:cNvSpPr/>
          <p:nvPr/>
        </p:nvSpPr>
        <p:spPr>
          <a:xfrm rot="5400000" flipV="1">
            <a:off x="7304408" y="2175684"/>
            <a:ext cx="467996" cy="108000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44" name="43 Rectángulo"/>
          <p:cNvSpPr/>
          <p:nvPr/>
        </p:nvSpPr>
        <p:spPr>
          <a:xfrm rot="5400000" flipV="1">
            <a:off x="7655046" y="2175684"/>
            <a:ext cx="467996" cy="1080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46" name="45 Rectángulo"/>
          <p:cNvSpPr/>
          <p:nvPr/>
        </p:nvSpPr>
        <p:spPr>
          <a:xfrm>
            <a:off x="7092168" y="1995685"/>
            <a:ext cx="1008000" cy="133729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3" name="52 Rectángulo"/>
          <p:cNvSpPr/>
          <p:nvPr/>
        </p:nvSpPr>
        <p:spPr>
          <a:xfrm>
            <a:off x="8100281" y="1995685"/>
            <a:ext cx="1008000" cy="133729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4" name="53 Rectángulo"/>
          <p:cNvSpPr/>
          <p:nvPr/>
        </p:nvSpPr>
        <p:spPr>
          <a:xfrm rot="5400000" flipV="1">
            <a:off x="2941760" y="2175685"/>
            <a:ext cx="467996" cy="108000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5" name="54 Rectángulo"/>
          <p:cNvSpPr/>
          <p:nvPr/>
        </p:nvSpPr>
        <p:spPr>
          <a:xfrm rot="5400000" flipV="1">
            <a:off x="3272072" y="2175684"/>
            <a:ext cx="467996" cy="108000"/>
          </a:xfrm>
          <a:prstGeom prst="rect">
            <a:avLst/>
          </a:prstGeom>
          <a:solidFill>
            <a:srgbClr val="CC0099"/>
          </a:solidFill>
          <a:ln>
            <a:solidFill>
              <a:srgbClr val="CC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6" name="55 Rectángulo"/>
          <p:cNvSpPr/>
          <p:nvPr/>
        </p:nvSpPr>
        <p:spPr>
          <a:xfrm rot="5400000" flipV="1">
            <a:off x="3622710" y="2175684"/>
            <a:ext cx="467996" cy="108000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7" name="56 Rectángulo"/>
          <p:cNvSpPr/>
          <p:nvPr/>
        </p:nvSpPr>
        <p:spPr>
          <a:xfrm>
            <a:off x="3059832" y="1995685"/>
            <a:ext cx="1008000" cy="133729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8" name="57 Rectángulo"/>
          <p:cNvSpPr/>
          <p:nvPr/>
        </p:nvSpPr>
        <p:spPr>
          <a:xfrm rot="5400000" flipV="1">
            <a:off x="3949872" y="2175685"/>
            <a:ext cx="467996" cy="1080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9" name="58 Rectángulo"/>
          <p:cNvSpPr/>
          <p:nvPr/>
        </p:nvSpPr>
        <p:spPr>
          <a:xfrm rot="5400000" flipV="1">
            <a:off x="4280184" y="2175684"/>
            <a:ext cx="467996" cy="1080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60" name="59 Rectángulo"/>
          <p:cNvSpPr/>
          <p:nvPr/>
        </p:nvSpPr>
        <p:spPr>
          <a:xfrm rot="5400000" flipV="1">
            <a:off x="4630822" y="2175684"/>
            <a:ext cx="467996" cy="108000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0" name="49 Elipse"/>
          <p:cNvSpPr/>
          <p:nvPr/>
        </p:nvSpPr>
        <p:spPr>
          <a:xfrm>
            <a:off x="4860032" y="2690508"/>
            <a:ext cx="385297" cy="385297"/>
          </a:xfrm>
          <a:prstGeom prst="ellipse">
            <a:avLst/>
          </a:prstGeom>
          <a:solidFill>
            <a:srgbClr val="FF0066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1" name="50 Elipse"/>
          <p:cNvSpPr/>
          <p:nvPr/>
        </p:nvSpPr>
        <p:spPr>
          <a:xfrm>
            <a:off x="5726949" y="2690508"/>
            <a:ext cx="385297" cy="385297"/>
          </a:xfrm>
          <a:prstGeom prst="ellipse">
            <a:avLst/>
          </a:prstGeom>
          <a:solidFill>
            <a:srgbClr val="FF0066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61" name="60 Rectángulo"/>
          <p:cNvSpPr/>
          <p:nvPr/>
        </p:nvSpPr>
        <p:spPr>
          <a:xfrm>
            <a:off x="4067944" y="1995685"/>
            <a:ext cx="1008000" cy="133729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62" name="61 Rectángulo"/>
          <p:cNvSpPr/>
          <p:nvPr/>
        </p:nvSpPr>
        <p:spPr>
          <a:xfrm rot="5400000" flipV="1">
            <a:off x="4957985" y="2175685"/>
            <a:ext cx="467996" cy="108000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63" name="62 Rectángulo"/>
          <p:cNvSpPr/>
          <p:nvPr/>
        </p:nvSpPr>
        <p:spPr>
          <a:xfrm rot="5400000" flipV="1">
            <a:off x="5288297" y="2175684"/>
            <a:ext cx="467996" cy="108000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64" name="63 Rectángulo"/>
          <p:cNvSpPr/>
          <p:nvPr/>
        </p:nvSpPr>
        <p:spPr>
          <a:xfrm rot="5400000" flipV="1">
            <a:off x="5638935" y="2175684"/>
            <a:ext cx="467996" cy="1080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65" name="64 Rectángulo"/>
          <p:cNvSpPr/>
          <p:nvPr/>
        </p:nvSpPr>
        <p:spPr>
          <a:xfrm>
            <a:off x="5076057" y="1995685"/>
            <a:ext cx="1008000" cy="133729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00" name="99 Forma libre"/>
          <p:cNvSpPr/>
          <p:nvPr/>
        </p:nvSpPr>
        <p:spPr>
          <a:xfrm>
            <a:off x="4932040" y="2868705"/>
            <a:ext cx="216024" cy="1518023"/>
          </a:xfrm>
          <a:custGeom>
            <a:avLst/>
            <a:gdLst>
              <a:gd name="connsiteX0" fmla="*/ 71717 w 286870"/>
              <a:gd name="connsiteY0" fmla="*/ 26894 h 1518023"/>
              <a:gd name="connsiteX1" fmla="*/ 80682 w 286870"/>
              <a:gd name="connsiteY1" fmla="*/ 385482 h 1518023"/>
              <a:gd name="connsiteX2" fmla="*/ 0 w 286870"/>
              <a:gd name="connsiteY2" fmla="*/ 573741 h 1518023"/>
              <a:gd name="connsiteX3" fmla="*/ 0 w 286870"/>
              <a:gd name="connsiteY3" fmla="*/ 842682 h 1518023"/>
              <a:gd name="connsiteX4" fmla="*/ 125505 w 286870"/>
              <a:gd name="connsiteY4" fmla="*/ 842682 h 1518023"/>
              <a:gd name="connsiteX5" fmla="*/ 125505 w 286870"/>
              <a:gd name="connsiteY5" fmla="*/ 1362635 h 1518023"/>
              <a:gd name="connsiteX6" fmla="*/ 286870 w 286870"/>
              <a:gd name="connsiteY6" fmla="*/ 1308847 h 1518023"/>
              <a:gd name="connsiteX7" fmla="*/ 242047 w 286870"/>
              <a:gd name="connsiteY7" fmla="*/ 0 h 1518023"/>
              <a:gd name="connsiteX8" fmla="*/ 71717 w 286870"/>
              <a:gd name="connsiteY8" fmla="*/ 26894 h 15180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86870" h="1518023">
                <a:moveTo>
                  <a:pt x="71717" y="26894"/>
                </a:moveTo>
                <a:lnTo>
                  <a:pt x="80682" y="385482"/>
                </a:lnTo>
                <a:lnTo>
                  <a:pt x="0" y="573741"/>
                </a:lnTo>
                <a:lnTo>
                  <a:pt x="0" y="842682"/>
                </a:lnTo>
                <a:lnTo>
                  <a:pt x="125505" y="842682"/>
                </a:lnTo>
                <a:lnTo>
                  <a:pt x="125505" y="1362635"/>
                </a:lnTo>
                <a:cubicBezTo>
                  <a:pt x="179293" y="1344706"/>
                  <a:pt x="261470" y="1518023"/>
                  <a:pt x="286870" y="1308847"/>
                </a:cubicBezTo>
                <a:lnTo>
                  <a:pt x="242047" y="0"/>
                </a:lnTo>
                <a:lnTo>
                  <a:pt x="71717" y="26894"/>
                </a:lnTo>
                <a:close/>
              </a:path>
            </a:pathLst>
          </a:cu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grpSp>
        <p:nvGrpSpPr>
          <p:cNvPr id="4" name="144 Grupo"/>
          <p:cNvGrpSpPr/>
          <p:nvPr/>
        </p:nvGrpSpPr>
        <p:grpSpPr>
          <a:xfrm>
            <a:off x="4075597" y="2499741"/>
            <a:ext cx="1008000" cy="467998"/>
            <a:chOff x="2771800" y="2859782"/>
            <a:chExt cx="1008000" cy="467998"/>
          </a:xfrm>
        </p:grpSpPr>
        <p:sp>
          <p:nvSpPr>
            <p:cNvPr id="93" name="92 Rectángulo"/>
            <p:cNvSpPr/>
            <p:nvPr/>
          </p:nvSpPr>
          <p:spPr>
            <a:xfrm rot="16200000">
              <a:off x="2653728" y="3039780"/>
              <a:ext cx="467996" cy="108000"/>
            </a:xfrm>
            <a:prstGeom prst="rect">
              <a:avLst/>
            </a:prstGeom>
            <a:solidFill>
              <a:srgbClr val="00FF99"/>
            </a:solidFill>
            <a:ln>
              <a:solidFill>
                <a:srgbClr val="00FF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94" name="93 Rectángulo"/>
            <p:cNvSpPr/>
            <p:nvPr/>
          </p:nvSpPr>
          <p:spPr>
            <a:xfrm rot="16200000">
              <a:off x="2984040" y="3039781"/>
              <a:ext cx="467996" cy="108000"/>
            </a:xfrm>
            <a:prstGeom prst="rect">
              <a:avLst/>
            </a:prstGeom>
            <a:solidFill>
              <a:srgbClr val="00FF99"/>
            </a:solidFill>
            <a:ln>
              <a:solidFill>
                <a:srgbClr val="00FF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95" name="94 Rectángulo"/>
            <p:cNvSpPr/>
            <p:nvPr/>
          </p:nvSpPr>
          <p:spPr>
            <a:xfrm rot="16200000">
              <a:off x="3334678" y="3039781"/>
              <a:ext cx="467996" cy="108000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96" name="95 Rectángulo"/>
            <p:cNvSpPr/>
            <p:nvPr/>
          </p:nvSpPr>
          <p:spPr>
            <a:xfrm flipV="1">
              <a:off x="2771800" y="3194051"/>
              <a:ext cx="1008000" cy="133729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</p:grpSp>
      <p:sp>
        <p:nvSpPr>
          <p:cNvPr id="67" name="66 Forma libre"/>
          <p:cNvSpPr/>
          <p:nvPr/>
        </p:nvSpPr>
        <p:spPr>
          <a:xfrm rot="5703511">
            <a:off x="5027756" y="3587991"/>
            <a:ext cx="932329" cy="322730"/>
          </a:xfrm>
          <a:custGeom>
            <a:avLst/>
            <a:gdLst>
              <a:gd name="connsiteX0" fmla="*/ 0 w 932329"/>
              <a:gd name="connsiteY0" fmla="*/ 53789 h 322730"/>
              <a:gd name="connsiteX1" fmla="*/ 62753 w 932329"/>
              <a:gd name="connsiteY1" fmla="*/ 322730 h 322730"/>
              <a:gd name="connsiteX2" fmla="*/ 233082 w 932329"/>
              <a:gd name="connsiteY2" fmla="*/ 0 h 322730"/>
              <a:gd name="connsiteX3" fmla="*/ 259976 w 932329"/>
              <a:gd name="connsiteY3" fmla="*/ 277906 h 322730"/>
              <a:gd name="connsiteX4" fmla="*/ 412376 w 932329"/>
              <a:gd name="connsiteY4" fmla="*/ 98612 h 322730"/>
              <a:gd name="connsiteX5" fmla="*/ 206188 w 932329"/>
              <a:gd name="connsiteY5" fmla="*/ 71718 h 322730"/>
              <a:gd name="connsiteX6" fmla="*/ 493059 w 932329"/>
              <a:gd name="connsiteY6" fmla="*/ 313765 h 322730"/>
              <a:gd name="connsiteX7" fmla="*/ 770965 w 932329"/>
              <a:gd name="connsiteY7" fmla="*/ 98612 h 322730"/>
              <a:gd name="connsiteX8" fmla="*/ 842682 w 932329"/>
              <a:gd name="connsiteY8" fmla="*/ 35859 h 322730"/>
              <a:gd name="connsiteX9" fmla="*/ 609600 w 932329"/>
              <a:gd name="connsiteY9" fmla="*/ 80683 h 322730"/>
              <a:gd name="connsiteX10" fmla="*/ 887506 w 932329"/>
              <a:gd name="connsiteY10" fmla="*/ 259977 h 322730"/>
              <a:gd name="connsiteX11" fmla="*/ 932329 w 932329"/>
              <a:gd name="connsiteY11" fmla="*/ 233083 h 322730"/>
              <a:gd name="connsiteX12" fmla="*/ 923365 w 932329"/>
              <a:gd name="connsiteY12" fmla="*/ 71718 h 3227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32329" h="322730">
                <a:moveTo>
                  <a:pt x="0" y="53789"/>
                </a:moveTo>
                <a:lnTo>
                  <a:pt x="62753" y="322730"/>
                </a:lnTo>
                <a:lnTo>
                  <a:pt x="233082" y="0"/>
                </a:lnTo>
                <a:lnTo>
                  <a:pt x="259976" y="277906"/>
                </a:lnTo>
                <a:lnTo>
                  <a:pt x="412376" y="98612"/>
                </a:lnTo>
                <a:lnTo>
                  <a:pt x="206188" y="71718"/>
                </a:lnTo>
                <a:lnTo>
                  <a:pt x="493059" y="313765"/>
                </a:lnTo>
                <a:lnTo>
                  <a:pt x="770965" y="98612"/>
                </a:lnTo>
                <a:lnTo>
                  <a:pt x="842682" y="35859"/>
                </a:lnTo>
                <a:lnTo>
                  <a:pt x="609600" y="80683"/>
                </a:lnTo>
                <a:lnTo>
                  <a:pt x="887506" y="259977"/>
                </a:lnTo>
                <a:lnTo>
                  <a:pt x="932329" y="233083"/>
                </a:lnTo>
                <a:lnTo>
                  <a:pt x="923365" y="71718"/>
                </a:lnTo>
              </a:path>
            </a:pathLst>
          </a:custGeom>
          <a:ln w="76200"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5" name="51 Grupo"/>
          <p:cNvGrpSpPr/>
          <p:nvPr/>
        </p:nvGrpSpPr>
        <p:grpSpPr>
          <a:xfrm>
            <a:off x="3975558" y="4248041"/>
            <a:ext cx="1964594" cy="627965"/>
            <a:chOff x="3840491" y="4248041"/>
            <a:chExt cx="1964594" cy="627965"/>
          </a:xfrm>
        </p:grpSpPr>
        <p:grpSp>
          <p:nvGrpSpPr>
            <p:cNvPr id="6" name="51 Grupo"/>
            <p:cNvGrpSpPr/>
            <p:nvPr/>
          </p:nvGrpSpPr>
          <p:grpSpPr>
            <a:xfrm rot="19062422">
              <a:off x="3840491" y="4248041"/>
              <a:ext cx="1094744" cy="627965"/>
              <a:chOff x="4397943" y="3590704"/>
              <a:chExt cx="1094744" cy="627965"/>
            </a:xfrm>
          </p:grpSpPr>
          <p:sp>
            <p:nvSpPr>
              <p:cNvPr id="72" name="71 Cheurón"/>
              <p:cNvSpPr/>
              <p:nvPr/>
            </p:nvSpPr>
            <p:spPr>
              <a:xfrm rot="2580543">
                <a:off x="4397943" y="3590704"/>
                <a:ext cx="1094744" cy="554379"/>
              </a:xfrm>
              <a:prstGeom prst="chevron">
                <a:avLst/>
              </a:prstGeom>
              <a:solidFill>
                <a:srgbClr val="FF006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>
                  <a:solidFill>
                    <a:schemeClr val="tx1"/>
                  </a:solidFill>
                </a:endParaRPr>
              </a:p>
            </p:txBody>
          </p:sp>
          <p:sp>
            <p:nvSpPr>
              <p:cNvPr id="73" name="72 CuadroTexto"/>
              <p:cNvSpPr txBox="1"/>
              <p:nvPr/>
            </p:nvSpPr>
            <p:spPr>
              <a:xfrm rot="2586040">
                <a:off x="4530427" y="3633894"/>
                <a:ext cx="890372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ES" sz="3200" dirty="0" smtClean="0"/>
                  <a:t>Met</a:t>
                </a:r>
                <a:endParaRPr lang="es-ES" sz="3200" dirty="0"/>
              </a:p>
            </p:txBody>
          </p:sp>
        </p:grpSp>
        <p:grpSp>
          <p:nvGrpSpPr>
            <p:cNvPr id="7" name="71 Grupo"/>
            <p:cNvGrpSpPr/>
            <p:nvPr/>
          </p:nvGrpSpPr>
          <p:grpSpPr>
            <a:xfrm rot="19002165">
              <a:off x="4710341" y="4248041"/>
              <a:ext cx="1094744" cy="627965"/>
              <a:chOff x="4397943" y="3590704"/>
              <a:chExt cx="1094744" cy="627965"/>
            </a:xfrm>
          </p:grpSpPr>
          <p:sp>
            <p:nvSpPr>
              <p:cNvPr id="70" name="69 Cheurón"/>
              <p:cNvSpPr/>
              <p:nvPr/>
            </p:nvSpPr>
            <p:spPr>
              <a:xfrm rot="2580543">
                <a:off x="4397943" y="3590704"/>
                <a:ext cx="1094744" cy="554379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>
                  <a:solidFill>
                    <a:schemeClr val="tx1"/>
                  </a:solidFill>
                </a:endParaRPr>
              </a:p>
            </p:txBody>
          </p:sp>
          <p:sp>
            <p:nvSpPr>
              <p:cNvPr id="71" name="70 CuadroTexto"/>
              <p:cNvSpPr txBox="1"/>
              <p:nvPr/>
            </p:nvSpPr>
            <p:spPr>
              <a:xfrm rot="2586040">
                <a:off x="4601248" y="3633894"/>
                <a:ext cx="748731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ES" sz="3200" dirty="0" smtClean="0"/>
                  <a:t>Pro</a:t>
                </a:r>
                <a:endParaRPr lang="es-ES" sz="3200" dirty="0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71 Rectángulo"/>
          <p:cNvSpPr/>
          <p:nvPr/>
        </p:nvSpPr>
        <p:spPr>
          <a:xfrm rot="5400000" flipV="1">
            <a:off x="7995540" y="2175685"/>
            <a:ext cx="467996" cy="108000"/>
          </a:xfrm>
          <a:prstGeom prst="rect">
            <a:avLst/>
          </a:prstGeom>
          <a:solidFill>
            <a:srgbClr val="CC0099"/>
          </a:solidFill>
          <a:ln>
            <a:solidFill>
              <a:srgbClr val="CC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74" name="73 Rectángulo"/>
          <p:cNvSpPr/>
          <p:nvPr/>
        </p:nvSpPr>
        <p:spPr>
          <a:xfrm rot="5400000" flipV="1">
            <a:off x="8325852" y="2175684"/>
            <a:ext cx="467996" cy="108000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75" name="74 Rectángulo"/>
          <p:cNvSpPr/>
          <p:nvPr/>
        </p:nvSpPr>
        <p:spPr>
          <a:xfrm rot="5400000" flipV="1">
            <a:off x="8676490" y="2175684"/>
            <a:ext cx="467996" cy="108000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28" name="27 Recortar rectángulo de esquina sencilla"/>
          <p:cNvSpPr/>
          <p:nvPr/>
        </p:nvSpPr>
        <p:spPr>
          <a:xfrm rot="10800000" flipH="1">
            <a:off x="-176" y="0"/>
            <a:ext cx="4140128" cy="612000"/>
          </a:xfrm>
          <a:prstGeom prst="snip1Rect">
            <a:avLst>
              <a:gd name="adj" fmla="val 39534"/>
            </a:avLst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0" name="29 CuadroTexto"/>
          <p:cNvSpPr txBox="1"/>
          <p:nvPr/>
        </p:nvSpPr>
        <p:spPr>
          <a:xfrm>
            <a:off x="254460" y="51470"/>
            <a:ext cx="35974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 smtClean="0"/>
              <a:t>TRADUCCIÓN DEL ADN</a:t>
            </a:r>
            <a:endParaRPr lang="es-ES" sz="2800" b="1" dirty="0"/>
          </a:p>
        </p:txBody>
      </p:sp>
      <p:grpSp>
        <p:nvGrpSpPr>
          <p:cNvPr id="2" name="98 Grupo"/>
          <p:cNvGrpSpPr>
            <a:grpSpLocks noChangeAspect="1"/>
          </p:cNvGrpSpPr>
          <p:nvPr/>
        </p:nvGrpSpPr>
        <p:grpSpPr>
          <a:xfrm>
            <a:off x="4082855" y="735942"/>
            <a:ext cx="2793400" cy="3563999"/>
            <a:chOff x="2771795" y="1059584"/>
            <a:chExt cx="2088229" cy="2664300"/>
          </a:xfrm>
        </p:grpSpPr>
        <p:grpSp>
          <p:nvGrpSpPr>
            <p:cNvPr id="3" name="65 Grupo"/>
            <p:cNvGrpSpPr/>
            <p:nvPr/>
          </p:nvGrpSpPr>
          <p:grpSpPr>
            <a:xfrm>
              <a:off x="2771795" y="1059584"/>
              <a:ext cx="2088229" cy="2664300"/>
              <a:chOff x="5076056" y="1419622"/>
              <a:chExt cx="2088232" cy="2664296"/>
            </a:xfrm>
          </p:grpSpPr>
          <p:sp>
            <p:nvSpPr>
              <p:cNvPr id="35" name="34 Elipse"/>
              <p:cNvSpPr/>
              <p:nvPr/>
            </p:nvSpPr>
            <p:spPr>
              <a:xfrm>
                <a:off x="5076056" y="2211710"/>
                <a:ext cx="2088232" cy="1872208"/>
              </a:xfrm>
              <a:prstGeom prst="ellipse">
                <a:avLst/>
              </a:prstGeom>
              <a:solidFill>
                <a:srgbClr val="00808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 dirty="0"/>
              </a:p>
            </p:txBody>
          </p:sp>
          <p:sp>
            <p:nvSpPr>
              <p:cNvPr id="33" name="32 Elipse"/>
              <p:cNvSpPr/>
              <p:nvPr/>
            </p:nvSpPr>
            <p:spPr>
              <a:xfrm>
                <a:off x="5364088" y="1419622"/>
                <a:ext cx="1512168" cy="1152128"/>
              </a:xfrm>
              <a:prstGeom prst="ellipse">
                <a:avLst/>
              </a:prstGeom>
              <a:solidFill>
                <a:srgbClr val="00808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 dirty="0"/>
              </a:p>
            </p:txBody>
          </p:sp>
        </p:grpSp>
        <p:sp>
          <p:nvSpPr>
            <p:cNvPr id="78" name="77 Elipse"/>
            <p:cNvSpPr/>
            <p:nvPr/>
          </p:nvSpPr>
          <p:spPr>
            <a:xfrm>
              <a:off x="3347860" y="1635647"/>
              <a:ext cx="288032" cy="288032"/>
            </a:xfrm>
            <a:prstGeom prst="ellipse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79" name="78 Elipse"/>
            <p:cNvSpPr/>
            <p:nvPr/>
          </p:nvSpPr>
          <p:spPr>
            <a:xfrm>
              <a:off x="3995936" y="1635646"/>
              <a:ext cx="288032" cy="288032"/>
            </a:xfrm>
            <a:prstGeom prst="ellipse">
              <a:avLst/>
            </a:prstGeom>
            <a:solidFill>
              <a:srgbClr val="00CCFF"/>
            </a:solidFill>
            <a:ln>
              <a:solidFill>
                <a:srgbClr val="00CC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</p:grpSp>
      <p:sp>
        <p:nvSpPr>
          <p:cNvPr id="36" name="35 Rectángulo"/>
          <p:cNvSpPr/>
          <p:nvPr/>
        </p:nvSpPr>
        <p:spPr>
          <a:xfrm rot="5400000" flipV="1">
            <a:off x="5965984" y="2175686"/>
            <a:ext cx="467996" cy="108000"/>
          </a:xfrm>
          <a:prstGeom prst="rect">
            <a:avLst/>
          </a:prstGeom>
          <a:solidFill>
            <a:srgbClr val="CC0099"/>
          </a:solidFill>
          <a:ln>
            <a:solidFill>
              <a:srgbClr val="CC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7" name="36 Rectángulo"/>
          <p:cNvSpPr/>
          <p:nvPr/>
        </p:nvSpPr>
        <p:spPr>
          <a:xfrm rot="5400000" flipV="1">
            <a:off x="6296296" y="2175685"/>
            <a:ext cx="467996" cy="108000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8" name="37 Rectángulo"/>
          <p:cNvSpPr/>
          <p:nvPr/>
        </p:nvSpPr>
        <p:spPr>
          <a:xfrm rot="5400000" flipV="1">
            <a:off x="6646934" y="2175685"/>
            <a:ext cx="467996" cy="108000"/>
          </a:xfrm>
          <a:prstGeom prst="rect">
            <a:avLst/>
          </a:prstGeom>
          <a:solidFill>
            <a:srgbClr val="CC0099"/>
          </a:solidFill>
          <a:ln>
            <a:solidFill>
              <a:srgbClr val="CC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9" name="38 Rectángulo"/>
          <p:cNvSpPr/>
          <p:nvPr/>
        </p:nvSpPr>
        <p:spPr>
          <a:xfrm>
            <a:off x="6084056" y="1995686"/>
            <a:ext cx="1008000" cy="133729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40" name="39 Rectángulo"/>
          <p:cNvSpPr/>
          <p:nvPr/>
        </p:nvSpPr>
        <p:spPr>
          <a:xfrm rot="5400000" flipV="1">
            <a:off x="6974096" y="2175686"/>
            <a:ext cx="467996" cy="108000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43" name="42 Rectángulo"/>
          <p:cNvSpPr/>
          <p:nvPr/>
        </p:nvSpPr>
        <p:spPr>
          <a:xfrm rot="5400000" flipV="1">
            <a:off x="7304408" y="2175685"/>
            <a:ext cx="467996" cy="108000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44" name="43 Rectángulo"/>
          <p:cNvSpPr/>
          <p:nvPr/>
        </p:nvSpPr>
        <p:spPr>
          <a:xfrm rot="5400000" flipV="1">
            <a:off x="7655046" y="2175685"/>
            <a:ext cx="467996" cy="1080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46" name="45 Rectángulo"/>
          <p:cNvSpPr/>
          <p:nvPr/>
        </p:nvSpPr>
        <p:spPr>
          <a:xfrm>
            <a:off x="7092168" y="1995686"/>
            <a:ext cx="1008000" cy="133729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3" name="52 Rectángulo"/>
          <p:cNvSpPr/>
          <p:nvPr/>
        </p:nvSpPr>
        <p:spPr>
          <a:xfrm>
            <a:off x="8100281" y="1995686"/>
            <a:ext cx="1008000" cy="133729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4" name="53 Rectángulo"/>
          <p:cNvSpPr/>
          <p:nvPr/>
        </p:nvSpPr>
        <p:spPr>
          <a:xfrm rot="5400000" flipV="1">
            <a:off x="2941760" y="2175686"/>
            <a:ext cx="467996" cy="108000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5" name="54 Rectángulo"/>
          <p:cNvSpPr/>
          <p:nvPr/>
        </p:nvSpPr>
        <p:spPr>
          <a:xfrm rot="5400000" flipV="1">
            <a:off x="3272072" y="2175685"/>
            <a:ext cx="467996" cy="108000"/>
          </a:xfrm>
          <a:prstGeom prst="rect">
            <a:avLst/>
          </a:prstGeom>
          <a:solidFill>
            <a:srgbClr val="CC0099"/>
          </a:solidFill>
          <a:ln>
            <a:solidFill>
              <a:srgbClr val="CC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6" name="55 Rectángulo"/>
          <p:cNvSpPr/>
          <p:nvPr/>
        </p:nvSpPr>
        <p:spPr>
          <a:xfrm rot="5400000" flipV="1">
            <a:off x="3622710" y="2175685"/>
            <a:ext cx="467996" cy="108000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7" name="56 Rectángulo"/>
          <p:cNvSpPr/>
          <p:nvPr/>
        </p:nvSpPr>
        <p:spPr>
          <a:xfrm>
            <a:off x="3059832" y="1995686"/>
            <a:ext cx="1008000" cy="133729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8" name="57 Rectángulo"/>
          <p:cNvSpPr/>
          <p:nvPr/>
        </p:nvSpPr>
        <p:spPr>
          <a:xfrm rot="5400000" flipV="1">
            <a:off x="3949872" y="2175686"/>
            <a:ext cx="467996" cy="1080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9" name="58 Rectángulo"/>
          <p:cNvSpPr/>
          <p:nvPr/>
        </p:nvSpPr>
        <p:spPr>
          <a:xfrm rot="5400000" flipV="1">
            <a:off x="4280184" y="2175685"/>
            <a:ext cx="467996" cy="1080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60" name="59 Rectángulo"/>
          <p:cNvSpPr/>
          <p:nvPr/>
        </p:nvSpPr>
        <p:spPr>
          <a:xfrm rot="5400000" flipV="1">
            <a:off x="4630822" y="2175685"/>
            <a:ext cx="467996" cy="108000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0" name="49 Elipse"/>
          <p:cNvSpPr/>
          <p:nvPr/>
        </p:nvSpPr>
        <p:spPr>
          <a:xfrm>
            <a:off x="4860032" y="2690509"/>
            <a:ext cx="385297" cy="385297"/>
          </a:xfrm>
          <a:prstGeom prst="ellipse">
            <a:avLst/>
          </a:prstGeom>
          <a:solidFill>
            <a:srgbClr val="FF0066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1" name="50 Elipse"/>
          <p:cNvSpPr/>
          <p:nvPr/>
        </p:nvSpPr>
        <p:spPr>
          <a:xfrm>
            <a:off x="5726949" y="2690509"/>
            <a:ext cx="385297" cy="385297"/>
          </a:xfrm>
          <a:prstGeom prst="ellipse">
            <a:avLst/>
          </a:prstGeom>
          <a:solidFill>
            <a:srgbClr val="FF0066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61" name="60 Rectángulo"/>
          <p:cNvSpPr/>
          <p:nvPr/>
        </p:nvSpPr>
        <p:spPr>
          <a:xfrm>
            <a:off x="4067944" y="1995686"/>
            <a:ext cx="1008000" cy="133729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62" name="61 Rectángulo"/>
          <p:cNvSpPr/>
          <p:nvPr/>
        </p:nvSpPr>
        <p:spPr>
          <a:xfrm rot="5400000" flipV="1">
            <a:off x="4957985" y="2175686"/>
            <a:ext cx="467996" cy="108000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63" name="62 Rectángulo"/>
          <p:cNvSpPr/>
          <p:nvPr/>
        </p:nvSpPr>
        <p:spPr>
          <a:xfrm rot="5400000" flipV="1">
            <a:off x="5288297" y="2175685"/>
            <a:ext cx="467996" cy="108000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64" name="63 Rectángulo"/>
          <p:cNvSpPr/>
          <p:nvPr/>
        </p:nvSpPr>
        <p:spPr>
          <a:xfrm rot="5400000" flipV="1">
            <a:off x="5638935" y="2175685"/>
            <a:ext cx="467996" cy="1080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65" name="64 Rectángulo"/>
          <p:cNvSpPr/>
          <p:nvPr/>
        </p:nvSpPr>
        <p:spPr>
          <a:xfrm>
            <a:off x="5076057" y="1995686"/>
            <a:ext cx="1008000" cy="133729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00" name="99 Forma libre"/>
          <p:cNvSpPr/>
          <p:nvPr/>
        </p:nvSpPr>
        <p:spPr>
          <a:xfrm>
            <a:off x="4932040" y="2868706"/>
            <a:ext cx="216024" cy="1518023"/>
          </a:xfrm>
          <a:custGeom>
            <a:avLst/>
            <a:gdLst>
              <a:gd name="connsiteX0" fmla="*/ 71717 w 286870"/>
              <a:gd name="connsiteY0" fmla="*/ 26894 h 1518023"/>
              <a:gd name="connsiteX1" fmla="*/ 80682 w 286870"/>
              <a:gd name="connsiteY1" fmla="*/ 385482 h 1518023"/>
              <a:gd name="connsiteX2" fmla="*/ 0 w 286870"/>
              <a:gd name="connsiteY2" fmla="*/ 573741 h 1518023"/>
              <a:gd name="connsiteX3" fmla="*/ 0 w 286870"/>
              <a:gd name="connsiteY3" fmla="*/ 842682 h 1518023"/>
              <a:gd name="connsiteX4" fmla="*/ 125505 w 286870"/>
              <a:gd name="connsiteY4" fmla="*/ 842682 h 1518023"/>
              <a:gd name="connsiteX5" fmla="*/ 125505 w 286870"/>
              <a:gd name="connsiteY5" fmla="*/ 1362635 h 1518023"/>
              <a:gd name="connsiteX6" fmla="*/ 286870 w 286870"/>
              <a:gd name="connsiteY6" fmla="*/ 1308847 h 1518023"/>
              <a:gd name="connsiteX7" fmla="*/ 242047 w 286870"/>
              <a:gd name="connsiteY7" fmla="*/ 0 h 1518023"/>
              <a:gd name="connsiteX8" fmla="*/ 71717 w 286870"/>
              <a:gd name="connsiteY8" fmla="*/ 26894 h 15180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86870" h="1518023">
                <a:moveTo>
                  <a:pt x="71717" y="26894"/>
                </a:moveTo>
                <a:lnTo>
                  <a:pt x="80682" y="385482"/>
                </a:lnTo>
                <a:lnTo>
                  <a:pt x="0" y="573741"/>
                </a:lnTo>
                <a:lnTo>
                  <a:pt x="0" y="842682"/>
                </a:lnTo>
                <a:lnTo>
                  <a:pt x="125505" y="842682"/>
                </a:lnTo>
                <a:lnTo>
                  <a:pt x="125505" y="1362635"/>
                </a:lnTo>
                <a:cubicBezTo>
                  <a:pt x="179293" y="1344706"/>
                  <a:pt x="261470" y="1518023"/>
                  <a:pt x="286870" y="1308847"/>
                </a:cubicBezTo>
                <a:lnTo>
                  <a:pt x="242047" y="0"/>
                </a:lnTo>
                <a:lnTo>
                  <a:pt x="71717" y="26894"/>
                </a:lnTo>
                <a:close/>
              </a:path>
            </a:pathLst>
          </a:cu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grpSp>
        <p:nvGrpSpPr>
          <p:cNvPr id="4" name="144 Grupo"/>
          <p:cNvGrpSpPr/>
          <p:nvPr/>
        </p:nvGrpSpPr>
        <p:grpSpPr>
          <a:xfrm>
            <a:off x="4075597" y="2499742"/>
            <a:ext cx="1008000" cy="467998"/>
            <a:chOff x="2771800" y="2859782"/>
            <a:chExt cx="1008000" cy="467998"/>
          </a:xfrm>
        </p:grpSpPr>
        <p:sp>
          <p:nvSpPr>
            <p:cNvPr id="93" name="92 Rectángulo"/>
            <p:cNvSpPr/>
            <p:nvPr/>
          </p:nvSpPr>
          <p:spPr>
            <a:xfrm rot="16200000">
              <a:off x="2653728" y="3039780"/>
              <a:ext cx="467996" cy="108000"/>
            </a:xfrm>
            <a:prstGeom prst="rect">
              <a:avLst/>
            </a:prstGeom>
            <a:solidFill>
              <a:srgbClr val="00FF99"/>
            </a:solidFill>
            <a:ln>
              <a:solidFill>
                <a:srgbClr val="00FF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94" name="93 Rectángulo"/>
            <p:cNvSpPr/>
            <p:nvPr/>
          </p:nvSpPr>
          <p:spPr>
            <a:xfrm rot="16200000">
              <a:off x="2984040" y="3039781"/>
              <a:ext cx="467996" cy="108000"/>
            </a:xfrm>
            <a:prstGeom prst="rect">
              <a:avLst/>
            </a:prstGeom>
            <a:solidFill>
              <a:srgbClr val="00FF99"/>
            </a:solidFill>
            <a:ln>
              <a:solidFill>
                <a:srgbClr val="00FF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95" name="94 Rectángulo"/>
            <p:cNvSpPr/>
            <p:nvPr/>
          </p:nvSpPr>
          <p:spPr>
            <a:xfrm rot="16200000">
              <a:off x="3334678" y="3039781"/>
              <a:ext cx="467996" cy="108000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96" name="95 Rectángulo"/>
            <p:cNvSpPr/>
            <p:nvPr/>
          </p:nvSpPr>
          <p:spPr>
            <a:xfrm flipV="1">
              <a:off x="2771800" y="3194051"/>
              <a:ext cx="1008000" cy="133729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</p:grpSp>
      <p:sp>
        <p:nvSpPr>
          <p:cNvPr id="67" name="66 Forma libre"/>
          <p:cNvSpPr/>
          <p:nvPr/>
        </p:nvSpPr>
        <p:spPr>
          <a:xfrm rot="5703511">
            <a:off x="5027756" y="3587992"/>
            <a:ext cx="932329" cy="322730"/>
          </a:xfrm>
          <a:custGeom>
            <a:avLst/>
            <a:gdLst>
              <a:gd name="connsiteX0" fmla="*/ 0 w 932329"/>
              <a:gd name="connsiteY0" fmla="*/ 53789 h 322730"/>
              <a:gd name="connsiteX1" fmla="*/ 62753 w 932329"/>
              <a:gd name="connsiteY1" fmla="*/ 322730 h 322730"/>
              <a:gd name="connsiteX2" fmla="*/ 233082 w 932329"/>
              <a:gd name="connsiteY2" fmla="*/ 0 h 322730"/>
              <a:gd name="connsiteX3" fmla="*/ 259976 w 932329"/>
              <a:gd name="connsiteY3" fmla="*/ 277906 h 322730"/>
              <a:gd name="connsiteX4" fmla="*/ 412376 w 932329"/>
              <a:gd name="connsiteY4" fmla="*/ 98612 h 322730"/>
              <a:gd name="connsiteX5" fmla="*/ 206188 w 932329"/>
              <a:gd name="connsiteY5" fmla="*/ 71718 h 322730"/>
              <a:gd name="connsiteX6" fmla="*/ 493059 w 932329"/>
              <a:gd name="connsiteY6" fmla="*/ 313765 h 322730"/>
              <a:gd name="connsiteX7" fmla="*/ 770965 w 932329"/>
              <a:gd name="connsiteY7" fmla="*/ 98612 h 322730"/>
              <a:gd name="connsiteX8" fmla="*/ 842682 w 932329"/>
              <a:gd name="connsiteY8" fmla="*/ 35859 h 322730"/>
              <a:gd name="connsiteX9" fmla="*/ 609600 w 932329"/>
              <a:gd name="connsiteY9" fmla="*/ 80683 h 322730"/>
              <a:gd name="connsiteX10" fmla="*/ 887506 w 932329"/>
              <a:gd name="connsiteY10" fmla="*/ 259977 h 322730"/>
              <a:gd name="connsiteX11" fmla="*/ 932329 w 932329"/>
              <a:gd name="connsiteY11" fmla="*/ 233083 h 322730"/>
              <a:gd name="connsiteX12" fmla="*/ 923365 w 932329"/>
              <a:gd name="connsiteY12" fmla="*/ 71718 h 3227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32329" h="322730">
                <a:moveTo>
                  <a:pt x="0" y="53789"/>
                </a:moveTo>
                <a:lnTo>
                  <a:pt x="62753" y="322730"/>
                </a:lnTo>
                <a:lnTo>
                  <a:pt x="233082" y="0"/>
                </a:lnTo>
                <a:lnTo>
                  <a:pt x="259976" y="277906"/>
                </a:lnTo>
                <a:lnTo>
                  <a:pt x="412376" y="98612"/>
                </a:lnTo>
                <a:lnTo>
                  <a:pt x="206188" y="71718"/>
                </a:lnTo>
                <a:lnTo>
                  <a:pt x="493059" y="313765"/>
                </a:lnTo>
                <a:lnTo>
                  <a:pt x="770965" y="98612"/>
                </a:lnTo>
                <a:lnTo>
                  <a:pt x="842682" y="35859"/>
                </a:lnTo>
                <a:lnTo>
                  <a:pt x="609600" y="80683"/>
                </a:lnTo>
                <a:lnTo>
                  <a:pt x="887506" y="259977"/>
                </a:lnTo>
                <a:lnTo>
                  <a:pt x="932329" y="233083"/>
                </a:lnTo>
                <a:lnTo>
                  <a:pt x="923365" y="71718"/>
                </a:lnTo>
              </a:path>
            </a:pathLst>
          </a:custGeom>
          <a:ln w="76200"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5" name="144 Grupo"/>
          <p:cNvGrpSpPr/>
          <p:nvPr/>
        </p:nvGrpSpPr>
        <p:grpSpPr>
          <a:xfrm>
            <a:off x="5076056" y="2499742"/>
            <a:ext cx="1008000" cy="467998"/>
            <a:chOff x="2771800" y="2859782"/>
            <a:chExt cx="1008000" cy="467998"/>
          </a:xfrm>
        </p:grpSpPr>
        <p:sp>
          <p:nvSpPr>
            <p:cNvPr id="68" name="67 Rectángulo"/>
            <p:cNvSpPr/>
            <p:nvPr/>
          </p:nvSpPr>
          <p:spPr>
            <a:xfrm rot="16200000">
              <a:off x="2653728" y="3039780"/>
              <a:ext cx="467996" cy="108000"/>
            </a:xfrm>
            <a:prstGeom prst="rect">
              <a:avLst/>
            </a:prstGeom>
            <a:solidFill>
              <a:srgbClr val="CC0099"/>
            </a:solidFill>
            <a:ln>
              <a:solidFill>
                <a:srgbClr val="CC00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69" name="68 Rectángulo"/>
            <p:cNvSpPr/>
            <p:nvPr/>
          </p:nvSpPr>
          <p:spPr>
            <a:xfrm rot="16200000">
              <a:off x="2984040" y="3039781"/>
              <a:ext cx="467996" cy="108000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70" name="69 Rectángulo"/>
            <p:cNvSpPr/>
            <p:nvPr/>
          </p:nvSpPr>
          <p:spPr>
            <a:xfrm rot="16200000">
              <a:off x="3334678" y="3039781"/>
              <a:ext cx="467996" cy="108000"/>
            </a:xfrm>
            <a:prstGeom prst="rect">
              <a:avLst/>
            </a:prstGeom>
            <a:solidFill>
              <a:srgbClr val="00FF99"/>
            </a:solidFill>
            <a:ln>
              <a:solidFill>
                <a:srgbClr val="00FF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71" name="70 Rectángulo"/>
            <p:cNvSpPr/>
            <p:nvPr/>
          </p:nvSpPr>
          <p:spPr>
            <a:xfrm flipV="1">
              <a:off x="2771800" y="3194051"/>
              <a:ext cx="1008000" cy="133729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</p:grpSp>
      <p:sp>
        <p:nvSpPr>
          <p:cNvPr id="66" name="65 Forma libre"/>
          <p:cNvSpPr/>
          <p:nvPr/>
        </p:nvSpPr>
        <p:spPr>
          <a:xfrm>
            <a:off x="5810931" y="2859782"/>
            <a:ext cx="239698" cy="1524001"/>
          </a:xfrm>
          <a:custGeom>
            <a:avLst/>
            <a:gdLst>
              <a:gd name="connsiteX0" fmla="*/ 106532 w 239698"/>
              <a:gd name="connsiteY0" fmla="*/ 0 h 1524001"/>
              <a:gd name="connsiteX1" fmla="*/ 106532 w 239698"/>
              <a:gd name="connsiteY1" fmla="*/ 301841 h 1524001"/>
              <a:gd name="connsiteX2" fmla="*/ 115410 w 239698"/>
              <a:gd name="connsiteY2" fmla="*/ 932156 h 1524001"/>
              <a:gd name="connsiteX3" fmla="*/ 0 w 239698"/>
              <a:gd name="connsiteY3" fmla="*/ 941033 h 1524001"/>
              <a:gd name="connsiteX4" fmla="*/ 0 w 239698"/>
              <a:gd name="connsiteY4" fmla="*/ 1180731 h 1524001"/>
              <a:gd name="connsiteX5" fmla="*/ 115410 w 239698"/>
              <a:gd name="connsiteY5" fmla="*/ 1322773 h 1524001"/>
              <a:gd name="connsiteX6" fmla="*/ 239698 w 239698"/>
              <a:gd name="connsiteY6" fmla="*/ 1313896 h 1524001"/>
              <a:gd name="connsiteX7" fmla="*/ 239698 w 239698"/>
              <a:gd name="connsiteY7" fmla="*/ 62144 h 1524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39698" h="1524001">
                <a:moveTo>
                  <a:pt x="106532" y="0"/>
                </a:moveTo>
                <a:lnTo>
                  <a:pt x="106532" y="301841"/>
                </a:lnTo>
                <a:lnTo>
                  <a:pt x="115410" y="932156"/>
                </a:lnTo>
                <a:lnTo>
                  <a:pt x="0" y="941033"/>
                </a:lnTo>
                <a:lnTo>
                  <a:pt x="0" y="1180731"/>
                </a:lnTo>
                <a:lnTo>
                  <a:pt x="115410" y="1322773"/>
                </a:lnTo>
                <a:cubicBezTo>
                  <a:pt x="156839" y="1319814"/>
                  <a:pt x="218983" y="1524001"/>
                  <a:pt x="239698" y="1313896"/>
                </a:cubicBezTo>
                <a:lnTo>
                  <a:pt x="239698" y="62144"/>
                </a:lnTo>
              </a:path>
            </a:pathLst>
          </a:custGeom>
          <a:solidFill>
            <a:srgbClr val="FFFF00"/>
          </a:solidFill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3" name="72 CuadroTexto"/>
          <p:cNvSpPr txBox="1"/>
          <p:nvPr/>
        </p:nvSpPr>
        <p:spPr>
          <a:xfrm rot="2586040">
            <a:off x="5971085" y="4258349"/>
            <a:ext cx="72006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200" dirty="0" smtClean="0">
                <a:solidFill>
                  <a:srgbClr val="FF0066"/>
                </a:solidFill>
              </a:rPr>
              <a:t>Ser</a:t>
            </a:r>
            <a:endParaRPr lang="es-ES" sz="3200" dirty="0">
              <a:solidFill>
                <a:srgbClr val="FF0066"/>
              </a:solidFill>
            </a:endParaRPr>
          </a:p>
        </p:txBody>
      </p:sp>
      <p:grpSp>
        <p:nvGrpSpPr>
          <p:cNvPr id="6" name="51 Grupo"/>
          <p:cNvGrpSpPr/>
          <p:nvPr/>
        </p:nvGrpSpPr>
        <p:grpSpPr>
          <a:xfrm>
            <a:off x="3923928" y="4248041"/>
            <a:ext cx="1964594" cy="627965"/>
            <a:chOff x="3840491" y="4248041"/>
            <a:chExt cx="1964594" cy="627965"/>
          </a:xfrm>
        </p:grpSpPr>
        <p:grpSp>
          <p:nvGrpSpPr>
            <p:cNvPr id="7" name="51 Grupo"/>
            <p:cNvGrpSpPr/>
            <p:nvPr/>
          </p:nvGrpSpPr>
          <p:grpSpPr>
            <a:xfrm rot="19062422">
              <a:off x="3840491" y="4248041"/>
              <a:ext cx="1094744" cy="627965"/>
              <a:chOff x="4397943" y="3590704"/>
              <a:chExt cx="1094744" cy="627965"/>
            </a:xfrm>
          </p:grpSpPr>
          <p:sp>
            <p:nvSpPr>
              <p:cNvPr id="82" name="81 Cheurón"/>
              <p:cNvSpPr/>
              <p:nvPr/>
            </p:nvSpPr>
            <p:spPr>
              <a:xfrm rot="2580543">
                <a:off x="4397943" y="3590704"/>
                <a:ext cx="1094744" cy="554379"/>
              </a:xfrm>
              <a:prstGeom prst="chevron">
                <a:avLst/>
              </a:prstGeom>
              <a:solidFill>
                <a:srgbClr val="FF006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>
                  <a:solidFill>
                    <a:schemeClr val="tx1"/>
                  </a:solidFill>
                </a:endParaRPr>
              </a:p>
            </p:txBody>
          </p:sp>
          <p:sp>
            <p:nvSpPr>
              <p:cNvPr id="83" name="82 CuadroTexto"/>
              <p:cNvSpPr txBox="1"/>
              <p:nvPr/>
            </p:nvSpPr>
            <p:spPr>
              <a:xfrm rot="2586040">
                <a:off x="4530427" y="3633894"/>
                <a:ext cx="890372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ES" sz="3200" dirty="0" smtClean="0"/>
                  <a:t>Met</a:t>
                </a:r>
                <a:endParaRPr lang="es-ES" sz="3200" dirty="0"/>
              </a:p>
            </p:txBody>
          </p:sp>
        </p:grpSp>
        <p:grpSp>
          <p:nvGrpSpPr>
            <p:cNvPr id="8" name="71 Grupo"/>
            <p:cNvGrpSpPr/>
            <p:nvPr/>
          </p:nvGrpSpPr>
          <p:grpSpPr>
            <a:xfrm rot="19002165">
              <a:off x="4710341" y="4248041"/>
              <a:ext cx="1094744" cy="627965"/>
              <a:chOff x="4397943" y="3590704"/>
              <a:chExt cx="1094744" cy="627965"/>
            </a:xfrm>
          </p:grpSpPr>
          <p:sp>
            <p:nvSpPr>
              <p:cNvPr id="80" name="79 Cheurón"/>
              <p:cNvSpPr/>
              <p:nvPr/>
            </p:nvSpPr>
            <p:spPr>
              <a:xfrm rot="2580543">
                <a:off x="4397943" y="3590704"/>
                <a:ext cx="1094744" cy="554379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>
                  <a:solidFill>
                    <a:schemeClr val="tx1"/>
                  </a:solidFill>
                </a:endParaRPr>
              </a:p>
            </p:txBody>
          </p:sp>
          <p:sp>
            <p:nvSpPr>
              <p:cNvPr id="81" name="80 CuadroTexto"/>
              <p:cNvSpPr txBox="1"/>
              <p:nvPr/>
            </p:nvSpPr>
            <p:spPr>
              <a:xfrm rot="2586040">
                <a:off x="4601248" y="3633894"/>
                <a:ext cx="748731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ES" sz="3200" dirty="0" smtClean="0"/>
                  <a:t>Pro</a:t>
                </a:r>
                <a:endParaRPr lang="es-ES" sz="3200" dirty="0"/>
              </a:p>
            </p:txBody>
          </p:sp>
        </p:grpSp>
      </p:grpSp>
      <p:grpSp>
        <p:nvGrpSpPr>
          <p:cNvPr id="9" name="83 Grupo"/>
          <p:cNvGrpSpPr/>
          <p:nvPr/>
        </p:nvGrpSpPr>
        <p:grpSpPr>
          <a:xfrm>
            <a:off x="5853520" y="4248041"/>
            <a:ext cx="1094744" cy="627965"/>
            <a:chOff x="4397943" y="3590704"/>
            <a:chExt cx="1094744" cy="627965"/>
          </a:xfrm>
        </p:grpSpPr>
        <p:sp>
          <p:nvSpPr>
            <p:cNvPr id="85" name="84 Cheurón"/>
            <p:cNvSpPr/>
            <p:nvPr/>
          </p:nvSpPr>
          <p:spPr>
            <a:xfrm rot="2580543">
              <a:off x="4397943" y="3590704"/>
              <a:ext cx="1094744" cy="554379"/>
            </a:xfrm>
            <a:prstGeom prst="chevron">
              <a:avLst/>
            </a:prstGeom>
            <a:solidFill>
              <a:srgbClr val="00FF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>
                <a:solidFill>
                  <a:schemeClr val="tx1"/>
                </a:solidFill>
              </a:endParaRPr>
            </a:p>
          </p:txBody>
        </p:sp>
        <p:sp>
          <p:nvSpPr>
            <p:cNvPr id="86" name="85 CuadroTexto"/>
            <p:cNvSpPr txBox="1"/>
            <p:nvPr/>
          </p:nvSpPr>
          <p:spPr>
            <a:xfrm rot="2586040">
              <a:off x="4615579" y="3633894"/>
              <a:ext cx="720069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3200" dirty="0" smtClean="0"/>
                <a:t>Ser</a:t>
              </a:r>
              <a:endParaRPr lang="es-ES" sz="32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73 Rectángulo"/>
          <p:cNvSpPr/>
          <p:nvPr/>
        </p:nvSpPr>
        <p:spPr>
          <a:xfrm rot="5400000" flipV="1">
            <a:off x="7995540" y="2175685"/>
            <a:ext cx="467996" cy="108000"/>
          </a:xfrm>
          <a:prstGeom prst="rect">
            <a:avLst/>
          </a:prstGeom>
          <a:solidFill>
            <a:srgbClr val="CC0099"/>
          </a:solidFill>
          <a:ln>
            <a:solidFill>
              <a:srgbClr val="CC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75" name="74 Rectángulo"/>
          <p:cNvSpPr/>
          <p:nvPr/>
        </p:nvSpPr>
        <p:spPr>
          <a:xfrm rot="5400000" flipV="1">
            <a:off x="8325852" y="2175684"/>
            <a:ext cx="467996" cy="108000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76" name="75 Rectángulo"/>
          <p:cNvSpPr/>
          <p:nvPr/>
        </p:nvSpPr>
        <p:spPr>
          <a:xfrm rot="5400000" flipV="1">
            <a:off x="8676490" y="2175684"/>
            <a:ext cx="467996" cy="108000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28" name="27 Recortar rectángulo de esquina sencilla"/>
          <p:cNvSpPr/>
          <p:nvPr/>
        </p:nvSpPr>
        <p:spPr>
          <a:xfrm rot="10800000" flipH="1">
            <a:off x="-176" y="0"/>
            <a:ext cx="4140128" cy="612000"/>
          </a:xfrm>
          <a:prstGeom prst="snip1Rect">
            <a:avLst>
              <a:gd name="adj" fmla="val 39534"/>
            </a:avLst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0" name="29 CuadroTexto"/>
          <p:cNvSpPr txBox="1"/>
          <p:nvPr/>
        </p:nvSpPr>
        <p:spPr>
          <a:xfrm>
            <a:off x="254460" y="51470"/>
            <a:ext cx="35974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 smtClean="0"/>
              <a:t>TRADUCCIÓN DEL ADN</a:t>
            </a:r>
            <a:endParaRPr lang="es-ES" sz="2800" b="1" dirty="0"/>
          </a:p>
        </p:txBody>
      </p:sp>
      <p:grpSp>
        <p:nvGrpSpPr>
          <p:cNvPr id="2" name="98 Grupo"/>
          <p:cNvGrpSpPr>
            <a:grpSpLocks noChangeAspect="1"/>
          </p:cNvGrpSpPr>
          <p:nvPr/>
        </p:nvGrpSpPr>
        <p:grpSpPr>
          <a:xfrm>
            <a:off x="4082855" y="735942"/>
            <a:ext cx="2793400" cy="3563999"/>
            <a:chOff x="2771795" y="1059584"/>
            <a:chExt cx="2088229" cy="2664300"/>
          </a:xfrm>
        </p:grpSpPr>
        <p:grpSp>
          <p:nvGrpSpPr>
            <p:cNvPr id="3" name="65 Grupo"/>
            <p:cNvGrpSpPr/>
            <p:nvPr/>
          </p:nvGrpSpPr>
          <p:grpSpPr>
            <a:xfrm>
              <a:off x="2771795" y="1059584"/>
              <a:ext cx="2088229" cy="2664300"/>
              <a:chOff x="5076056" y="1419622"/>
              <a:chExt cx="2088232" cy="2664296"/>
            </a:xfrm>
          </p:grpSpPr>
          <p:sp>
            <p:nvSpPr>
              <p:cNvPr id="35" name="34 Elipse"/>
              <p:cNvSpPr/>
              <p:nvPr/>
            </p:nvSpPr>
            <p:spPr>
              <a:xfrm>
                <a:off x="5076056" y="2211710"/>
                <a:ext cx="2088232" cy="1872208"/>
              </a:xfrm>
              <a:prstGeom prst="ellipse">
                <a:avLst/>
              </a:prstGeom>
              <a:solidFill>
                <a:srgbClr val="00808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 dirty="0"/>
              </a:p>
            </p:txBody>
          </p:sp>
          <p:sp>
            <p:nvSpPr>
              <p:cNvPr id="33" name="32 Elipse"/>
              <p:cNvSpPr/>
              <p:nvPr/>
            </p:nvSpPr>
            <p:spPr>
              <a:xfrm>
                <a:off x="5364088" y="1419622"/>
                <a:ext cx="1512168" cy="1152128"/>
              </a:xfrm>
              <a:prstGeom prst="ellipse">
                <a:avLst/>
              </a:prstGeom>
              <a:solidFill>
                <a:srgbClr val="00808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 dirty="0"/>
              </a:p>
            </p:txBody>
          </p:sp>
        </p:grpSp>
        <p:sp>
          <p:nvSpPr>
            <p:cNvPr id="78" name="77 Elipse"/>
            <p:cNvSpPr/>
            <p:nvPr/>
          </p:nvSpPr>
          <p:spPr>
            <a:xfrm>
              <a:off x="3347860" y="1635647"/>
              <a:ext cx="288032" cy="288032"/>
            </a:xfrm>
            <a:prstGeom prst="ellipse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79" name="78 Elipse"/>
            <p:cNvSpPr/>
            <p:nvPr/>
          </p:nvSpPr>
          <p:spPr>
            <a:xfrm>
              <a:off x="3995936" y="1635646"/>
              <a:ext cx="288032" cy="288032"/>
            </a:xfrm>
            <a:prstGeom prst="ellipse">
              <a:avLst/>
            </a:prstGeom>
            <a:solidFill>
              <a:srgbClr val="00CCFF"/>
            </a:solidFill>
            <a:ln>
              <a:solidFill>
                <a:srgbClr val="00CC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</p:grpSp>
      <p:sp>
        <p:nvSpPr>
          <p:cNvPr id="36" name="35 Rectángulo"/>
          <p:cNvSpPr/>
          <p:nvPr/>
        </p:nvSpPr>
        <p:spPr>
          <a:xfrm rot="5400000" flipV="1">
            <a:off x="5965984" y="2175686"/>
            <a:ext cx="467996" cy="108000"/>
          </a:xfrm>
          <a:prstGeom prst="rect">
            <a:avLst/>
          </a:prstGeom>
          <a:solidFill>
            <a:srgbClr val="CC0099"/>
          </a:solidFill>
          <a:ln>
            <a:solidFill>
              <a:srgbClr val="CC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7" name="36 Rectángulo"/>
          <p:cNvSpPr/>
          <p:nvPr/>
        </p:nvSpPr>
        <p:spPr>
          <a:xfrm rot="5400000" flipV="1">
            <a:off x="6296296" y="2175685"/>
            <a:ext cx="467996" cy="108000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8" name="37 Rectángulo"/>
          <p:cNvSpPr/>
          <p:nvPr/>
        </p:nvSpPr>
        <p:spPr>
          <a:xfrm rot="5400000" flipV="1">
            <a:off x="6646934" y="2175685"/>
            <a:ext cx="467996" cy="108000"/>
          </a:xfrm>
          <a:prstGeom prst="rect">
            <a:avLst/>
          </a:prstGeom>
          <a:solidFill>
            <a:srgbClr val="CC0099"/>
          </a:solidFill>
          <a:ln>
            <a:solidFill>
              <a:srgbClr val="CC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9" name="38 Rectángulo"/>
          <p:cNvSpPr/>
          <p:nvPr/>
        </p:nvSpPr>
        <p:spPr>
          <a:xfrm>
            <a:off x="6084056" y="1995686"/>
            <a:ext cx="1008000" cy="133729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40" name="39 Rectángulo"/>
          <p:cNvSpPr/>
          <p:nvPr/>
        </p:nvSpPr>
        <p:spPr>
          <a:xfrm rot="5400000" flipV="1">
            <a:off x="6974096" y="2175686"/>
            <a:ext cx="467996" cy="108000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43" name="42 Rectángulo"/>
          <p:cNvSpPr/>
          <p:nvPr/>
        </p:nvSpPr>
        <p:spPr>
          <a:xfrm rot="5400000" flipV="1">
            <a:off x="7304408" y="2175685"/>
            <a:ext cx="467996" cy="108000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44" name="43 Rectángulo"/>
          <p:cNvSpPr/>
          <p:nvPr/>
        </p:nvSpPr>
        <p:spPr>
          <a:xfrm rot="5400000" flipV="1">
            <a:off x="7655046" y="2175685"/>
            <a:ext cx="467996" cy="1080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46" name="45 Rectángulo"/>
          <p:cNvSpPr/>
          <p:nvPr/>
        </p:nvSpPr>
        <p:spPr>
          <a:xfrm>
            <a:off x="7092168" y="1995686"/>
            <a:ext cx="1008000" cy="133729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3" name="52 Rectángulo"/>
          <p:cNvSpPr/>
          <p:nvPr/>
        </p:nvSpPr>
        <p:spPr>
          <a:xfrm>
            <a:off x="8100281" y="1995686"/>
            <a:ext cx="1008000" cy="133729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4" name="53 Rectángulo"/>
          <p:cNvSpPr/>
          <p:nvPr/>
        </p:nvSpPr>
        <p:spPr>
          <a:xfrm rot="5400000" flipV="1">
            <a:off x="2941760" y="2175686"/>
            <a:ext cx="467996" cy="108000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5" name="54 Rectángulo"/>
          <p:cNvSpPr/>
          <p:nvPr/>
        </p:nvSpPr>
        <p:spPr>
          <a:xfrm rot="5400000" flipV="1">
            <a:off x="3272072" y="2175685"/>
            <a:ext cx="467996" cy="108000"/>
          </a:xfrm>
          <a:prstGeom prst="rect">
            <a:avLst/>
          </a:prstGeom>
          <a:solidFill>
            <a:srgbClr val="CC0099"/>
          </a:solidFill>
          <a:ln>
            <a:solidFill>
              <a:srgbClr val="CC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6" name="55 Rectángulo"/>
          <p:cNvSpPr/>
          <p:nvPr/>
        </p:nvSpPr>
        <p:spPr>
          <a:xfrm rot="5400000" flipV="1">
            <a:off x="3622710" y="2175685"/>
            <a:ext cx="467996" cy="108000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7" name="56 Rectángulo"/>
          <p:cNvSpPr/>
          <p:nvPr/>
        </p:nvSpPr>
        <p:spPr>
          <a:xfrm>
            <a:off x="3059832" y="1995686"/>
            <a:ext cx="1008000" cy="133729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8" name="57 Rectángulo"/>
          <p:cNvSpPr/>
          <p:nvPr/>
        </p:nvSpPr>
        <p:spPr>
          <a:xfrm rot="5400000" flipV="1">
            <a:off x="3949872" y="2175686"/>
            <a:ext cx="467996" cy="1080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9" name="58 Rectángulo"/>
          <p:cNvSpPr/>
          <p:nvPr/>
        </p:nvSpPr>
        <p:spPr>
          <a:xfrm rot="5400000" flipV="1">
            <a:off x="4280184" y="2175685"/>
            <a:ext cx="467996" cy="1080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60" name="59 Rectángulo"/>
          <p:cNvSpPr/>
          <p:nvPr/>
        </p:nvSpPr>
        <p:spPr>
          <a:xfrm rot="5400000" flipV="1">
            <a:off x="4630822" y="2175685"/>
            <a:ext cx="467996" cy="108000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0" name="49 Elipse"/>
          <p:cNvSpPr/>
          <p:nvPr/>
        </p:nvSpPr>
        <p:spPr>
          <a:xfrm>
            <a:off x="4860032" y="2690509"/>
            <a:ext cx="385297" cy="385297"/>
          </a:xfrm>
          <a:prstGeom prst="ellipse">
            <a:avLst/>
          </a:prstGeom>
          <a:solidFill>
            <a:srgbClr val="FF0066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1" name="50 Elipse"/>
          <p:cNvSpPr/>
          <p:nvPr/>
        </p:nvSpPr>
        <p:spPr>
          <a:xfrm>
            <a:off x="5726949" y="2690509"/>
            <a:ext cx="385297" cy="385297"/>
          </a:xfrm>
          <a:prstGeom prst="ellipse">
            <a:avLst/>
          </a:prstGeom>
          <a:solidFill>
            <a:srgbClr val="FF0066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61" name="60 Rectángulo"/>
          <p:cNvSpPr/>
          <p:nvPr/>
        </p:nvSpPr>
        <p:spPr>
          <a:xfrm>
            <a:off x="4067944" y="1995686"/>
            <a:ext cx="1008000" cy="133729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62" name="61 Rectángulo"/>
          <p:cNvSpPr/>
          <p:nvPr/>
        </p:nvSpPr>
        <p:spPr>
          <a:xfrm rot="5400000" flipV="1">
            <a:off x="4957985" y="2175686"/>
            <a:ext cx="467996" cy="108000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63" name="62 Rectángulo"/>
          <p:cNvSpPr/>
          <p:nvPr/>
        </p:nvSpPr>
        <p:spPr>
          <a:xfrm rot="5400000" flipV="1">
            <a:off x="5288297" y="2175685"/>
            <a:ext cx="467996" cy="108000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64" name="63 Rectángulo"/>
          <p:cNvSpPr/>
          <p:nvPr/>
        </p:nvSpPr>
        <p:spPr>
          <a:xfrm rot="5400000" flipV="1">
            <a:off x="5638935" y="2175685"/>
            <a:ext cx="467996" cy="1080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65" name="64 Rectángulo"/>
          <p:cNvSpPr/>
          <p:nvPr/>
        </p:nvSpPr>
        <p:spPr>
          <a:xfrm>
            <a:off x="5076057" y="1995686"/>
            <a:ext cx="1008000" cy="133729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grpSp>
        <p:nvGrpSpPr>
          <p:cNvPr id="4" name="71 Grupo"/>
          <p:cNvGrpSpPr/>
          <p:nvPr/>
        </p:nvGrpSpPr>
        <p:grpSpPr>
          <a:xfrm rot="19979533">
            <a:off x="3930235" y="2719485"/>
            <a:ext cx="1013220" cy="1856789"/>
            <a:chOff x="3067485" y="2499742"/>
            <a:chExt cx="1013220" cy="1856789"/>
          </a:xfrm>
        </p:grpSpPr>
        <p:sp>
          <p:nvSpPr>
            <p:cNvPr id="100" name="99 Forma libre"/>
            <p:cNvSpPr/>
            <p:nvPr/>
          </p:nvSpPr>
          <p:spPr>
            <a:xfrm>
              <a:off x="3864681" y="2838508"/>
              <a:ext cx="216024" cy="1518023"/>
            </a:xfrm>
            <a:custGeom>
              <a:avLst/>
              <a:gdLst>
                <a:gd name="connsiteX0" fmla="*/ 71717 w 286870"/>
                <a:gd name="connsiteY0" fmla="*/ 26894 h 1518023"/>
                <a:gd name="connsiteX1" fmla="*/ 80682 w 286870"/>
                <a:gd name="connsiteY1" fmla="*/ 385482 h 1518023"/>
                <a:gd name="connsiteX2" fmla="*/ 0 w 286870"/>
                <a:gd name="connsiteY2" fmla="*/ 573741 h 1518023"/>
                <a:gd name="connsiteX3" fmla="*/ 0 w 286870"/>
                <a:gd name="connsiteY3" fmla="*/ 842682 h 1518023"/>
                <a:gd name="connsiteX4" fmla="*/ 125505 w 286870"/>
                <a:gd name="connsiteY4" fmla="*/ 842682 h 1518023"/>
                <a:gd name="connsiteX5" fmla="*/ 125505 w 286870"/>
                <a:gd name="connsiteY5" fmla="*/ 1362635 h 1518023"/>
                <a:gd name="connsiteX6" fmla="*/ 286870 w 286870"/>
                <a:gd name="connsiteY6" fmla="*/ 1308847 h 1518023"/>
                <a:gd name="connsiteX7" fmla="*/ 242047 w 286870"/>
                <a:gd name="connsiteY7" fmla="*/ 0 h 1518023"/>
                <a:gd name="connsiteX8" fmla="*/ 71717 w 286870"/>
                <a:gd name="connsiteY8" fmla="*/ 26894 h 15180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86870" h="1518023">
                  <a:moveTo>
                    <a:pt x="71717" y="26894"/>
                  </a:moveTo>
                  <a:lnTo>
                    <a:pt x="80682" y="385482"/>
                  </a:lnTo>
                  <a:lnTo>
                    <a:pt x="0" y="573741"/>
                  </a:lnTo>
                  <a:lnTo>
                    <a:pt x="0" y="842682"/>
                  </a:lnTo>
                  <a:lnTo>
                    <a:pt x="125505" y="842682"/>
                  </a:lnTo>
                  <a:lnTo>
                    <a:pt x="125505" y="1362635"/>
                  </a:lnTo>
                  <a:cubicBezTo>
                    <a:pt x="179293" y="1344706"/>
                    <a:pt x="261470" y="1518023"/>
                    <a:pt x="286870" y="1308847"/>
                  </a:cubicBezTo>
                  <a:lnTo>
                    <a:pt x="242047" y="0"/>
                  </a:lnTo>
                  <a:lnTo>
                    <a:pt x="71717" y="26894"/>
                  </a:lnTo>
                  <a:close/>
                </a:path>
              </a:pathLst>
            </a:cu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grpSp>
          <p:nvGrpSpPr>
            <p:cNvPr id="5" name="144 Grupo"/>
            <p:cNvGrpSpPr/>
            <p:nvPr/>
          </p:nvGrpSpPr>
          <p:grpSpPr>
            <a:xfrm>
              <a:off x="3067485" y="2499742"/>
              <a:ext cx="1008000" cy="467998"/>
              <a:chOff x="2771800" y="2859782"/>
              <a:chExt cx="1008000" cy="467998"/>
            </a:xfrm>
          </p:grpSpPr>
          <p:sp>
            <p:nvSpPr>
              <p:cNvPr id="93" name="92 Rectángulo"/>
              <p:cNvSpPr/>
              <p:nvPr/>
            </p:nvSpPr>
            <p:spPr>
              <a:xfrm rot="16200000">
                <a:off x="2653728" y="3039780"/>
                <a:ext cx="467996" cy="108000"/>
              </a:xfrm>
              <a:prstGeom prst="rect">
                <a:avLst/>
              </a:prstGeom>
              <a:solidFill>
                <a:srgbClr val="00FF99"/>
              </a:solidFill>
              <a:ln>
                <a:solidFill>
                  <a:srgbClr val="00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 dirty="0"/>
              </a:p>
            </p:txBody>
          </p:sp>
          <p:sp>
            <p:nvSpPr>
              <p:cNvPr id="94" name="93 Rectángulo"/>
              <p:cNvSpPr/>
              <p:nvPr/>
            </p:nvSpPr>
            <p:spPr>
              <a:xfrm rot="16200000">
                <a:off x="2984040" y="3039781"/>
                <a:ext cx="467996" cy="108000"/>
              </a:xfrm>
              <a:prstGeom prst="rect">
                <a:avLst/>
              </a:prstGeom>
              <a:solidFill>
                <a:srgbClr val="00FF99"/>
              </a:solidFill>
              <a:ln>
                <a:solidFill>
                  <a:srgbClr val="00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 dirty="0"/>
              </a:p>
            </p:txBody>
          </p:sp>
          <p:sp>
            <p:nvSpPr>
              <p:cNvPr id="95" name="94 Rectángulo"/>
              <p:cNvSpPr/>
              <p:nvPr/>
            </p:nvSpPr>
            <p:spPr>
              <a:xfrm rot="16200000">
                <a:off x="3334678" y="3039781"/>
                <a:ext cx="467996" cy="108000"/>
              </a:xfrm>
              <a:prstGeom prst="rect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 dirty="0"/>
              </a:p>
            </p:txBody>
          </p:sp>
          <p:sp>
            <p:nvSpPr>
              <p:cNvPr id="96" name="95 Rectángulo"/>
              <p:cNvSpPr/>
              <p:nvPr/>
            </p:nvSpPr>
            <p:spPr>
              <a:xfrm flipV="1">
                <a:off x="2771800" y="3194051"/>
                <a:ext cx="1008000" cy="133729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 dirty="0"/>
              </a:p>
            </p:txBody>
          </p:sp>
        </p:grpSp>
      </p:grpSp>
      <p:sp>
        <p:nvSpPr>
          <p:cNvPr id="67" name="66 Forma libre"/>
          <p:cNvSpPr/>
          <p:nvPr/>
        </p:nvSpPr>
        <p:spPr>
          <a:xfrm rot="3697215">
            <a:off x="5027756" y="3587992"/>
            <a:ext cx="932329" cy="322730"/>
          </a:xfrm>
          <a:custGeom>
            <a:avLst/>
            <a:gdLst>
              <a:gd name="connsiteX0" fmla="*/ 0 w 932329"/>
              <a:gd name="connsiteY0" fmla="*/ 53789 h 322730"/>
              <a:gd name="connsiteX1" fmla="*/ 62753 w 932329"/>
              <a:gd name="connsiteY1" fmla="*/ 322730 h 322730"/>
              <a:gd name="connsiteX2" fmla="*/ 233082 w 932329"/>
              <a:gd name="connsiteY2" fmla="*/ 0 h 322730"/>
              <a:gd name="connsiteX3" fmla="*/ 259976 w 932329"/>
              <a:gd name="connsiteY3" fmla="*/ 277906 h 322730"/>
              <a:gd name="connsiteX4" fmla="*/ 412376 w 932329"/>
              <a:gd name="connsiteY4" fmla="*/ 98612 h 322730"/>
              <a:gd name="connsiteX5" fmla="*/ 206188 w 932329"/>
              <a:gd name="connsiteY5" fmla="*/ 71718 h 322730"/>
              <a:gd name="connsiteX6" fmla="*/ 493059 w 932329"/>
              <a:gd name="connsiteY6" fmla="*/ 313765 h 322730"/>
              <a:gd name="connsiteX7" fmla="*/ 770965 w 932329"/>
              <a:gd name="connsiteY7" fmla="*/ 98612 h 322730"/>
              <a:gd name="connsiteX8" fmla="*/ 842682 w 932329"/>
              <a:gd name="connsiteY8" fmla="*/ 35859 h 322730"/>
              <a:gd name="connsiteX9" fmla="*/ 609600 w 932329"/>
              <a:gd name="connsiteY9" fmla="*/ 80683 h 322730"/>
              <a:gd name="connsiteX10" fmla="*/ 887506 w 932329"/>
              <a:gd name="connsiteY10" fmla="*/ 259977 h 322730"/>
              <a:gd name="connsiteX11" fmla="*/ 932329 w 932329"/>
              <a:gd name="connsiteY11" fmla="*/ 233083 h 322730"/>
              <a:gd name="connsiteX12" fmla="*/ 923365 w 932329"/>
              <a:gd name="connsiteY12" fmla="*/ 71718 h 3227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32329" h="322730">
                <a:moveTo>
                  <a:pt x="0" y="53789"/>
                </a:moveTo>
                <a:lnTo>
                  <a:pt x="62753" y="322730"/>
                </a:lnTo>
                <a:lnTo>
                  <a:pt x="233082" y="0"/>
                </a:lnTo>
                <a:lnTo>
                  <a:pt x="259976" y="277906"/>
                </a:lnTo>
                <a:lnTo>
                  <a:pt x="412376" y="98612"/>
                </a:lnTo>
                <a:lnTo>
                  <a:pt x="206188" y="71718"/>
                </a:lnTo>
                <a:lnTo>
                  <a:pt x="493059" y="313765"/>
                </a:lnTo>
                <a:lnTo>
                  <a:pt x="770965" y="98612"/>
                </a:lnTo>
                <a:lnTo>
                  <a:pt x="842682" y="35859"/>
                </a:lnTo>
                <a:lnTo>
                  <a:pt x="609600" y="80683"/>
                </a:lnTo>
                <a:lnTo>
                  <a:pt x="887506" y="259977"/>
                </a:lnTo>
                <a:lnTo>
                  <a:pt x="932329" y="233083"/>
                </a:lnTo>
                <a:lnTo>
                  <a:pt x="923365" y="71718"/>
                </a:lnTo>
              </a:path>
            </a:pathLst>
          </a:custGeom>
          <a:ln w="76200"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6" name="144 Grupo"/>
          <p:cNvGrpSpPr/>
          <p:nvPr/>
        </p:nvGrpSpPr>
        <p:grpSpPr>
          <a:xfrm>
            <a:off x="5076056" y="2499742"/>
            <a:ext cx="1008000" cy="467998"/>
            <a:chOff x="2771800" y="2859782"/>
            <a:chExt cx="1008000" cy="467998"/>
          </a:xfrm>
        </p:grpSpPr>
        <p:sp>
          <p:nvSpPr>
            <p:cNvPr id="68" name="67 Rectángulo"/>
            <p:cNvSpPr/>
            <p:nvPr/>
          </p:nvSpPr>
          <p:spPr>
            <a:xfrm rot="16200000">
              <a:off x="2653728" y="3039780"/>
              <a:ext cx="467996" cy="108000"/>
            </a:xfrm>
            <a:prstGeom prst="rect">
              <a:avLst/>
            </a:prstGeom>
            <a:solidFill>
              <a:srgbClr val="CC0099"/>
            </a:solidFill>
            <a:ln>
              <a:solidFill>
                <a:srgbClr val="CC00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69" name="68 Rectángulo"/>
            <p:cNvSpPr/>
            <p:nvPr/>
          </p:nvSpPr>
          <p:spPr>
            <a:xfrm rot="16200000">
              <a:off x="2984040" y="3039781"/>
              <a:ext cx="467996" cy="108000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70" name="69 Rectángulo"/>
            <p:cNvSpPr/>
            <p:nvPr/>
          </p:nvSpPr>
          <p:spPr>
            <a:xfrm rot="16200000">
              <a:off x="3334678" y="3039781"/>
              <a:ext cx="467996" cy="108000"/>
            </a:xfrm>
            <a:prstGeom prst="rect">
              <a:avLst/>
            </a:prstGeom>
            <a:solidFill>
              <a:srgbClr val="00FF99"/>
            </a:solidFill>
            <a:ln>
              <a:solidFill>
                <a:srgbClr val="00FF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71" name="70 Rectángulo"/>
            <p:cNvSpPr/>
            <p:nvPr/>
          </p:nvSpPr>
          <p:spPr>
            <a:xfrm flipV="1">
              <a:off x="2771800" y="3194051"/>
              <a:ext cx="1008000" cy="133729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</p:grpSp>
      <p:sp>
        <p:nvSpPr>
          <p:cNvPr id="66" name="65 Forma libre"/>
          <p:cNvSpPr/>
          <p:nvPr/>
        </p:nvSpPr>
        <p:spPr>
          <a:xfrm>
            <a:off x="5844470" y="2859782"/>
            <a:ext cx="239698" cy="1524001"/>
          </a:xfrm>
          <a:custGeom>
            <a:avLst/>
            <a:gdLst>
              <a:gd name="connsiteX0" fmla="*/ 106532 w 239698"/>
              <a:gd name="connsiteY0" fmla="*/ 0 h 1524001"/>
              <a:gd name="connsiteX1" fmla="*/ 106532 w 239698"/>
              <a:gd name="connsiteY1" fmla="*/ 301841 h 1524001"/>
              <a:gd name="connsiteX2" fmla="*/ 115410 w 239698"/>
              <a:gd name="connsiteY2" fmla="*/ 932156 h 1524001"/>
              <a:gd name="connsiteX3" fmla="*/ 0 w 239698"/>
              <a:gd name="connsiteY3" fmla="*/ 941033 h 1524001"/>
              <a:gd name="connsiteX4" fmla="*/ 0 w 239698"/>
              <a:gd name="connsiteY4" fmla="*/ 1180731 h 1524001"/>
              <a:gd name="connsiteX5" fmla="*/ 115410 w 239698"/>
              <a:gd name="connsiteY5" fmla="*/ 1322773 h 1524001"/>
              <a:gd name="connsiteX6" fmla="*/ 239698 w 239698"/>
              <a:gd name="connsiteY6" fmla="*/ 1313896 h 1524001"/>
              <a:gd name="connsiteX7" fmla="*/ 239698 w 239698"/>
              <a:gd name="connsiteY7" fmla="*/ 62144 h 1524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39698" h="1524001">
                <a:moveTo>
                  <a:pt x="106532" y="0"/>
                </a:moveTo>
                <a:lnTo>
                  <a:pt x="106532" y="301841"/>
                </a:lnTo>
                <a:lnTo>
                  <a:pt x="115410" y="932156"/>
                </a:lnTo>
                <a:lnTo>
                  <a:pt x="0" y="941033"/>
                </a:lnTo>
                <a:lnTo>
                  <a:pt x="0" y="1180731"/>
                </a:lnTo>
                <a:lnTo>
                  <a:pt x="115410" y="1322773"/>
                </a:lnTo>
                <a:cubicBezTo>
                  <a:pt x="156839" y="1319814"/>
                  <a:pt x="218983" y="1524001"/>
                  <a:pt x="239698" y="1313896"/>
                </a:cubicBezTo>
                <a:lnTo>
                  <a:pt x="239698" y="62144"/>
                </a:lnTo>
              </a:path>
            </a:pathLst>
          </a:custGeom>
          <a:solidFill>
            <a:srgbClr val="FFFF00"/>
          </a:solidFill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7" name="91 Grupo"/>
          <p:cNvGrpSpPr/>
          <p:nvPr/>
        </p:nvGrpSpPr>
        <p:grpSpPr>
          <a:xfrm>
            <a:off x="3995936" y="4248041"/>
            <a:ext cx="2835962" cy="627965"/>
            <a:chOff x="3903550" y="4248041"/>
            <a:chExt cx="2835962" cy="627965"/>
          </a:xfrm>
        </p:grpSpPr>
        <p:grpSp>
          <p:nvGrpSpPr>
            <p:cNvPr id="8" name="89 Grupo"/>
            <p:cNvGrpSpPr/>
            <p:nvPr/>
          </p:nvGrpSpPr>
          <p:grpSpPr>
            <a:xfrm>
              <a:off x="3903550" y="4248041"/>
              <a:ext cx="2735974" cy="627965"/>
              <a:chOff x="3903550" y="4248041"/>
              <a:chExt cx="2735974" cy="627965"/>
            </a:xfrm>
          </p:grpSpPr>
          <p:sp>
            <p:nvSpPr>
              <p:cNvPr id="77" name="76 CuadroTexto"/>
              <p:cNvSpPr txBox="1"/>
              <p:nvPr/>
            </p:nvSpPr>
            <p:spPr>
              <a:xfrm rot="2586040">
                <a:off x="5919455" y="4258349"/>
                <a:ext cx="720069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ES" sz="3200" dirty="0" smtClean="0">
                    <a:solidFill>
                      <a:srgbClr val="FF0066"/>
                    </a:solidFill>
                  </a:rPr>
                  <a:t>Ser</a:t>
                </a:r>
                <a:endParaRPr lang="es-ES" sz="3200" dirty="0">
                  <a:solidFill>
                    <a:srgbClr val="FF0066"/>
                  </a:solidFill>
                </a:endParaRPr>
              </a:p>
            </p:txBody>
          </p:sp>
          <p:grpSp>
            <p:nvGrpSpPr>
              <p:cNvPr id="9" name="79 Grupo"/>
              <p:cNvGrpSpPr/>
              <p:nvPr/>
            </p:nvGrpSpPr>
            <p:grpSpPr>
              <a:xfrm>
                <a:off x="3903550" y="4248041"/>
                <a:ext cx="1964594" cy="627965"/>
                <a:chOff x="3840491" y="4248041"/>
                <a:chExt cx="1964594" cy="627965"/>
              </a:xfrm>
            </p:grpSpPr>
            <p:grpSp>
              <p:nvGrpSpPr>
                <p:cNvPr id="10" name="51 Grupo"/>
                <p:cNvGrpSpPr/>
                <p:nvPr/>
              </p:nvGrpSpPr>
              <p:grpSpPr>
                <a:xfrm rot="19062422">
                  <a:off x="3840491" y="4248041"/>
                  <a:ext cx="1094744" cy="627965"/>
                  <a:chOff x="4397943" y="3590704"/>
                  <a:chExt cx="1094744" cy="627965"/>
                </a:xfrm>
              </p:grpSpPr>
              <p:sp>
                <p:nvSpPr>
                  <p:cNvPr id="85" name="84 Cheurón"/>
                  <p:cNvSpPr/>
                  <p:nvPr/>
                </p:nvSpPr>
                <p:spPr>
                  <a:xfrm rot="2580543">
                    <a:off x="4397943" y="3590704"/>
                    <a:ext cx="1094744" cy="554379"/>
                  </a:xfrm>
                  <a:prstGeom prst="chevron">
                    <a:avLst/>
                  </a:prstGeom>
                  <a:solidFill>
                    <a:srgbClr val="FF0066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E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86" name="85 CuadroTexto"/>
                  <p:cNvSpPr txBox="1"/>
                  <p:nvPr/>
                </p:nvSpPr>
                <p:spPr>
                  <a:xfrm rot="2586040">
                    <a:off x="4530427" y="3633894"/>
                    <a:ext cx="890372" cy="584775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s-ES" sz="3200" dirty="0" smtClean="0"/>
                      <a:t>Met</a:t>
                    </a:r>
                    <a:endParaRPr lang="es-ES" sz="3200" dirty="0"/>
                  </a:p>
                </p:txBody>
              </p:sp>
            </p:grpSp>
            <p:grpSp>
              <p:nvGrpSpPr>
                <p:cNvPr id="11" name="71 Grupo"/>
                <p:cNvGrpSpPr/>
                <p:nvPr/>
              </p:nvGrpSpPr>
              <p:grpSpPr>
                <a:xfrm rot="19002165">
                  <a:off x="4710341" y="4248041"/>
                  <a:ext cx="1094744" cy="627965"/>
                  <a:chOff x="4397943" y="3590704"/>
                  <a:chExt cx="1094744" cy="627965"/>
                </a:xfrm>
              </p:grpSpPr>
              <p:sp>
                <p:nvSpPr>
                  <p:cNvPr id="83" name="82 Cheurón"/>
                  <p:cNvSpPr/>
                  <p:nvPr/>
                </p:nvSpPr>
                <p:spPr>
                  <a:xfrm rot="2580543">
                    <a:off x="4397943" y="3590704"/>
                    <a:ext cx="1094744" cy="554379"/>
                  </a:xfrm>
                  <a:prstGeom prst="chevron">
                    <a:avLst/>
                  </a:prstGeom>
                  <a:solidFill>
                    <a:srgbClr val="FF66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E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84" name="83 CuadroTexto"/>
                  <p:cNvSpPr txBox="1"/>
                  <p:nvPr/>
                </p:nvSpPr>
                <p:spPr>
                  <a:xfrm rot="2586040">
                    <a:off x="4601248" y="3633894"/>
                    <a:ext cx="748731" cy="584775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s-ES" sz="3200" dirty="0" smtClean="0"/>
                      <a:t>Pro</a:t>
                    </a:r>
                    <a:endParaRPr lang="es-ES" sz="3200" dirty="0"/>
                  </a:p>
                </p:txBody>
              </p:sp>
            </p:grpSp>
          </p:grpSp>
        </p:grpSp>
        <p:grpSp>
          <p:nvGrpSpPr>
            <p:cNvPr id="12" name="86 Grupo"/>
            <p:cNvGrpSpPr/>
            <p:nvPr/>
          </p:nvGrpSpPr>
          <p:grpSpPr>
            <a:xfrm rot="18963800">
              <a:off x="5644768" y="4248041"/>
              <a:ext cx="1094744" cy="627965"/>
              <a:chOff x="4397943" y="3590704"/>
              <a:chExt cx="1094744" cy="627965"/>
            </a:xfrm>
          </p:grpSpPr>
          <p:sp>
            <p:nvSpPr>
              <p:cNvPr id="88" name="87 Cheurón"/>
              <p:cNvSpPr/>
              <p:nvPr/>
            </p:nvSpPr>
            <p:spPr>
              <a:xfrm rot="2580543">
                <a:off x="4397943" y="3590704"/>
                <a:ext cx="1094744" cy="554379"/>
              </a:xfrm>
              <a:prstGeom prst="chevron">
                <a:avLst/>
              </a:prstGeom>
              <a:solidFill>
                <a:srgbClr val="00FF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>
                  <a:solidFill>
                    <a:schemeClr val="tx1"/>
                  </a:solidFill>
                </a:endParaRPr>
              </a:p>
            </p:txBody>
          </p:sp>
          <p:sp>
            <p:nvSpPr>
              <p:cNvPr id="89" name="88 CuadroTexto"/>
              <p:cNvSpPr txBox="1"/>
              <p:nvPr/>
            </p:nvSpPr>
            <p:spPr>
              <a:xfrm rot="2586040">
                <a:off x="4615579" y="3633894"/>
                <a:ext cx="720069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ES" sz="3200" dirty="0" smtClean="0"/>
                  <a:t>Ser</a:t>
                </a:r>
                <a:endParaRPr lang="es-ES" sz="3200" dirty="0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48 Rectángulo"/>
          <p:cNvSpPr/>
          <p:nvPr/>
        </p:nvSpPr>
        <p:spPr>
          <a:xfrm rot="5400000" flipV="1">
            <a:off x="7992402" y="2175685"/>
            <a:ext cx="467996" cy="108000"/>
          </a:xfrm>
          <a:prstGeom prst="rect">
            <a:avLst/>
          </a:prstGeom>
          <a:solidFill>
            <a:srgbClr val="CC0099"/>
          </a:solidFill>
          <a:ln>
            <a:solidFill>
              <a:srgbClr val="CC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72" name="71 Rectángulo"/>
          <p:cNvSpPr/>
          <p:nvPr/>
        </p:nvSpPr>
        <p:spPr>
          <a:xfrm rot="5400000" flipV="1">
            <a:off x="8322714" y="2175684"/>
            <a:ext cx="467996" cy="108000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74" name="73 Rectángulo"/>
          <p:cNvSpPr/>
          <p:nvPr/>
        </p:nvSpPr>
        <p:spPr>
          <a:xfrm rot="5400000" flipV="1">
            <a:off x="8673352" y="2175684"/>
            <a:ext cx="467996" cy="108000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28" name="27 Recortar rectángulo de esquina sencilla"/>
          <p:cNvSpPr/>
          <p:nvPr/>
        </p:nvSpPr>
        <p:spPr>
          <a:xfrm rot="10800000" flipH="1">
            <a:off x="-176" y="0"/>
            <a:ext cx="4140128" cy="612000"/>
          </a:xfrm>
          <a:prstGeom prst="snip1Rect">
            <a:avLst>
              <a:gd name="adj" fmla="val 39534"/>
            </a:avLst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0" name="29 CuadroTexto"/>
          <p:cNvSpPr txBox="1"/>
          <p:nvPr/>
        </p:nvSpPr>
        <p:spPr>
          <a:xfrm>
            <a:off x="254460" y="51470"/>
            <a:ext cx="35974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 smtClean="0"/>
              <a:t>TRADUCCIÓN DEL ADN</a:t>
            </a:r>
            <a:endParaRPr lang="es-ES" sz="2800" b="1" dirty="0"/>
          </a:p>
        </p:txBody>
      </p:sp>
      <p:grpSp>
        <p:nvGrpSpPr>
          <p:cNvPr id="2" name="98 Grupo"/>
          <p:cNvGrpSpPr>
            <a:grpSpLocks noChangeAspect="1"/>
          </p:cNvGrpSpPr>
          <p:nvPr/>
        </p:nvGrpSpPr>
        <p:grpSpPr>
          <a:xfrm>
            <a:off x="5018959" y="735942"/>
            <a:ext cx="2793400" cy="3563999"/>
            <a:chOff x="2771795" y="1059584"/>
            <a:chExt cx="2088229" cy="2664300"/>
          </a:xfrm>
        </p:grpSpPr>
        <p:grpSp>
          <p:nvGrpSpPr>
            <p:cNvPr id="3" name="65 Grupo"/>
            <p:cNvGrpSpPr/>
            <p:nvPr/>
          </p:nvGrpSpPr>
          <p:grpSpPr>
            <a:xfrm>
              <a:off x="2771795" y="1059584"/>
              <a:ext cx="2088229" cy="2664300"/>
              <a:chOff x="5076056" y="1419622"/>
              <a:chExt cx="2088232" cy="2664296"/>
            </a:xfrm>
          </p:grpSpPr>
          <p:sp>
            <p:nvSpPr>
              <p:cNvPr id="35" name="34 Elipse"/>
              <p:cNvSpPr/>
              <p:nvPr/>
            </p:nvSpPr>
            <p:spPr>
              <a:xfrm>
                <a:off x="5076056" y="2211710"/>
                <a:ext cx="2088232" cy="1872208"/>
              </a:xfrm>
              <a:prstGeom prst="ellipse">
                <a:avLst/>
              </a:prstGeom>
              <a:solidFill>
                <a:srgbClr val="00808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 dirty="0"/>
              </a:p>
            </p:txBody>
          </p:sp>
          <p:sp>
            <p:nvSpPr>
              <p:cNvPr id="33" name="32 Elipse"/>
              <p:cNvSpPr/>
              <p:nvPr/>
            </p:nvSpPr>
            <p:spPr>
              <a:xfrm>
                <a:off x="5364088" y="1419622"/>
                <a:ext cx="1512168" cy="1152128"/>
              </a:xfrm>
              <a:prstGeom prst="ellipse">
                <a:avLst/>
              </a:prstGeom>
              <a:solidFill>
                <a:srgbClr val="00808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 dirty="0"/>
              </a:p>
            </p:txBody>
          </p:sp>
        </p:grpSp>
        <p:sp>
          <p:nvSpPr>
            <p:cNvPr id="78" name="77 Elipse"/>
            <p:cNvSpPr/>
            <p:nvPr/>
          </p:nvSpPr>
          <p:spPr>
            <a:xfrm>
              <a:off x="3347860" y="1635647"/>
              <a:ext cx="288032" cy="288032"/>
            </a:xfrm>
            <a:prstGeom prst="ellipse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79" name="78 Elipse"/>
            <p:cNvSpPr/>
            <p:nvPr/>
          </p:nvSpPr>
          <p:spPr>
            <a:xfrm>
              <a:off x="3995936" y="1635646"/>
              <a:ext cx="288032" cy="288032"/>
            </a:xfrm>
            <a:prstGeom prst="ellipse">
              <a:avLst/>
            </a:prstGeom>
            <a:solidFill>
              <a:srgbClr val="00CCFF"/>
            </a:solidFill>
            <a:ln>
              <a:solidFill>
                <a:srgbClr val="00CC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</p:grpSp>
      <p:sp>
        <p:nvSpPr>
          <p:cNvPr id="36" name="35 Rectángulo"/>
          <p:cNvSpPr/>
          <p:nvPr/>
        </p:nvSpPr>
        <p:spPr>
          <a:xfrm rot="5400000" flipV="1">
            <a:off x="5966207" y="2175686"/>
            <a:ext cx="467996" cy="108000"/>
          </a:xfrm>
          <a:prstGeom prst="rect">
            <a:avLst/>
          </a:prstGeom>
          <a:solidFill>
            <a:srgbClr val="CC0099"/>
          </a:solidFill>
          <a:ln>
            <a:solidFill>
              <a:srgbClr val="CC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7" name="36 Rectángulo"/>
          <p:cNvSpPr/>
          <p:nvPr/>
        </p:nvSpPr>
        <p:spPr>
          <a:xfrm rot="5400000" flipV="1">
            <a:off x="6296519" y="2175685"/>
            <a:ext cx="467996" cy="108000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8" name="37 Rectángulo"/>
          <p:cNvSpPr/>
          <p:nvPr/>
        </p:nvSpPr>
        <p:spPr>
          <a:xfrm rot="5400000" flipV="1">
            <a:off x="6647157" y="2175685"/>
            <a:ext cx="467996" cy="108000"/>
          </a:xfrm>
          <a:prstGeom prst="rect">
            <a:avLst/>
          </a:prstGeom>
          <a:solidFill>
            <a:srgbClr val="CC0099"/>
          </a:solidFill>
          <a:ln>
            <a:solidFill>
              <a:srgbClr val="CC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9" name="38 Rectángulo"/>
          <p:cNvSpPr/>
          <p:nvPr/>
        </p:nvSpPr>
        <p:spPr>
          <a:xfrm>
            <a:off x="6084279" y="1995686"/>
            <a:ext cx="1008000" cy="133729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40" name="39 Rectángulo"/>
          <p:cNvSpPr/>
          <p:nvPr/>
        </p:nvSpPr>
        <p:spPr>
          <a:xfrm rot="5400000" flipV="1">
            <a:off x="6974319" y="2175686"/>
            <a:ext cx="467996" cy="108000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43" name="42 Rectángulo"/>
          <p:cNvSpPr/>
          <p:nvPr/>
        </p:nvSpPr>
        <p:spPr>
          <a:xfrm rot="5400000" flipV="1">
            <a:off x="7304631" y="2175685"/>
            <a:ext cx="467996" cy="108000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44" name="43 Rectángulo"/>
          <p:cNvSpPr/>
          <p:nvPr/>
        </p:nvSpPr>
        <p:spPr>
          <a:xfrm rot="5400000" flipV="1">
            <a:off x="7655269" y="2175685"/>
            <a:ext cx="467996" cy="1080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46" name="45 Rectángulo"/>
          <p:cNvSpPr/>
          <p:nvPr/>
        </p:nvSpPr>
        <p:spPr>
          <a:xfrm>
            <a:off x="7092391" y="1995686"/>
            <a:ext cx="1008000" cy="133729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3" name="52 Rectángulo"/>
          <p:cNvSpPr/>
          <p:nvPr/>
        </p:nvSpPr>
        <p:spPr>
          <a:xfrm>
            <a:off x="8100504" y="1995686"/>
            <a:ext cx="1008000" cy="133729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4" name="53 Rectángulo"/>
          <p:cNvSpPr/>
          <p:nvPr/>
        </p:nvSpPr>
        <p:spPr>
          <a:xfrm rot="5400000" flipV="1">
            <a:off x="2941983" y="2175686"/>
            <a:ext cx="467996" cy="108000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5" name="54 Rectángulo"/>
          <p:cNvSpPr/>
          <p:nvPr/>
        </p:nvSpPr>
        <p:spPr>
          <a:xfrm rot="5400000" flipV="1">
            <a:off x="3272295" y="2175685"/>
            <a:ext cx="467996" cy="108000"/>
          </a:xfrm>
          <a:prstGeom prst="rect">
            <a:avLst/>
          </a:prstGeom>
          <a:solidFill>
            <a:srgbClr val="CC0099"/>
          </a:solidFill>
          <a:ln>
            <a:solidFill>
              <a:srgbClr val="CC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6" name="55 Rectángulo"/>
          <p:cNvSpPr/>
          <p:nvPr/>
        </p:nvSpPr>
        <p:spPr>
          <a:xfrm rot="5400000" flipV="1">
            <a:off x="3622933" y="2175685"/>
            <a:ext cx="467996" cy="108000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7" name="56 Rectángulo"/>
          <p:cNvSpPr/>
          <p:nvPr/>
        </p:nvSpPr>
        <p:spPr>
          <a:xfrm>
            <a:off x="3060055" y="1995686"/>
            <a:ext cx="1008000" cy="133729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8" name="57 Rectángulo"/>
          <p:cNvSpPr/>
          <p:nvPr/>
        </p:nvSpPr>
        <p:spPr>
          <a:xfrm rot="5400000" flipV="1">
            <a:off x="3950095" y="2175686"/>
            <a:ext cx="467996" cy="1080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9" name="58 Rectángulo"/>
          <p:cNvSpPr/>
          <p:nvPr/>
        </p:nvSpPr>
        <p:spPr>
          <a:xfrm rot="5400000" flipV="1">
            <a:off x="4280407" y="2175685"/>
            <a:ext cx="467996" cy="1080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60" name="59 Rectángulo"/>
          <p:cNvSpPr/>
          <p:nvPr/>
        </p:nvSpPr>
        <p:spPr>
          <a:xfrm rot="5400000" flipV="1">
            <a:off x="4631045" y="2175685"/>
            <a:ext cx="467996" cy="108000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0" name="49 Elipse"/>
          <p:cNvSpPr/>
          <p:nvPr/>
        </p:nvSpPr>
        <p:spPr>
          <a:xfrm>
            <a:off x="5796136" y="2690509"/>
            <a:ext cx="385297" cy="385297"/>
          </a:xfrm>
          <a:prstGeom prst="ellipse">
            <a:avLst/>
          </a:prstGeom>
          <a:solidFill>
            <a:srgbClr val="FF0066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1" name="50 Elipse"/>
          <p:cNvSpPr/>
          <p:nvPr/>
        </p:nvSpPr>
        <p:spPr>
          <a:xfrm>
            <a:off x="6663053" y="2690509"/>
            <a:ext cx="385297" cy="385297"/>
          </a:xfrm>
          <a:prstGeom prst="ellipse">
            <a:avLst/>
          </a:prstGeom>
          <a:solidFill>
            <a:srgbClr val="FF0066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61" name="60 Rectángulo"/>
          <p:cNvSpPr/>
          <p:nvPr/>
        </p:nvSpPr>
        <p:spPr>
          <a:xfrm>
            <a:off x="4068167" y="1995686"/>
            <a:ext cx="1008000" cy="133729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62" name="61 Rectángulo"/>
          <p:cNvSpPr/>
          <p:nvPr/>
        </p:nvSpPr>
        <p:spPr>
          <a:xfrm rot="5400000" flipV="1">
            <a:off x="4958208" y="2175686"/>
            <a:ext cx="467996" cy="108000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63" name="62 Rectángulo"/>
          <p:cNvSpPr/>
          <p:nvPr/>
        </p:nvSpPr>
        <p:spPr>
          <a:xfrm rot="5400000" flipV="1">
            <a:off x="5288520" y="2175685"/>
            <a:ext cx="467996" cy="108000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64" name="63 Rectángulo"/>
          <p:cNvSpPr/>
          <p:nvPr/>
        </p:nvSpPr>
        <p:spPr>
          <a:xfrm rot="5400000" flipV="1">
            <a:off x="5639158" y="2175685"/>
            <a:ext cx="467996" cy="1080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65" name="64 Rectángulo"/>
          <p:cNvSpPr/>
          <p:nvPr/>
        </p:nvSpPr>
        <p:spPr>
          <a:xfrm>
            <a:off x="5076280" y="1995686"/>
            <a:ext cx="1008000" cy="133729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67" name="66 Forma libre"/>
          <p:cNvSpPr/>
          <p:nvPr/>
        </p:nvSpPr>
        <p:spPr>
          <a:xfrm rot="5572792">
            <a:off x="5963860" y="3587992"/>
            <a:ext cx="932329" cy="322730"/>
          </a:xfrm>
          <a:custGeom>
            <a:avLst/>
            <a:gdLst>
              <a:gd name="connsiteX0" fmla="*/ 0 w 932329"/>
              <a:gd name="connsiteY0" fmla="*/ 53789 h 322730"/>
              <a:gd name="connsiteX1" fmla="*/ 62753 w 932329"/>
              <a:gd name="connsiteY1" fmla="*/ 322730 h 322730"/>
              <a:gd name="connsiteX2" fmla="*/ 233082 w 932329"/>
              <a:gd name="connsiteY2" fmla="*/ 0 h 322730"/>
              <a:gd name="connsiteX3" fmla="*/ 259976 w 932329"/>
              <a:gd name="connsiteY3" fmla="*/ 277906 h 322730"/>
              <a:gd name="connsiteX4" fmla="*/ 412376 w 932329"/>
              <a:gd name="connsiteY4" fmla="*/ 98612 h 322730"/>
              <a:gd name="connsiteX5" fmla="*/ 206188 w 932329"/>
              <a:gd name="connsiteY5" fmla="*/ 71718 h 322730"/>
              <a:gd name="connsiteX6" fmla="*/ 493059 w 932329"/>
              <a:gd name="connsiteY6" fmla="*/ 313765 h 322730"/>
              <a:gd name="connsiteX7" fmla="*/ 770965 w 932329"/>
              <a:gd name="connsiteY7" fmla="*/ 98612 h 322730"/>
              <a:gd name="connsiteX8" fmla="*/ 842682 w 932329"/>
              <a:gd name="connsiteY8" fmla="*/ 35859 h 322730"/>
              <a:gd name="connsiteX9" fmla="*/ 609600 w 932329"/>
              <a:gd name="connsiteY9" fmla="*/ 80683 h 322730"/>
              <a:gd name="connsiteX10" fmla="*/ 887506 w 932329"/>
              <a:gd name="connsiteY10" fmla="*/ 259977 h 322730"/>
              <a:gd name="connsiteX11" fmla="*/ 932329 w 932329"/>
              <a:gd name="connsiteY11" fmla="*/ 233083 h 322730"/>
              <a:gd name="connsiteX12" fmla="*/ 923365 w 932329"/>
              <a:gd name="connsiteY12" fmla="*/ 71718 h 3227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32329" h="322730">
                <a:moveTo>
                  <a:pt x="0" y="53789"/>
                </a:moveTo>
                <a:lnTo>
                  <a:pt x="62753" y="322730"/>
                </a:lnTo>
                <a:lnTo>
                  <a:pt x="233082" y="0"/>
                </a:lnTo>
                <a:lnTo>
                  <a:pt x="259976" y="277906"/>
                </a:lnTo>
                <a:lnTo>
                  <a:pt x="412376" y="98612"/>
                </a:lnTo>
                <a:lnTo>
                  <a:pt x="206188" y="71718"/>
                </a:lnTo>
                <a:lnTo>
                  <a:pt x="493059" y="313765"/>
                </a:lnTo>
                <a:lnTo>
                  <a:pt x="770965" y="98612"/>
                </a:lnTo>
                <a:lnTo>
                  <a:pt x="842682" y="35859"/>
                </a:lnTo>
                <a:lnTo>
                  <a:pt x="609600" y="80683"/>
                </a:lnTo>
                <a:lnTo>
                  <a:pt x="887506" y="259977"/>
                </a:lnTo>
                <a:lnTo>
                  <a:pt x="932329" y="233083"/>
                </a:lnTo>
                <a:lnTo>
                  <a:pt x="923365" y="71718"/>
                </a:lnTo>
              </a:path>
            </a:pathLst>
          </a:custGeom>
          <a:ln w="76200"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4" name="144 Grupo"/>
          <p:cNvGrpSpPr/>
          <p:nvPr/>
        </p:nvGrpSpPr>
        <p:grpSpPr>
          <a:xfrm>
            <a:off x="5076279" y="2499742"/>
            <a:ext cx="1008000" cy="467998"/>
            <a:chOff x="2771800" y="2859782"/>
            <a:chExt cx="1008000" cy="467998"/>
          </a:xfrm>
        </p:grpSpPr>
        <p:sp>
          <p:nvSpPr>
            <p:cNvPr id="68" name="67 Rectángulo"/>
            <p:cNvSpPr/>
            <p:nvPr/>
          </p:nvSpPr>
          <p:spPr>
            <a:xfrm rot="16200000">
              <a:off x="2653728" y="3039780"/>
              <a:ext cx="467996" cy="108000"/>
            </a:xfrm>
            <a:prstGeom prst="rect">
              <a:avLst/>
            </a:prstGeom>
            <a:solidFill>
              <a:srgbClr val="CC0099"/>
            </a:solidFill>
            <a:ln>
              <a:solidFill>
                <a:srgbClr val="CC00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69" name="68 Rectángulo"/>
            <p:cNvSpPr/>
            <p:nvPr/>
          </p:nvSpPr>
          <p:spPr>
            <a:xfrm rot="16200000">
              <a:off x="2984040" y="3039781"/>
              <a:ext cx="467996" cy="108000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70" name="69 Rectángulo"/>
            <p:cNvSpPr/>
            <p:nvPr/>
          </p:nvSpPr>
          <p:spPr>
            <a:xfrm rot="16200000">
              <a:off x="3334678" y="3039781"/>
              <a:ext cx="467996" cy="108000"/>
            </a:xfrm>
            <a:prstGeom prst="rect">
              <a:avLst/>
            </a:prstGeom>
            <a:solidFill>
              <a:srgbClr val="00FF99"/>
            </a:solidFill>
            <a:ln>
              <a:solidFill>
                <a:srgbClr val="00FF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71" name="70 Rectángulo"/>
            <p:cNvSpPr/>
            <p:nvPr/>
          </p:nvSpPr>
          <p:spPr>
            <a:xfrm flipV="1">
              <a:off x="2771800" y="3194051"/>
              <a:ext cx="1008000" cy="133729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</p:grpSp>
      <p:sp>
        <p:nvSpPr>
          <p:cNvPr id="66" name="65 Forma libre"/>
          <p:cNvSpPr/>
          <p:nvPr/>
        </p:nvSpPr>
        <p:spPr>
          <a:xfrm>
            <a:off x="5844693" y="2859782"/>
            <a:ext cx="239698" cy="1524001"/>
          </a:xfrm>
          <a:custGeom>
            <a:avLst/>
            <a:gdLst>
              <a:gd name="connsiteX0" fmla="*/ 106532 w 239698"/>
              <a:gd name="connsiteY0" fmla="*/ 0 h 1524001"/>
              <a:gd name="connsiteX1" fmla="*/ 106532 w 239698"/>
              <a:gd name="connsiteY1" fmla="*/ 301841 h 1524001"/>
              <a:gd name="connsiteX2" fmla="*/ 115410 w 239698"/>
              <a:gd name="connsiteY2" fmla="*/ 932156 h 1524001"/>
              <a:gd name="connsiteX3" fmla="*/ 0 w 239698"/>
              <a:gd name="connsiteY3" fmla="*/ 941033 h 1524001"/>
              <a:gd name="connsiteX4" fmla="*/ 0 w 239698"/>
              <a:gd name="connsiteY4" fmla="*/ 1180731 h 1524001"/>
              <a:gd name="connsiteX5" fmla="*/ 115410 w 239698"/>
              <a:gd name="connsiteY5" fmla="*/ 1322773 h 1524001"/>
              <a:gd name="connsiteX6" fmla="*/ 239698 w 239698"/>
              <a:gd name="connsiteY6" fmla="*/ 1313896 h 1524001"/>
              <a:gd name="connsiteX7" fmla="*/ 239698 w 239698"/>
              <a:gd name="connsiteY7" fmla="*/ 62144 h 1524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39698" h="1524001">
                <a:moveTo>
                  <a:pt x="106532" y="0"/>
                </a:moveTo>
                <a:lnTo>
                  <a:pt x="106532" y="301841"/>
                </a:lnTo>
                <a:lnTo>
                  <a:pt x="115410" y="932156"/>
                </a:lnTo>
                <a:lnTo>
                  <a:pt x="0" y="941033"/>
                </a:lnTo>
                <a:lnTo>
                  <a:pt x="0" y="1180731"/>
                </a:lnTo>
                <a:lnTo>
                  <a:pt x="115410" y="1322773"/>
                </a:lnTo>
                <a:cubicBezTo>
                  <a:pt x="156839" y="1319814"/>
                  <a:pt x="218983" y="1524001"/>
                  <a:pt x="239698" y="1313896"/>
                </a:cubicBezTo>
                <a:lnTo>
                  <a:pt x="239698" y="62144"/>
                </a:lnTo>
              </a:path>
            </a:pathLst>
          </a:custGeom>
          <a:solidFill>
            <a:srgbClr val="FFFF00"/>
          </a:solidFill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5" name="80 Grupo"/>
          <p:cNvGrpSpPr/>
          <p:nvPr/>
        </p:nvGrpSpPr>
        <p:grpSpPr>
          <a:xfrm>
            <a:off x="3995936" y="4248041"/>
            <a:ext cx="2835962" cy="627965"/>
            <a:chOff x="3903550" y="4248041"/>
            <a:chExt cx="2835962" cy="627965"/>
          </a:xfrm>
        </p:grpSpPr>
        <p:grpSp>
          <p:nvGrpSpPr>
            <p:cNvPr id="6" name="89 Grupo"/>
            <p:cNvGrpSpPr/>
            <p:nvPr/>
          </p:nvGrpSpPr>
          <p:grpSpPr>
            <a:xfrm>
              <a:off x="3903550" y="4248041"/>
              <a:ext cx="2735974" cy="627965"/>
              <a:chOff x="3903550" y="4248041"/>
              <a:chExt cx="2735974" cy="627965"/>
            </a:xfrm>
          </p:grpSpPr>
          <p:sp>
            <p:nvSpPr>
              <p:cNvPr id="86" name="85 CuadroTexto"/>
              <p:cNvSpPr txBox="1"/>
              <p:nvPr/>
            </p:nvSpPr>
            <p:spPr>
              <a:xfrm rot="2586040">
                <a:off x="5919455" y="4258349"/>
                <a:ext cx="720069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ES" sz="3200" dirty="0" smtClean="0">
                    <a:solidFill>
                      <a:srgbClr val="FF0066"/>
                    </a:solidFill>
                  </a:rPr>
                  <a:t>Ser</a:t>
                </a:r>
                <a:endParaRPr lang="es-ES" sz="3200" dirty="0">
                  <a:solidFill>
                    <a:srgbClr val="FF0066"/>
                  </a:solidFill>
                </a:endParaRPr>
              </a:p>
            </p:txBody>
          </p:sp>
          <p:grpSp>
            <p:nvGrpSpPr>
              <p:cNvPr id="7" name="79 Grupo"/>
              <p:cNvGrpSpPr/>
              <p:nvPr/>
            </p:nvGrpSpPr>
            <p:grpSpPr>
              <a:xfrm>
                <a:off x="3903550" y="4248041"/>
                <a:ext cx="1964594" cy="627965"/>
                <a:chOff x="3840491" y="4248041"/>
                <a:chExt cx="1964594" cy="627965"/>
              </a:xfrm>
            </p:grpSpPr>
            <p:grpSp>
              <p:nvGrpSpPr>
                <p:cNvPr id="8" name="51 Grupo"/>
                <p:cNvGrpSpPr/>
                <p:nvPr/>
              </p:nvGrpSpPr>
              <p:grpSpPr>
                <a:xfrm rot="19062422">
                  <a:off x="3840491" y="4248041"/>
                  <a:ext cx="1094744" cy="627965"/>
                  <a:chOff x="4397943" y="3590704"/>
                  <a:chExt cx="1094744" cy="627965"/>
                </a:xfrm>
              </p:grpSpPr>
              <p:sp>
                <p:nvSpPr>
                  <p:cNvPr id="93" name="92 Cheurón"/>
                  <p:cNvSpPr/>
                  <p:nvPr/>
                </p:nvSpPr>
                <p:spPr>
                  <a:xfrm rot="2580543">
                    <a:off x="4397943" y="3590704"/>
                    <a:ext cx="1094744" cy="554379"/>
                  </a:xfrm>
                  <a:prstGeom prst="chevron">
                    <a:avLst/>
                  </a:prstGeom>
                  <a:solidFill>
                    <a:srgbClr val="FF0066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E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94" name="93 CuadroTexto"/>
                  <p:cNvSpPr txBox="1"/>
                  <p:nvPr/>
                </p:nvSpPr>
                <p:spPr>
                  <a:xfrm rot="2586040">
                    <a:off x="4530427" y="3633894"/>
                    <a:ext cx="890372" cy="584775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s-ES" sz="3200" dirty="0" smtClean="0"/>
                      <a:t>Met</a:t>
                    </a:r>
                    <a:endParaRPr lang="es-ES" sz="3200" dirty="0"/>
                  </a:p>
                </p:txBody>
              </p:sp>
            </p:grpSp>
            <p:grpSp>
              <p:nvGrpSpPr>
                <p:cNvPr id="9" name="71 Grupo"/>
                <p:cNvGrpSpPr/>
                <p:nvPr/>
              </p:nvGrpSpPr>
              <p:grpSpPr>
                <a:xfrm rot="19002165">
                  <a:off x="4710341" y="4248041"/>
                  <a:ext cx="1094744" cy="627965"/>
                  <a:chOff x="4397943" y="3590704"/>
                  <a:chExt cx="1094744" cy="627965"/>
                </a:xfrm>
              </p:grpSpPr>
              <p:sp>
                <p:nvSpPr>
                  <p:cNvPr id="90" name="89 Cheurón"/>
                  <p:cNvSpPr/>
                  <p:nvPr/>
                </p:nvSpPr>
                <p:spPr>
                  <a:xfrm rot="2580543">
                    <a:off x="4397943" y="3590704"/>
                    <a:ext cx="1094744" cy="554379"/>
                  </a:xfrm>
                  <a:prstGeom prst="chevron">
                    <a:avLst/>
                  </a:prstGeom>
                  <a:solidFill>
                    <a:srgbClr val="FF66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E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92" name="91 CuadroTexto"/>
                  <p:cNvSpPr txBox="1"/>
                  <p:nvPr/>
                </p:nvSpPr>
                <p:spPr>
                  <a:xfrm rot="2586040">
                    <a:off x="4601248" y="3633894"/>
                    <a:ext cx="748731" cy="584775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s-ES" sz="3200" dirty="0" smtClean="0"/>
                      <a:t>Pro</a:t>
                    </a:r>
                    <a:endParaRPr lang="es-ES" sz="3200" dirty="0"/>
                  </a:p>
                </p:txBody>
              </p:sp>
            </p:grpSp>
          </p:grpSp>
        </p:grpSp>
        <p:grpSp>
          <p:nvGrpSpPr>
            <p:cNvPr id="10" name="86 Grupo"/>
            <p:cNvGrpSpPr/>
            <p:nvPr/>
          </p:nvGrpSpPr>
          <p:grpSpPr>
            <a:xfrm rot="18963800">
              <a:off x="5644768" y="4248041"/>
              <a:ext cx="1094744" cy="627965"/>
              <a:chOff x="4397943" y="3590704"/>
              <a:chExt cx="1094744" cy="627965"/>
            </a:xfrm>
          </p:grpSpPr>
          <p:sp>
            <p:nvSpPr>
              <p:cNvPr id="84" name="83 Cheurón"/>
              <p:cNvSpPr/>
              <p:nvPr/>
            </p:nvSpPr>
            <p:spPr>
              <a:xfrm rot="2580543">
                <a:off x="4397943" y="3590704"/>
                <a:ext cx="1094744" cy="554379"/>
              </a:xfrm>
              <a:prstGeom prst="chevron">
                <a:avLst/>
              </a:prstGeom>
              <a:solidFill>
                <a:srgbClr val="00FF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>
                  <a:solidFill>
                    <a:schemeClr val="tx1"/>
                  </a:solidFill>
                </a:endParaRPr>
              </a:p>
            </p:txBody>
          </p:sp>
          <p:sp>
            <p:nvSpPr>
              <p:cNvPr id="85" name="84 CuadroTexto"/>
              <p:cNvSpPr txBox="1"/>
              <p:nvPr/>
            </p:nvSpPr>
            <p:spPr>
              <a:xfrm rot="2586040">
                <a:off x="4615579" y="3633894"/>
                <a:ext cx="720069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ES" sz="3200" dirty="0" smtClean="0"/>
                  <a:t>Ser</a:t>
                </a:r>
                <a:endParaRPr lang="es-ES" sz="3200" dirty="0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76 Rectángulo"/>
          <p:cNvSpPr/>
          <p:nvPr/>
        </p:nvSpPr>
        <p:spPr>
          <a:xfrm rot="5400000" flipV="1">
            <a:off x="7992402" y="2175685"/>
            <a:ext cx="467996" cy="108000"/>
          </a:xfrm>
          <a:prstGeom prst="rect">
            <a:avLst/>
          </a:prstGeom>
          <a:solidFill>
            <a:srgbClr val="CC0099"/>
          </a:solidFill>
          <a:ln>
            <a:solidFill>
              <a:srgbClr val="CC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82" name="81 Rectángulo"/>
          <p:cNvSpPr/>
          <p:nvPr/>
        </p:nvSpPr>
        <p:spPr>
          <a:xfrm rot="5400000" flipV="1">
            <a:off x="8322714" y="2175684"/>
            <a:ext cx="467996" cy="108000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83" name="82 Rectángulo"/>
          <p:cNvSpPr/>
          <p:nvPr/>
        </p:nvSpPr>
        <p:spPr>
          <a:xfrm rot="5400000" flipV="1">
            <a:off x="8673352" y="2175684"/>
            <a:ext cx="467996" cy="108000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28" name="27 Recortar rectángulo de esquina sencilla"/>
          <p:cNvSpPr/>
          <p:nvPr/>
        </p:nvSpPr>
        <p:spPr>
          <a:xfrm rot="10800000" flipH="1">
            <a:off x="-176" y="0"/>
            <a:ext cx="4140128" cy="612000"/>
          </a:xfrm>
          <a:prstGeom prst="snip1Rect">
            <a:avLst>
              <a:gd name="adj" fmla="val 39534"/>
            </a:avLst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0" name="29 CuadroTexto"/>
          <p:cNvSpPr txBox="1"/>
          <p:nvPr/>
        </p:nvSpPr>
        <p:spPr>
          <a:xfrm>
            <a:off x="254460" y="51470"/>
            <a:ext cx="35974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 smtClean="0"/>
              <a:t>TRADUCCIÓN DEL ADN</a:t>
            </a:r>
            <a:endParaRPr lang="es-ES" sz="2800" b="1" dirty="0"/>
          </a:p>
        </p:txBody>
      </p:sp>
      <p:grpSp>
        <p:nvGrpSpPr>
          <p:cNvPr id="2" name="98 Grupo"/>
          <p:cNvGrpSpPr>
            <a:grpSpLocks noChangeAspect="1"/>
          </p:cNvGrpSpPr>
          <p:nvPr/>
        </p:nvGrpSpPr>
        <p:grpSpPr>
          <a:xfrm>
            <a:off x="5018959" y="735942"/>
            <a:ext cx="2793400" cy="3563999"/>
            <a:chOff x="2771795" y="1059584"/>
            <a:chExt cx="2088229" cy="2664300"/>
          </a:xfrm>
        </p:grpSpPr>
        <p:grpSp>
          <p:nvGrpSpPr>
            <p:cNvPr id="3" name="65 Grupo"/>
            <p:cNvGrpSpPr/>
            <p:nvPr/>
          </p:nvGrpSpPr>
          <p:grpSpPr>
            <a:xfrm>
              <a:off x="2771795" y="1059584"/>
              <a:ext cx="2088229" cy="2664300"/>
              <a:chOff x="5076056" y="1419622"/>
              <a:chExt cx="2088232" cy="2664296"/>
            </a:xfrm>
          </p:grpSpPr>
          <p:sp>
            <p:nvSpPr>
              <p:cNvPr id="35" name="34 Elipse"/>
              <p:cNvSpPr/>
              <p:nvPr/>
            </p:nvSpPr>
            <p:spPr>
              <a:xfrm>
                <a:off x="5076056" y="2211710"/>
                <a:ext cx="2088232" cy="1872208"/>
              </a:xfrm>
              <a:prstGeom prst="ellipse">
                <a:avLst/>
              </a:prstGeom>
              <a:solidFill>
                <a:srgbClr val="00808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 dirty="0"/>
              </a:p>
            </p:txBody>
          </p:sp>
          <p:sp>
            <p:nvSpPr>
              <p:cNvPr id="33" name="32 Elipse"/>
              <p:cNvSpPr/>
              <p:nvPr/>
            </p:nvSpPr>
            <p:spPr>
              <a:xfrm>
                <a:off x="5364088" y="1419622"/>
                <a:ext cx="1512168" cy="1152128"/>
              </a:xfrm>
              <a:prstGeom prst="ellipse">
                <a:avLst/>
              </a:prstGeom>
              <a:solidFill>
                <a:srgbClr val="00808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 dirty="0"/>
              </a:p>
            </p:txBody>
          </p:sp>
        </p:grpSp>
        <p:sp>
          <p:nvSpPr>
            <p:cNvPr id="78" name="77 Elipse"/>
            <p:cNvSpPr/>
            <p:nvPr/>
          </p:nvSpPr>
          <p:spPr>
            <a:xfrm>
              <a:off x="3347860" y="1635647"/>
              <a:ext cx="288032" cy="288032"/>
            </a:xfrm>
            <a:prstGeom prst="ellipse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79" name="78 Elipse"/>
            <p:cNvSpPr/>
            <p:nvPr/>
          </p:nvSpPr>
          <p:spPr>
            <a:xfrm>
              <a:off x="3995936" y="1635646"/>
              <a:ext cx="288032" cy="288032"/>
            </a:xfrm>
            <a:prstGeom prst="ellipse">
              <a:avLst/>
            </a:prstGeom>
            <a:solidFill>
              <a:srgbClr val="00CCFF"/>
            </a:solidFill>
            <a:ln>
              <a:solidFill>
                <a:srgbClr val="00CC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</p:grpSp>
      <p:sp>
        <p:nvSpPr>
          <p:cNvPr id="36" name="35 Rectángulo"/>
          <p:cNvSpPr/>
          <p:nvPr/>
        </p:nvSpPr>
        <p:spPr>
          <a:xfrm rot="5400000" flipV="1">
            <a:off x="5966207" y="2175686"/>
            <a:ext cx="467996" cy="108000"/>
          </a:xfrm>
          <a:prstGeom prst="rect">
            <a:avLst/>
          </a:prstGeom>
          <a:solidFill>
            <a:srgbClr val="CC0099"/>
          </a:solidFill>
          <a:ln>
            <a:solidFill>
              <a:srgbClr val="CC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7" name="36 Rectángulo"/>
          <p:cNvSpPr/>
          <p:nvPr/>
        </p:nvSpPr>
        <p:spPr>
          <a:xfrm rot="5400000" flipV="1">
            <a:off x="6296519" y="2175685"/>
            <a:ext cx="467996" cy="108000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8" name="37 Rectángulo"/>
          <p:cNvSpPr/>
          <p:nvPr/>
        </p:nvSpPr>
        <p:spPr>
          <a:xfrm rot="5400000" flipV="1">
            <a:off x="6647157" y="2175685"/>
            <a:ext cx="467996" cy="108000"/>
          </a:xfrm>
          <a:prstGeom prst="rect">
            <a:avLst/>
          </a:prstGeom>
          <a:solidFill>
            <a:srgbClr val="CC0099"/>
          </a:solidFill>
          <a:ln>
            <a:solidFill>
              <a:srgbClr val="CC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9" name="38 Rectángulo"/>
          <p:cNvSpPr/>
          <p:nvPr/>
        </p:nvSpPr>
        <p:spPr>
          <a:xfrm>
            <a:off x="6084279" y="1995686"/>
            <a:ext cx="1008000" cy="133729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40" name="39 Rectángulo"/>
          <p:cNvSpPr/>
          <p:nvPr/>
        </p:nvSpPr>
        <p:spPr>
          <a:xfrm rot="5400000" flipV="1">
            <a:off x="6974319" y="2175686"/>
            <a:ext cx="467996" cy="108000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43" name="42 Rectángulo"/>
          <p:cNvSpPr/>
          <p:nvPr/>
        </p:nvSpPr>
        <p:spPr>
          <a:xfrm rot="5400000" flipV="1">
            <a:off x="7304631" y="2175685"/>
            <a:ext cx="467996" cy="108000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44" name="43 Rectángulo"/>
          <p:cNvSpPr/>
          <p:nvPr/>
        </p:nvSpPr>
        <p:spPr>
          <a:xfrm rot="5400000" flipV="1">
            <a:off x="7655269" y="2175685"/>
            <a:ext cx="467996" cy="1080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46" name="45 Rectángulo"/>
          <p:cNvSpPr/>
          <p:nvPr/>
        </p:nvSpPr>
        <p:spPr>
          <a:xfrm>
            <a:off x="7092391" y="1995686"/>
            <a:ext cx="1008000" cy="133729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3" name="52 Rectángulo"/>
          <p:cNvSpPr/>
          <p:nvPr/>
        </p:nvSpPr>
        <p:spPr>
          <a:xfrm>
            <a:off x="8100504" y="1995686"/>
            <a:ext cx="1008000" cy="133729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4" name="53 Rectángulo"/>
          <p:cNvSpPr/>
          <p:nvPr/>
        </p:nvSpPr>
        <p:spPr>
          <a:xfrm rot="5400000" flipV="1">
            <a:off x="2941983" y="2175686"/>
            <a:ext cx="467996" cy="108000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5" name="54 Rectángulo"/>
          <p:cNvSpPr/>
          <p:nvPr/>
        </p:nvSpPr>
        <p:spPr>
          <a:xfrm rot="5400000" flipV="1">
            <a:off x="3272295" y="2175685"/>
            <a:ext cx="467996" cy="108000"/>
          </a:xfrm>
          <a:prstGeom prst="rect">
            <a:avLst/>
          </a:prstGeom>
          <a:solidFill>
            <a:srgbClr val="CC0099"/>
          </a:solidFill>
          <a:ln>
            <a:solidFill>
              <a:srgbClr val="CC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6" name="55 Rectángulo"/>
          <p:cNvSpPr/>
          <p:nvPr/>
        </p:nvSpPr>
        <p:spPr>
          <a:xfrm rot="5400000" flipV="1">
            <a:off x="3622933" y="2175685"/>
            <a:ext cx="467996" cy="108000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7" name="56 Rectángulo"/>
          <p:cNvSpPr/>
          <p:nvPr/>
        </p:nvSpPr>
        <p:spPr>
          <a:xfrm>
            <a:off x="3060055" y="1995686"/>
            <a:ext cx="1008000" cy="133729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8" name="57 Rectángulo"/>
          <p:cNvSpPr/>
          <p:nvPr/>
        </p:nvSpPr>
        <p:spPr>
          <a:xfrm rot="5400000" flipV="1">
            <a:off x="3950095" y="2175686"/>
            <a:ext cx="467996" cy="1080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9" name="58 Rectángulo"/>
          <p:cNvSpPr/>
          <p:nvPr/>
        </p:nvSpPr>
        <p:spPr>
          <a:xfrm rot="5400000" flipV="1">
            <a:off x="4280407" y="2175685"/>
            <a:ext cx="467996" cy="1080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60" name="59 Rectángulo"/>
          <p:cNvSpPr/>
          <p:nvPr/>
        </p:nvSpPr>
        <p:spPr>
          <a:xfrm rot="5400000" flipV="1">
            <a:off x="4631045" y="2175685"/>
            <a:ext cx="467996" cy="108000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0" name="49 Elipse"/>
          <p:cNvSpPr/>
          <p:nvPr/>
        </p:nvSpPr>
        <p:spPr>
          <a:xfrm>
            <a:off x="5796136" y="2690509"/>
            <a:ext cx="385297" cy="385297"/>
          </a:xfrm>
          <a:prstGeom prst="ellipse">
            <a:avLst/>
          </a:prstGeom>
          <a:solidFill>
            <a:srgbClr val="FF0066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1" name="50 Elipse"/>
          <p:cNvSpPr/>
          <p:nvPr/>
        </p:nvSpPr>
        <p:spPr>
          <a:xfrm>
            <a:off x="6663053" y="2690509"/>
            <a:ext cx="385297" cy="385297"/>
          </a:xfrm>
          <a:prstGeom prst="ellipse">
            <a:avLst/>
          </a:prstGeom>
          <a:solidFill>
            <a:srgbClr val="FF0066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61" name="60 Rectángulo"/>
          <p:cNvSpPr/>
          <p:nvPr/>
        </p:nvSpPr>
        <p:spPr>
          <a:xfrm>
            <a:off x="4068167" y="1995686"/>
            <a:ext cx="1008000" cy="133729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62" name="61 Rectángulo"/>
          <p:cNvSpPr/>
          <p:nvPr/>
        </p:nvSpPr>
        <p:spPr>
          <a:xfrm rot="5400000" flipV="1">
            <a:off x="4958208" y="2175686"/>
            <a:ext cx="467996" cy="108000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63" name="62 Rectángulo"/>
          <p:cNvSpPr/>
          <p:nvPr/>
        </p:nvSpPr>
        <p:spPr>
          <a:xfrm rot="5400000" flipV="1">
            <a:off x="5288520" y="2175685"/>
            <a:ext cx="467996" cy="108000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64" name="63 Rectángulo"/>
          <p:cNvSpPr/>
          <p:nvPr/>
        </p:nvSpPr>
        <p:spPr>
          <a:xfrm rot="5400000" flipV="1">
            <a:off x="5639158" y="2175685"/>
            <a:ext cx="467996" cy="1080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65" name="64 Rectángulo"/>
          <p:cNvSpPr/>
          <p:nvPr/>
        </p:nvSpPr>
        <p:spPr>
          <a:xfrm>
            <a:off x="5076280" y="1995686"/>
            <a:ext cx="1008000" cy="133729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67" name="66 Forma libre"/>
          <p:cNvSpPr/>
          <p:nvPr/>
        </p:nvSpPr>
        <p:spPr>
          <a:xfrm rot="5572792">
            <a:off x="5963860" y="3587992"/>
            <a:ext cx="932329" cy="322730"/>
          </a:xfrm>
          <a:custGeom>
            <a:avLst/>
            <a:gdLst>
              <a:gd name="connsiteX0" fmla="*/ 0 w 932329"/>
              <a:gd name="connsiteY0" fmla="*/ 53789 h 322730"/>
              <a:gd name="connsiteX1" fmla="*/ 62753 w 932329"/>
              <a:gd name="connsiteY1" fmla="*/ 322730 h 322730"/>
              <a:gd name="connsiteX2" fmla="*/ 233082 w 932329"/>
              <a:gd name="connsiteY2" fmla="*/ 0 h 322730"/>
              <a:gd name="connsiteX3" fmla="*/ 259976 w 932329"/>
              <a:gd name="connsiteY3" fmla="*/ 277906 h 322730"/>
              <a:gd name="connsiteX4" fmla="*/ 412376 w 932329"/>
              <a:gd name="connsiteY4" fmla="*/ 98612 h 322730"/>
              <a:gd name="connsiteX5" fmla="*/ 206188 w 932329"/>
              <a:gd name="connsiteY5" fmla="*/ 71718 h 322730"/>
              <a:gd name="connsiteX6" fmla="*/ 493059 w 932329"/>
              <a:gd name="connsiteY6" fmla="*/ 313765 h 322730"/>
              <a:gd name="connsiteX7" fmla="*/ 770965 w 932329"/>
              <a:gd name="connsiteY7" fmla="*/ 98612 h 322730"/>
              <a:gd name="connsiteX8" fmla="*/ 842682 w 932329"/>
              <a:gd name="connsiteY8" fmla="*/ 35859 h 322730"/>
              <a:gd name="connsiteX9" fmla="*/ 609600 w 932329"/>
              <a:gd name="connsiteY9" fmla="*/ 80683 h 322730"/>
              <a:gd name="connsiteX10" fmla="*/ 887506 w 932329"/>
              <a:gd name="connsiteY10" fmla="*/ 259977 h 322730"/>
              <a:gd name="connsiteX11" fmla="*/ 932329 w 932329"/>
              <a:gd name="connsiteY11" fmla="*/ 233083 h 322730"/>
              <a:gd name="connsiteX12" fmla="*/ 923365 w 932329"/>
              <a:gd name="connsiteY12" fmla="*/ 71718 h 3227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32329" h="322730">
                <a:moveTo>
                  <a:pt x="0" y="53789"/>
                </a:moveTo>
                <a:lnTo>
                  <a:pt x="62753" y="322730"/>
                </a:lnTo>
                <a:lnTo>
                  <a:pt x="233082" y="0"/>
                </a:lnTo>
                <a:lnTo>
                  <a:pt x="259976" y="277906"/>
                </a:lnTo>
                <a:lnTo>
                  <a:pt x="412376" y="98612"/>
                </a:lnTo>
                <a:lnTo>
                  <a:pt x="206188" y="71718"/>
                </a:lnTo>
                <a:lnTo>
                  <a:pt x="493059" y="313765"/>
                </a:lnTo>
                <a:lnTo>
                  <a:pt x="770965" y="98612"/>
                </a:lnTo>
                <a:lnTo>
                  <a:pt x="842682" y="35859"/>
                </a:lnTo>
                <a:lnTo>
                  <a:pt x="609600" y="80683"/>
                </a:lnTo>
                <a:lnTo>
                  <a:pt x="887506" y="259977"/>
                </a:lnTo>
                <a:lnTo>
                  <a:pt x="932329" y="233083"/>
                </a:lnTo>
                <a:lnTo>
                  <a:pt x="923365" y="71718"/>
                </a:lnTo>
              </a:path>
            </a:pathLst>
          </a:custGeom>
          <a:ln w="76200"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4" name="144 Grupo"/>
          <p:cNvGrpSpPr/>
          <p:nvPr/>
        </p:nvGrpSpPr>
        <p:grpSpPr>
          <a:xfrm>
            <a:off x="5076279" y="2499742"/>
            <a:ext cx="1008000" cy="467998"/>
            <a:chOff x="2771800" y="2859782"/>
            <a:chExt cx="1008000" cy="467998"/>
          </a:xfrm>
        </p:grpSpPr>
        <p:sp>
          <p:nvSpPr>
            <p:cNvPr id="68" name="67 Rectángulo"/>
            <p:cNvSpPr/>
            <p:nvPr/>
          </p:nvSpPr>
          <p:spPr>
            <a:xfrm rot="16200000">
              <a:off x="2653728" y="3039780"/>
              <a:ext cx="467996" cy="108000"/>
            </a:xfrm>
            <a:prstGeom prst="rect">
              <a:avLst/>
            </a:prstGeom>
            <a:solidFill>
              <a:srgbClr val="CC0099"/>
            </a:solidFill>
            <a:ln>
              <a:solidFill>
                <a:srgbClr val="CC00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69" name="68 Rectángulo"/>
            <p:cNvSpPr/>
            <p:nvPr/>
          </p:nvSpPr>
          <p:spPr>
            <a:xfrm rot="16200000">
              <a:off x="2984040" y="3039781"/>
              <a:ext cx="467996" cy="108000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70" name="69 Rectángulo"/>
            <p:cNvSpPr/>
            <p:nvPr/>
          </p:nvSpPr>
          <p:spPr>
            <a:xfrm rot="16200000">
              <a:off x="3334678" y="3039781"/>
              <a:ext cx="467996" cy="108000"/>
            </a:xfrm>
            <a:prstGeom prst="rect">
              <a:avLst/>
            </a:prstGeom>
            <a:solidFill>
              <a:srgbClr val="00FF99"/>
            </a:solidFill>
            <a:ln>
              <a:solidFill>
                <a:srgbClr val="00FF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71" name="70 Rectángulo"/>
            <p:cNvSpPr/>
            <p:nvPr/>
          </p:nvSpPr>
          <p:spPr>
            <a:xfrm flipV="1">
              <a:off x="2771800" y="3194051"/>
              <a:ext cx="1008000" cy="133729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</p:grpSp>
      <p:sp>
        <p:nvSpPr>
          <p:cNvPr id="66" name="65 Forma libre"/>
          <p:cNvSpPr/>
          <p:nvPr/>
        </p:nvSpPr>
        <p:spPr>
          <a:xfrm>
            <a:off x="5844693" y="2859782"/>
            <a:ext cx="239698" cy="1524001"/>
          </a:xfrm>
          <a:custGeom>
            <a:avLst/>
            <a:gdLst>
              <a:gd name="connsiteX0" fmla="*/ 106532 w 239698"/>
              <a:gd name="connsiteY0" fmla="*/ 0 h 1524001"/>
              <a:gd name="connsiteX1" fmla="*/ 106532 w 239698"/>
              <a:gd name="connsiteY1" fmla="*/ 301841 h 1524001"/>
              <a:gd name="connsiteX2" fmla="*/ 115410 w 239698"/>
              <a:gd name="connsiteY2" fmla="*/ 932156 h 1524001"/>
              <a:gd name="connsiteX3" fmla="*/ 0 w 239698"/>
              <a:gd name="connsiteY3" fmla="*/ 941033 h 1524001"/>
              <a:gd name="connsiteX4" fmla="*/ 0 w 239698"/>
              <a:gd name="connsiteY4" fmla="*/ 1180731 h 1524001"/>
              <a:gd name="connsiteX5" fmla="*/ 115410 w 239698"/>
              <a:gd name="connsiteY5" fmla="*/ 1322773 h 1524001"/>
              <a:gd name="connsiteX6" fmla="*/ 239698 w 239698"/>
              <a:gd name="connsiteY6" fmla="*/ 1313896 h 1524001"/>
              <a:gd name="connsiteX7" fmla="*/ 239698 w 239698"/>
              <a:gd name="connsiteY7" fmla="*/ 62144 h 1524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39698" h="1524001">
                <a:moveTo>
                  <a:pt x="106532" y="0"/>
                </a:moveTo>
                <a:lnTo>
                  <a:pt x="106532" y="301841"/>
                </a:lnTo>
                <a:lnTo>
                  <a:pt x="115410" y="932156"/>
                </a:lnTo>
                <a:lnTo>
                  <a:pt x="0" y="941033"/>
                </a:lnTo>
                <a:lnTo>
                  <a:pt x="0" y="1180731"/>
                </a:lnTo>
                <a:lnTo>
                  <a:pt x="115410" y="1322773"/>
                </a:lnTo>
                <a:cubicBezTo>
                  <a:pt x="156839" y="1319814"/>
                  <a:pt x="218983" y="1524001"/>
                  <a:pt x="239698" y="1313896"/>
                </a:cubicBezTo>
                <a:lnTo>
                  <a:pt x="239698" y="62144"/>
                </a:lnTo>
              </a:path>
            </a:pathLst>
          </a:custGeom>
          <a:solidFill>
            <a:srgbClr val="FFFF00"/>
          </a:solidFill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5" name="144 Grupo"/>
          <p:cNvGrpSpPr/>
          <p:nvPr/>
        </p:nvGrpSpPr>
        <p:grpSpPr>
          <a:xfrm>
            <a:off x="6084168" y="2499742"/>
            <a:ext cx="1008000" cy="467998"/>
            <a:chOff x="2771800" y="2859782"/>
            <a:chExt cx="1008000" cy="467998"/>
          </a:xfrm>
        </p:grpSpPr>
        <p:sp>
          <p:nvSpPr>
            <p:cNvPr id="72" name="71 Rectángulo"/>
            <p:cNvSpPr/>
            <p:nvPr/>
          </p:nvSpPr>
          <p:spPr>
            <a:xfrm rot="16200000">
              <a:off x="2653728" y="3039780"/>
              <a:ext cx="467996" cy="108000"/>
            </a:xfrm>
            <a:prstGeom prst="rect">
              <a:avLst/>
            </a:prstGeom>
            <a:solidFill>
              <a:srgbClr val="FF6600"/>
            </a:solidFill>
            <a:ln>
              <a:solidFill>
                <a:srgbClr val="FF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74" name="73 Rectángulo"/>
            <p:cNvSpPr/>
            <p:nvPr/>
          </p:nvSpPr>
          <p:spPr>
            <a:xfrm rot="16200000">
              <a:off x="2984040" y="3039781"/>
              <a:ext cx="467996" cy="108000"/>
            </a:xfrm>
            <a:prstGeom prst="rect">
              <a:avLst/>
            </a:prstGeom>
            <a:solidFill>
              <a:srgbClr val="CC0099"/>
            </a:solidFill>
            <a:ln>
              <a:solidFill>
                <a:srgbClr val="CC00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75" name="74 Rectángulo"/>
            <p:cNvSpPr/>
            <p:nvPr/>
          </p:nvSpPr>
          <p:spPr>
            <a:xfrm rot="16200000">
              <a:off x="3334678" y="3039781"/>
              <a:ext cx="467996" cy="108000"/>
            </a:xfrm>
            <a:prstGeom prst="rect">
              <a:avLst/>
            </a:prstGeom>
            <a:solidFill>
              <a:srgbClr val="FF6600"/>
            </a:solidFill>
            <a:ln>
              <a:solidFill>
                <a:srgbClr val="FF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76" name="75 Rectángulo"/>
            <p:cNvSpPr/>
            <p:nvPr/>
          </p:nvSpPr>
          <p:spPr>
            <a:xfrm flipV="1">
              <a:off x="2771800" y="3194051"/>
              <a:ext cx="1008000" cy="133729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</p:grpSp>
      <p:sp>
        <p:nvSpPr>
          <p:cNvPr id="81" name="80 Forma libre"/>
          <p:cNvSpPr/>
          <p:nvPr/>
        </p:nvSpPr>
        <p:spPr>
          <a:xfrm>
            <a:off x="6844690" y="2956264"/>
            <a:ext cx="221942" cy="1464816"/>
          </a:xfrm>
          <a:custGeom>
            <a:avLst/>
            <a:gdLst>
              <a:gd name="connsiteX0" fmla="*/ 106532 w 221942"/>
              <a:gd name="connsiteY0" fmla="*/ 17755 h 1464816"/>
              <a:gd name="connsiteX1" fmla="*/ 106532 w 221942"/>
              <a:gd name="connsiteY1" fmla="*/ 381740 h 1464816"/>
              <a:gd name="connsiteX2" fmla="*/ 177553 w 221942"/>
              <a:gd name="connsiteY2" fmla="*/ 470517 h 1464816"/>
              <a:gd name="connsiteX3" fmla="*/ 115409 w 221942"/>
              <a:gd name="connsiteY3" fmla="*/ 541538 h 1464816"/>
              <a:gd name="connsiteX4" fmla="*/ 115409 w 221942"/>
              <a:gd name="connsiteY4" fmla="*/ 790113 h 1464816"/>
              <a:gd name="connsiteX5" fmla="*/ 0 w 221942"/>
              <a:gd name="connsiteY5" fmla="*/ 896645 h 1464816"/>
              <a:gd name="connsiteX6" fmla="*/ 115409 w 221942"/>
              <a:gd name="connsiteY6" fmla="*/ 985421 h 1464816"/>
              <a:gd name="connsiteX7" fmla="*/ 124287 w 221942"/>
              <a:gd name="connsiteY7" fmla="*/ 1278385 h 1464816"/>
              <a:gd name="connsiteX8" fmla="*/ 204186 w 221942"/>
              <a:gd name="connsiteY8" fmla="*/ 1251752 h 1464816"/>
              <a:gd name="connsiteX9" fmla="*/ 221942 w 221942"/>
              <a:gd name="connsiteY9" fmla="*/ 0 h 14648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21942" h="1464816">
                <a:moveTo>
                  <a:pt x="106532" y="17755"/>
                </a:moveTo>
                <a:lnTo>
                  <a:pt x="106532" y="381740"/>
                </a:lnTo>
                <a:lnTo>
                  <a:pt x="177553" y="470517"/>
                </a:lnTo>
                <a:lnTo>
                  <a:pt x="115409" y="541538"/>
                </a:lnTo>
                <a:lnTo>
                  <a:pt x="115409" y="790113"/>
                </a:lnTo>
                <a:lnTo>
                  <a:pt x="0" y="896645"/>
                </a:lnTo>
                <a:lnTo>
                  <a:pt x="115409" y="985421"/>
                </a:lnTo>
                <a:cubicBezTo>
                  <a:pt x="118368" y="1083076"/>
                  <a:pt x="109491" y="1229558"/>
                  <a:pt x="124287" y="1278385"/>
                </a:cubicBezTo>
                <a:cubicBezTo>
                  <a:pt x="150920" y="1269507"/>
                  <a:pt x="187910" y="1464816"/>
                  <a:pt x="204186" y="1251752"/>
                </a:cubicBezTo>
                <a:lnTo>
                  <a:pt x="221942" y="0"/>
                </a:lnTo>
              </a:path>
            </a:pathLst>
          </a:custGeom>
          <a:solidFill>
            <a:srgbClr val="FFFF00"/>
          </a:solidFill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6" name="83 Grupo"/>
          <p:cNvGrpSpPr/>
          <p:nvPr/>
        </p:nvGrpSpPr>
        <p:grpSpPr>
          <a:xfrm>
            <a:off x="3968286" y="4248041"/>
            <a:ext cx="2835962" cy="627965"/>
            <a:chOff x="3903550" y="4248041"/>
            <a:chExt cx="2835962" cy="627965"/>
          </a:xfrm>
        </p:grpSpPr>
        <p:grpSp>
          <p:nvGrpSpPr>
            <p:cNvPr id="7" name="89 Grupo"/>
            <p:cNvGrpSpPr/>
            <p:nvPr/>
          </p:nvGrpSpPr>
          <p:grpSpPr>
            <a:xfrm>
              <a:off x="3903550" y="4248041"/>
              <a:ext cx="2735974" cy="627965"/>
              <a:chOff x="3903550" y="4248041"/>
              <a:chExt cx="2735974" cy="627965"/>
            </a:xfrm>
          </p:grpSpPr>
          <p:sp>
            <p:nvSpPr>
              <p:cNvPr id="89" name="88 CuadroTexto"/>
              <p:cNvSpPr txBox="1"/>
              <p:nvPr/>
            </p:nvSpPr>
            <p:spPr>
              <a:xfrm rot="2586040">
                <a:off x="5919455" y="4258349"/>
                <a:ext cx="720069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ES" sz="3200" dirty="0" smtClean="0">
                    <a:solidFill>
                      <a:srgbClr val="FF0066"/>
                    </a:solidFill>
                  </a:rPr>
                  <a:t>Ser</a:t>
                </a:r>
                <a:endParaRPr lang="es-ES" sz="3200" dirty="0">
                  <a:solidFill>
                    <a:srgbClr val="FF0066"/>
                  </a:solidFill>
                </a:endParaRPr>
              </a:p>
            </p:txBody>
          </p:sp>
          <p:grpSp>
            <p:nvGrpSpPr>
              <p:cNvPr id="8" name="79 Grupo"/>
              <p:cNvGrpSpPr/>
              <p:nvPr/>
            </p:nvGrpSpPr>
            <p:grpSpPr>
              <a:xfrm>
                <a:off x="3903550" y="4248041"/>
                <a:ext cx="1964594" cy="627965"/>
                <a:chOff x="3840491" y="4248041"/>
                <a:chExt cx="1964594" cy="627965"/>
              </a:xfrm>
            </p:grpSpPr>
            <p:grpSp>
              <p:nvGrpSpPr>
                <p:cNvPr id="9" name="51 Grupo"/>
                <p:cNvGrpSpPr/>
                <p:nvPr/>
              </p:nvGrpSpPr>
              <p:grpSpPr>
                <a:xfrm rot="19062422">
                  <a:off x="3840491" y="4248041"/>
                  <a:ext cx="1094744" cy="627965"/>
                  <a:chOff x="4397943" y="3590704"/>
                  <a:chExt cx="1094744" cy="627965"/>
                </a:xfrm>
              </p:grpSpPr>
              <p:sp>
                <p:nvSpPr>
                  <p:cNvPr id="96" name="95 Cheurón"/>
                  <p:cNvSpPr/>
                  <p:nvPr/>
                </p:nvSpPr>
                <p:spPr>
                  <a:xfrm rot="2580543">
                    <a:off x="4397943" y="3590704"/>
                    <a:ext cx="1094744" cy="554379"/>
                  </a:xfrm>
                  <a:prstGeom prst="chevron">
                    <a:avLst/>
                  </a:prstGeom>
                  <a:solidFill>
                    <a:srgbClr val="FF0066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E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97" name="96 CuadroTexto"/>
                  <p:cNvSpPr txBox="1"/>
                  <p:nvPr/>
                </p:nvSpPr>
                <p:spPr>
                  <a:xfrm rot="2586040">
                    <a:off x="4530427" y="3633894"/>
                    <a:ext cx="890372" cy="584775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s-ES" sz="3200" dirty="0" smtClean="0"/>
                      <a:t>Met</a:t>
                    </a:r>
                    <a:endParaRPr lang="es-ES" sz="3200" dirty="0"/>
                  </a:p>
                </p:txBody>
              </p:sp>
            </p:grpSp>
            <p:grpSp>
              <p:nvGrpSpPr>
                <p:cNvPr id="10" name="71 Grupo"/>
                <p:cNvGrpSpPr/>
                <p:nvPr/>
              </p:nvGrpSpPr>
              <p:grpSpPr>
                <a:xfrm rot="19002165">
                  <a:off x="4710341" y="4248041"/>
                  <a:ext cx="1094744" cy="627965"/>
                  <a:chOff x="4397943" y="3590704"/>
                  <a:chExt cx="1094744" cy="627965"/>
                </a:xfrm>
              </p:grpSpPr>
              <p:sp>
                <p:nvSpPr>
                  <p:cNvPr id="94" name="93 Cheurón"/>
                  <p:cNvSpPr/>
                  <p:nvPr/>
                </p:nvSpPr>
                <p:spPr>
                  <a:xfrm rot="2580543">
                    <a:off x="4397943" y="3590704"/>
                    <a:ext cx="1094744" cy="554379"/>
                  </a:xfrm>
                  <a:prstGeom prst="chevron">
                    <a:avLst/>
                  </a:prstGeom>
                  <a:solidFill>
                    <a:srgbClr val="FF66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E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95" name="94 CuadroTexto"/>
                  <p:cNvSpPr txBox="1"/>
                  <p:nvPr/>
                </p:nvSpPr>
                <p:spPr>
                  <a:xfrm rot="2586040">
                    <a:off x="4601248" y="3633894"/>
                    <a:ext cx="748731" cy="584775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s-ES" sz="3200" dirty="0" smtClean="0"/>
                      <a:t>Pro</a:t>
                    </a:r>
                    <a:endParaRPr lang="es-ES" sz="3200" dirty="0"/>
                  </a:p>
                </p:txBody>
              </p:sp>
            </p:grpSp>
          </p:grpSp>
        </p:grpSp>
        <p:grpSp>
          <p:nvGrpSpPr>
            <p:cNvPr id="11" name="86 Grupo"/>
            <p:cNvGrpSpPr/>
            <p:nvPr/>
          </p:nvGrpSpPr>
          <p:grpSpPr>
            <a:xfrm rot="18963800">
              <a:off x="5644768" y="4248041"/>
              <a:ext cx="1094744" cy="627965"/>
              <a:chOff x="4397943" y="3590704"/>
              <a:chExt cx="1094744" cy="627965"/>
            </a:xfrm>
          </p:grpSpPr>
          <p:sp>
            <p:nvSpPr>
              <p:cNvPr id="87" name="86 Cheurón"/>
              <p:cNvSpPr/>
              <p:nvPr/>
            </p:nvSpPr>
            <p:spPr>
              <a:xfrm rot="2580543">
                <a:off x="4397943" y="3590704"/>
                <a:ext cx="1094744" cy="554379"/>
              </a:xfrm>
              <a:prstGeom prst="chevron">
                <a:avLst/>
              </a:prstGeom>
              <a:solidFill>
                <a:srgbClr val="00FF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>
                  <a:solidFill>
                    <a:schemeClr val="tx1"/>
                  </a:solidFill>
                </a:endParaRPr>
              </a:p>
            </p:txBody>
          </p:sp>
          <p:sp>
            <p:nvSpPr>
              <p:cNvPr id="88" name="87 CuadroTexto"/>
              <p:cNvSpPr txBox="1"/>
              <p:nvPr/>
            </p:nvSpPr>
            <p:spPr>
              <a:xfrm rot="2586040">
                <a:off x="4615579" y="3633894"/>
                <a:ext cx="720069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ES" sz="3200" dirty="0" smtClean="0"/>
                  <a:t>Ser</a:t>
                </a:r>
                <a:endParaRPr lang="es-ES" sz="3200" dirty="0"/>
              </a:p>
            </p:txBody>
          </p:sp>
        </p:grpSp>
      </p:grpSp>
      <p:grpSp>
        <p:nvGrpSpPr>
          <p:cNvPr id="12" name="98 Grupo"/>
          <p:cNvGrpSpPr/>
          <p:nvPr/>
        </p:nvGrpSpPr>
        <p:grpSpPr>
          <a:xfrm>
            <a:off x="6789624" y="4248041"/>
            <a:ext cx="1094744" cy="627965"/>
            <a:chOff x="4397943" y="3590704"/>
            <a:chExt cx="1094744" cy="627965"/>
          </a:xfrm>
        </p:grpSpPr>
        <p:sp>
          <p:nvSpPr>
            <p:cNvPr id="100" name="99 Cheurón"/>
            <p:cNvSpPr/>
            <p:nvPr/>
          </p:nvSpPr>
          <p:spPr>
            <a:xfrm rot="2580543">
              <a:off x="4397943" y="3590704"/>
              <a:ext cx="1094744" cy="554379"/>
            </a:xfrm>
            <a:prstGeom prst="chevron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>
                <a:solidFill>
                  <a:schemeClr val="tx1"/>
                </a:solidFill>
              </a:endParaRPr>
            </a:p>
          </p:txBody>
        </p:sp>
        <p:sp>
          <p:nvSpPr>
            <p:cNvPr id="101" name="100 CuadroTexto"/>
            <p:cNvSpPr txBox="1"/>
            <p:nvPr/>
          </p:nvSpPr>
          <p:spPr>
            <a:xfrm rot="2586040">
              <a:off x="4628115" y="3633894"/>
              <a:ext cx="694998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3200" dirty="0" smtClean="0"/>
                <a:t>Tyr</a:t>
              </a:r>
              <a:endParaRPr lang="es-ES" sz="32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81 Rectángulo"/>
          <p:cNvSpPr/>
          <p:nvPr/>
        </p:nvSpPr>
        <p:spPr>
          <a:xfrm rot="5400000" flipV="1">
            <a:off x="7992402" y="2175685"/>
            <a:ext cx="467996" cy="108000"/>
          </a:xfrm>
          <a:prstGeom prst="rect">
            <a:avLst/>
          </a:prstGeom>
          <a:solidFill>
            <a:srgbClr val="CC0099"/>
          </a:solidFill>
          <a:ln>
            <a:solidFill>
              <a:srgbClr val="CC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83" name="82 Rectángulo"/>
          <p:cNvSpPr/>
          <p:nvPr/>
        </p:nvSpPr>
        <p:spPr>
          <a:xfrm rot="5400000" flipV="1">
            <a:off x="8322714" y="2175684"/>
            <a:ext cx="467996" cy="108000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84" name="83 Rectángulo"/>
          <p:cNvSpPr/>
          <p:nvPr/>
        </p:nvSpPr>
        <p:spPr>
          <a:xfrm rot="5400000" flipV="1">
            <a:off x="8673352" y="2175684"/>
            <a:ext cx="467996" cy="108000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28" name="27 Recortar rectángulo de esquina sencilla"/>
          <p:cNvSpPr/>
          <p:nvPr/>
        </p:nvSpPr>
        <p:spPr>
          <a:xfrm rot="10800000" flipH="1">
            <a:off x="-176" y="0"/>
            <a:ext cx="4140128" cy="612000"/>
          </a:xfrm>
          <a:prstGeom prst="snip1Rect">
            <a:avLst>
              <a:gd name="adj" fmla="val 39534"/>
            </a:avLst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0" name="29 CuadroTexto"/>
          <p:cNvSpPr txBox="1"/>
          <p:nvPr/>
        </p:nvSpPr>
        <p:spPr>
          <a:xfrm>
            <a:off x="254460" y="51470"/>
            <a:ext cx="35974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 smtClean="0"/>
              <a:t>TRADUCCIÓN DEL ADN</a:t>
            </a:r>
            <a:endParaRPr lang="es-ES" sz="2800" b="1" dirty="0"/>
          </a:p>
        </p:txBody>
      </p:sp>
      <p:grpSp>
        <p:nvGrpSpPr>
          <p:cNvPr id="2" name="98 Grupo"/>
          <p:cNvGrpSpPr>
            <a:grpSpLocks noChangeAspect="1"/>
          </p:cNvGrpSpPr>
          <p:nvPr/>
        </p:nvGrpSpPr>
        <p:grpSpPr>
          <a:xfrm>
            <a:off x="5018959" y="735942"/>
            <a:ext cx="2793400" cy="3563999"/>
            <a:chOff x="2771795" y="1059584"/>
            <a:chExt cx="2088229" cy="2664300"/>
          </a:xfrm>
        </p:grpSpPr>
        <p:grpSp>
          <p:nvGrpSpPr>
            <p:cNvPr id="3" name="65 Grupo"/>
            <p:cNvGrpSpPr/>
            <p:nvPr/>
          </p:nvGrpSpPr>
          <p:grpSpPr>
            <a:xfrm>
              <a:off x="2771795" y="1059584"/>
              <a:ext cx="2088229" cy="2664300"/>
              <a:chOff x="5076056" y="1419622"/>
              <a:chExt cx="2088232" cy="2664296"/>
            </a:xfrm>
          </p:grpSpPr>
          <p:sp>
            <p:nvSpPr>
              <p:cNvPr id="35" name="34 Elipse"/>
              <p:cNvSpPr/>
              <p:nvPr/>
            </p:nvSpPr>
            <p:spPr>
              <a:xfrm>
                <a:off x="5076056" y="2211710"/>
                <a:ext cx="2088232" cy="1872208"/>
              </a:xfrm>
              <a:prstGeom prst="ellipse">
                <a:avLst/>
              </a:prstGeom>
              <a:solidFill>
                <a:srgbClr val="00808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 dirty="0"/>
              </a:p>
            </p:txBody>
          </p:sp>
          <p:sp>
            <p:nvSpPr>
              <p:cNvPr id="33" name="32 Elipse"/>
              <p:cNvSpPr/>
              <p:nvPr/>
            </p:nvSpPr>
            <p:spPr>
              <a:xfrm>
                <a:off x="5364088" y="1419622"/>
                <a:ext cx="1512168" cy="1152128"/>
              </a:xfrm>
              <a:prstGeom prst="ellipse">
                <a:avLst/>
              </a:prstGeom>
              <a:solidFill>
                <a:srgbClr val="00808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 dirty="0"/>
              </a:p>
            </p:txBody>
          </p:sp>
        </p:grpSp>
        <p:sp>
          <p:nvSpPr>
            <p:cNvPr id="78" name="77 Elipse"/>
            <p:cNvSpPr/>
            <p:nvPr/>
          </p:nvSpPr>
          <p:spPr>
            <a:xfrm>
              <a:off x="3347860" y="1635647"/>
              <a:ext cx="288032" cy="288032"/>
            </a:xfrm>
            <a:prstGeom prst="ellipse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79" name="78 Elipse"/>
            <p:cNvSpPr/>
            <p:nvPr/>
          </p:nvSpPr>
          <p:spPr>
            <a:xfrm>
              <a:off x="3995936" y="1635646"/>
              <a:ext cx="288032" cy="288032"/>
            </a:xfrm>
            <a:prstGeom prst="ellipse">
              <a:avLst/>
            </a:prstGeom>
            <a:solidFill>
              <a:srgbClr val="00CCFF"/>
            </a:solidFill>
            <a:ln>
              <a:solidFill>
                <a:srgbClr val="00CC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</p:grpSp>
      <p:sp>
        <p:nvSpPr>
          <p:cNvPr id="36" name="35 Rectángulo"/>
          <p:cNvSpPr/>
          <p:nvPr/>
        </p:nvSpPr>
        <p:spPr>
          <a:xfrm rot="5400000" flipV="1">
            <a:off x="5966207" y="2175686"/>
            <a:ext cx="467996" cy="108000"/>
          </a:xfrm>
          <a:prstGeom prst="rect">
            <a:avLst/>
          </a:prstGeom>
          <a:solidFill>
            <a:srgbClr val="CC0099"/>
          </a:solidFill>
          <a:ln>
            <a:solidFill>
              <a:srgbClr val="CC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7" name="36 Rectángulo"/>
          <p:cNvSpPr/>
          <p:nvPr/>
        </p:nvSpPr>
        <p:spPr>
          <a:xfrm rot="5400000" flipV="1">
            <a:off x="6296519" y="2175685"/>
            <a:ext cx="467996" cy="108000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8" name="37 Rectángulo"/>
          <p:cNvSpPr/>
          <p:nvPr/>
        </p:nvSpPr>
        <p:spPr>
          <a:xfrm rot="5400000" flipV="1">
            <a:off x="6647157" y="2175685"/>
            <a:ext cx="467996" cy="108000"/>
          </a:xfrm>
          <a:prstGeom prst="rect">
            <a:avLst/>
          </a:prstGeom>
          <a:solidFill>
            <a:srgbClr val="CC0099"/>
          </a:solidFill>
          <a:ln>
            <a:solidFill>
              <a:srgbClr val="CC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9" name="38 Rectángulo"/>
          <p:cNvSpPr/>
          <p:nvPr/>
        </p:nvSpPr>
        <p:spPr>
          <a:xfrm>
            <a:off x="6084279" y="1995686"/>
            <a:ext cx="1008000" cy="133729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40" name="39 Rectángulo"/>
          <p:cNvSpPr/>
          <p:nvPr/>
        </p:nvSpPr>
        <p:spPr>
          <a:xfrm rot="5400000" flipV="1">
            <a:off x="6974319" y="2175686"/>
            <a:ext cx="467996" cy="108000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43" name="42 Rectángulo"/>
          <p:cNvSpPr/>
          <p:nvPr/>
        </p:nvSpPr>
        <p:spPr>
          <a:xfrm rot="5400000" flipV="1">
            <a:off x="7304631" y="2175685"/>
            <a:ext cx="467996" cy="108000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44" name="43 Rectángulo"/>
          <p:cNvSpPr/>
          <p:nvPr/>
        </p:nvSpPr>
        <p:spPr>
          <a:xfrm rot="5400000" flipV="1">
            <a:off x="7655269" y="2175685"/>
            <a:ext cx="467996" cy="1080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46" name="45 Rectángulo"/>
          <p:cNvSpPr/>
          <p:nvPr/>
        </p:nvSpPr>
        <p:spPr>
          <a:xfrm>
            <a:off x="7092391" y="1995686"/>
            <a:ext cx="1008000" cy="133729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3" name="52 Rectángulo"/>
          <p:cNvSpPr/>
          <p:nvPr/>
        </p:nvSpPr>
        <p:spPr>
          <a:xfrm>
            <a:off x="8100504" y="1995686"/>
            <a:ext cx="1008000" cy="133729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4" name="53 Rectángulo"/>
          <p:cNvSpPr/>
          <p:nvPr/>
        </p:nvSpPr>
        <p:spPr>
          <a:xfrm rot="5400000" flipV="1">
            <a:off x="2941983" y="2175686"/>
            <a:ext cx="467996" cy="108000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5" name="54 Rectángulo"/>
          <p:cNvSpPr/>
          <p:nvPr/>
        </p:nvSpPr>
        <p:spPr>
          <a:xfrm rot="5400000" flipV="1">
            <a:off x="3272295" y="2175685"/>
            <a:ext cx="467996" cy="108000"/>
          </a:xfrm>
          <a:prstGeom prst="rect">
            <a:avLst/>
          </a:prstGeom>
          <a:solidFill>
            <a:srgbClr val="CC0099"/>
          </a:solidFill>
          <a:ln>
            <a:solidFill>
              <a:srgbClr val="CC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6" name="55 Rectángulo"/>
          <p:cNvSpPr/>
          <p:nvPr/>
        </p:nvSpPr>
        <p:spPr>
          <a:xfrm rot="5400000" flipV="1">
            <a:off x="3622933" y="2175685"/>
            <a:ext cx="467996" cy="108000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7" name="56 Rectángulo"/>
          <p:cNvSpPr/>
          <p:nvPr/>
        </p:nvSpPr>
        <p:spPr>
          <a:xfrm>
            <a:off x="3060055" y="1995686"/>
            <a:ext cx="1008000" cy="133729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8" name="57 Rectángulo"/>
          <p:cNvSpPr/>
          <p:nvPr/>
        </p:nvSpPr>
        <p:spPr>
          <a:xfrm rot="5400000" flipV="1">
            <a:off x="3950095" y="2175686"/>
            <a:ext cx="467996" cy="1080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9" name="58 Rectángulo"/>
          <p:cNvSpPr/>
          <p:nvPr/>
        </p:nvSpPr>
        <p:spPr>
          <a:xfrm rot="5400000" flipV="1">
            <a:off x="4280407" y="2175685"/>
            <a:ext cx="467996" cy="1080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60" name="59 Rectángulo"/>
          <p:cNvSpPr/>
          <p:nvPr/>
        </p:nvSpPr>
        <p:spPr>
          <a:xfrm rot="5400000" flipV="1">
            <a:off x="4631045" y="2175685"/>
            <a:ext cx="467996" cy="108000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0" name="49 Elipse"/>
          <p:cNvSpPr/>
          <p:nvPr/>
        </p:nvSpPr>
        <p:spPr>
          <a:xfrm>
            <a:off x="5796136" y="2690509"/>
            <a:ext cx="385297" cy="385297"/>
          </a:xfrm>
          <a:prstGeom prst="ellipse">
            <a:avLst/>
          </a:prstGeom>
          <a:solidFill>
            <a:srgbClr val="FF0066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1" name="50 Elipse"/>
          <p:cNvSpPr/>
          <p:nvPr/>
        </p:nvSpPr>
        <p:spPr>
          <a:xfrm>
            <a:off x="6663053" y="2690509"/>
            <a:ext cx="385297" cy="385297"/>
          </a:xfrm>
          <a:prstGeom prst="ellipse">
            <a:avLst/>
          </a:prstGeom>
          <a:solidFill>
            <a:srgbClr val="FF0066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61" name="60 Rectángulo"/>
          <p:cNvSpPr/>
          <p:nvPr/>
        </p:nvSpPr>
        <p:spPr>
          <a:xfrm>
            <a:off x="4068167" y="1995686"/>
            <a:ext cx="1008000" cy="133729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62" name="61 Rectángulo"/>
          <p:cNvSpPr/>
          <p:nvPr/>
        </p:nvSpPr>
        <p:spPr>
          <a:xfrm rot="5400000" flipV="1">
            <a:off x="4958208" y="2175686"/>
            <a:ext cx="467996" cy="108000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63" name="62 Rectángulo"/>
          <p:cNvSpPr/>
          <p:nvPr/>
        </p:nvSpPr>
        <p:spPr>
          <a:xfrm rot="5400000" flipV="1">
            <a:off x="5288520" y="2175685"/>
            <a:ext cx="467996" cy="108000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64" name="63 Rectángulo"/>
          <p:cNvSpPr/>
          <p:nvPr/>
        </p:nvSpPr>
        <p:spPr>
          <a:xfrm rot="5400000" flipV="1">
            <a:off x="5639158" y="2175685"/>
            <a:ext cx="467996" cy="1080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65" name="64 Rectángulo"/>
          <p:cNvSpPr/>
          <p:nvPr/>
        </p:nvSpPr>
        <p:spPr>
          <a:xfrm>
            <a:off x="5076280" y="1995686"/>
            <a:ext cx="1008000" cy="133729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67" name="66 Forma libre"/>
          <p:cNvSpPr/>
          <p:nvPr/>
        </p:nvSpPr>
        <p:spPr>
          <a:xfrm rot="3732044">
            <a:off x="5963860" y="3587992"/>
            <a:ext cx="932329" cy="322730"/>
          </a:xfrm>
          <a:custGeom>
            <a:avLst/>
            <a:gdLst>
              <a:gd name="connsiteX0" fmla="*/ 0 w 932329"/>
              <a:gd name="connsiteY0" fmla="*/ 53789 h 322730"/>
              <a:gd name="connsiteX1" fmla="*/ 62753 w 932329"/>
              <a:gd name="connsiteY1" fmla="*/ 322730 h 322730"/>
              <a:gd name="connsiteX2" fmla="*/ 233082 w 932329"/>
              <a:gd name="connsiteY2" fmla="*/ 0 h 322730"/>
              <a:gd name="connsiteX3" fmla="*/ 259976 w 932329"/>
              <a:gd name="connsiteY3" fmla="*/ 277906 h 322730"/>
              <a:gd name="connsiteX4" fmla="*/ 412376 w 932329"/>
              <a:gd name="connsiteY4" fmla="*/ 98612 h 322730"/>
              <a:gd name="connsiteX5" fmla="*/ 206188 w 932329"/>
              <a:gd name="connsiteY5" fmla="*/ 71718 h 322730"/>
              <a:gd name="connsiteX6" fmla="*/ 493059 w 932329"/>
              <a:gd name="connsiteY6" fmla="*/ 313765 h 322730"/>
              <a:gd name="connsiteX7" fmla="*/ 770965 w 932329"/>
              <a:gd name="connsiteY7" fmla="*/ 98612 h 322730"/>
              <a:gd name="connsiteX8" fmla="*/ 842682 w 932329"/>
              <a:gd name="connsiteY8" fmla="*/ 35859 h 322730"/>
              <a:gd name="connsiteX9" fmla="*/ 609600 w 932329"/>
              <a:gd name="connsiteY9" fmla="*/ 80683 h 322730"/>
              <a:gd name="connsiteX10" fmla="*/ 887506 w 932329"/>
              <a:gd name="connsiteY10" fmla="*/ 259977 h 322730"/>
              <a:gd name="connsiteX11" fmla="*/ 932329 w 932329"/>
              <a:gd name="connsiteY11" fmla="*/ 233083 h 322730"/>
              <a:gd name="connsiteX12" fmla="*/ 923365 w 932329"/>
              <a:gd name="connsiteY12" fmla="*/ 71718 h 3227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32329" h="322730">
                <a:moveTo>
                  <a:pt x="0" y="53789"/>
                </a:moveTo>
                <a:lnTo>
                  <a:pt x="62753" y="322730"/>
                </a:lnTo>
                <a:lnTo>
                  <a:pt x="233082" y="0"/>
                </a:lnTo>
                <a:lnTo>
                  <a:pt x="259976" y="277906"/>
                </a:lnTo>
                <a:lnTo>
                  <a:pt x="412376" y="98612"/>
                </a:lnTo>
                <a:lnTo>
                  <a:pt x="206188" y="71718"/>
                </a:lnTo>
                <a:lnTo>
                  <a:pt x="493059" y="313765"/>
                </a:lnTo>
                <a:lnTo>
                  <a:pt x="770965" y="98612"/>
                </a:lnTo>
                <a:lnTo>
                  <a:pt x="842682" y="35859"/>
                </a:lnTo>
                <a:lnTo>
                  <a:pt x="609600" y="80683"/>
                </a:lnTo>
                <a:lnTo>
                  <a:pt x="887506" y="259977"/>
                </a:lnTo>
                <a:lnTo>
                  <a:pt x="932329" y="233083"/>
                </a:lnTo>
                <a:lnTo>
                  <a:pt x="923365" y="71718"/>
                </a:lnTo>
              </a:path>
            </a:pathLst>
          </a:custGeom>
          <a:ln w="76200"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4" name="76 Grupo"/>
          <p:cNvGrpSpPr/>
          <p:nvPr/>
        </p:nvGrpSpPr>
        <p:grpSpPr>
          <a:xfrm rot="19902303">
            <a:off x="4886295" y="2722161"/>
            <a:ext cx="1008112" cy="1884041"/>
            <a:chOff x="3132063" y="2499742"/>
            <a:chExt cx="1008112" cy="1884041"/>
          </a:xfrm>
        </p:grpSpPr>
        <p:grpSp>
          <p:nvGrpSpPr>
            <p:cNvPr id="5" name="144 Grupo"/>
            <p:cNvGrpSpPr/>
            <p:nvPr/>
          </p:nvGrpSpPr>
          <p:grpSpPr>
            <a:xfrm>
              <a:off x="3132063" y="2499742"/>
              <a:ext cx="1008000" cy="467998"/>
              <a:chOff x="2771800" y="2859782"/>
              <a:chExt cx="1008000" cy="467998"/>
            </a:xfrm>
          </p:grpSpPr>
          <p:sp>
            <p:nvSpPr>
              <p:cNvPr id="68" name="67 Rectángulo"/>
              <p:cNvSpPr/>
              <p:nvPr/>
            </p:nvSpPr>
            <p:spPr>
              <a:xfrm rot="16200000">
                <a:off x="2653728" y="3039780"/>
                <a:ext cx="467996" cy="108000"/>
              </a:xfrm>
              <a:prstGeom prst="rect">
                <a:avLst/>
              </a:prstGeom>
              <a:solidFill>
                <a:srgbClr val="CC0099"/>
              </a:solidFill>
              <a:ln>
                <a:solidFill>
                  <a:srgbClr val="CC00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 dirty="0"/>
              </a:p>
            </p:txBody>
          </p:sp>
          <p:sp>
            <p:nvSpPr>
              <p:cNvPr id="69" name="68 Rectángulo"/>
              <p:cNvSpPr/>
              <p:nvPr/>
            </p:nvSpPr>
            <p:spPr>
              <a:xfrm rot="16200000">
                <a:off x="2984040" y="3039781"/>
                <a:ext cx="467996" cy="108000"/>
              </a:xfrm>
              <a:prstGeom prst="rect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 dirty="0"/>
              </a:p>
            </p:txBody>
          </p:sp>
          <p:sp>
            <p:nvSpPr>
              <p:cNvPr id="70" name="69 Rectángulo"/>
              <p:cNvSpPr/>
              <p:nvPr/>
            </p:nvSpPr>
            <p:spPr>
              <a:xfrm rot="16200000">
                <a:off x="3334678" y="3039781"/>
                <a:ext cx="467996" cy="108000"/>
              </a:xfrm>
              <a:prstGeom prst="rect">
                <a:avLst/>
              </a:prstGeom>
              <a:solidFill>
                <a:srgbClr val="00FF99"/>
              </a:solidFill>
              <a:ln>
                <a:solidFill>
                  <a:srgbClr val="00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 dirty="0"/>
              </a:p>
            </p:txBody>
          </p:sp>
          <p:sp>
            <p:nvSpPr>
              <p:cNvPr id="71" name="70 Rectángulo"/>
              <p:cNvSpPr/>
              <p:nvPr/>
            </p:nvSpPr>
            <p:spPr>
              <a:xfrm flipV="1">
                <a:off x="2771800" y="3194051"/>
                <a:ext cx="1008000" cy="133729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 dirty="0"/>
              </a:p>
            </p:txBody>
          </p:sp>
        </p:grpSp>
        <p:sp>
          <p:nvSpPr>
            <p:cNvPr id="66" name="65 Forma libre"/>
            <p:cNvSpPr/>
            <p:nvPr/>
          </p:nvSpPr>
          <p:spPr>
            <a:xfrm>
              <a:off x="3900477" y="2859782"/>
              <a:ext cx="239698" cy="1524001"/>
            </a:xfrm>
            <a:custGeom>
              <a:avLst/>
              <a:gdLst>
                <a:gd name="connsiteX0" fmla="*/ 106532 w 239698"/>
                <a:gd name="connsiteY0" fmla="*/ 0 h 1524001"/>
                <a:gd name="connsiteX1" fmla="*/ 106532 w 239698"/>
                <a:gd name="connsiteY1" fmla="*/ 301841 h 1524001"/>
                <a:gd name="connsiteX2" fmla="*/ 115410 w 239698"/>
                <a:gd name="connsiteY2" fmla="*/ 932156 h 1524001"/>
                <a:gd name="connsiteX3" fmla="*/ 0 w 239698"/>
                <a:gd name="connsiteY3" fmla="*/ 941033 h 1524001"/>
                <a:gd name="connsiteX4" fmla="*/ 0 w 239698"/>
                <a:gd name="connsiteY4" fmla="*/ 1180731 h 1524001"/>
                <a:gd name="connsiteX5" fmla="*/ 115410 w 239698"/>
                <a:gd name="connsiteY5" fmla="*/ 1322773 h 1524001"/>
                <a:gd name="connsiteX6" fmla="*/ 239698 w 239698"/>
                <a:gd name="connsiteY6" fmla="*/ 1313896 h 1524001"/>
                <a:gd name="connsiteX7" fmla="*/ 239698 w 239698"/>
                <a:gd name="connsiteY7" fmla="*/ 62144 h 15240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39698" h="1524001">
                  <a:moveTo>
                    <a:pt x="106532" y="0"/>
                  </a:moveTo>
                  <a:lnTo>
                    <a:pt x="106532" y="301841"/>
                  </a:lnTo>
                  <a:lnTo>
                    <a:pt x="115410" y="932156"/>
                  </a:lnTo>
                  <a:lnTo>
                    <a:pt x="0" y="941033"/>
                  </a:lnTo>
                  <a:lnTo>
                    <a:pt x="0" y="1180731"/>
                  </a:lnTo>
                  <a:lnTo>
                    <a:pt x="115410" y="1322773"/>
                  </a:lnTo>
                  <a:cubicBezTo>
                    <a:pt x="156839" y="1319814"/>
                    <a:pt x="218983" y="1524001"/>
                    <a:pt x="239698" y="1313896"/>
                  </a:cubicBezTo>
                  <a:lnTo>
                    <a:pt x="239698" y="62144"/>
                  </a:lnTo>
                </a:path>
              </a:pathLst>
            </a:custGeom>
            <a:solidFill>
              <a:srgbClr val="FFFF00"/>
            </a:solidFill>
            <a:ln w="5715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grpSp>
        <p:nvGrpSpPr>
          <p:cNvPr id="6" name="144 Grupo"/>
          <p:cNvGrpSpPr/>
          <p:nvPr/>
        </p:nvGrpSpPr>
        <p:grpSpPr>
          <a:xfrm>
            <a:off x="6084168" y="2499742"/>
            <a:ext cx="1008000" cy="467998"/>
            <a:chOff x="2771800" y="2859782"/>
            <a:chExt cx="1008000" cy="467998"/>
          </a:xfrm>
        </p:grpSpPr>
        <p:sp>
          <p:nvSpPr>
            <p:cNvPr id="72" name="71 Rectángulo"/>
            <p:cNvSpPr/>
            <p:nvPr/>
          </p:nvSpPr>
          <p:spPr>
            <a:xfrm rot="16200000">
              <a:off x="2653728" y="3039780"/>
              <a:ext cx="467996" cy="108000"/>
            </a:xfrm>
            <a:prstGeom prst="rect">
              <a:avLst/>
            </a:prstGeom>
            <a:solidFill>
              <a:srgbClr val="FF6600"/>
            </a:solidFill>
            <a:ln>
              <a:solidFill>
                <a:srgbClr val="FF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74" name="73 Rectángulo"/>
            <p:cNvSpPr/>
            <p:nvPr/>
          </p:nvSpPr>
          <p:spPr>
            <a:xfrm rot="16200000">
              <a:off x="2984040" y="3039781"/>
              <a:ext cx="467996" cy="108000"/>
            </a:xfrm>
            <a:prstGeom prst="rect">
              <a:avLst/>
            </a:prstGeom>
            <a:solidFill>
              <a:srgbClr val="CC0099"/>
            </a:solidFill>
            <a:ln>
              <a:solidFill>
                <a:srgbClr val="CC00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75" name="74 Rectángulo"/>
            <p:cNvSpPr/>
            <p:nvPr/>
          </p:nvSpPr>
          <p:spPr>
            <a:xfrm rot="16200000">
              <a:off x="3334678" y="3039781"/>
              <a:ext cx="467996" cy="108000"/>
            </a:xfrm>
            <a:prstGeom prst="rect">
              <a:avLst/>
            </a:prstGeom>
            <a:solidFill>
              <a:srgbClr val="FF6600"/>
            </a:solidFill>
            <a:ln>
              <a:solidFill>
                <a:srgbClr val="FF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76" name="75 Rectángulo"/>
            <p:cNvSpPr/>
            <p:nvPr/>
          </p:nvSpPr>
          <p:spPr>
            <a:xfrm flipV="1">
              <a:off x="2771800" y="3194051"/>
              <a:ext cx="1008000" cy="133729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</p:grpSp>
      <p:sp>
        <p:nvSpPr>
          <p:cNvPr id="81" name="80 Forma libre"/>
          <p:cNvSpPr/>
          <p:nvPr/>
        </p:nvSpPr>
        <p:spPr>
          <a:xfrm>
            <a:off x="6844690" y="2956264"/>
            <a:ext cx="221942" cy="1464816"/>
          </a:xfrm>
          <a:custGeom>
            <a:avLst/>
            <a:gdLst>
              <a:gd name="connsiteX0" fmla="*/ 106532 w 221942"/>
              <a:gd name="connsiteY0" fmla="*/ 17755 h 1464816"/>
              <a:gd name="connsiteX1" fmla="*/ 106532 w 221942"/>
              <a:gd name="connsiteY1" fmla="*/ 381740 h 1464816"/>
              <a:gd name="connsiteX2" fmla="*/ 177553 w 221942"/>
              <a:gd name="connsiteY2" fmla="*/ 470517 h 1464816"/>
              <a:gd name="connsiteX3" fmla="*/ 115409 w 221942"/>
              <a:gd name="connsiteY3" fmla="*/ 541538 h 1464816"/>
              <a:gd name="connsiteX4" fmla="*/ 115409 w 221942"/>
              <a:gd name="connsiteY4" fmla="*/ 790113 h 1464816"/>
              <a:gd name="connsiteX5" fmla="*/ 0 w 221942"/>
              <a:gd name="connsiteY5" fmla="*/ 896645 h 1464816"/>
              <a:gd name="connsiteX6" fmla="*/ 115409 w 221942"/>
              <a:gd name="connsiteY6" fmla="*/ 985421 h 1464816"/>
              <a:gd name="connsiteX7" fmla="*/ 124287 w 221942"/>
              <a:gd name="connsiteY7" fmla="*/ 1278385 h 1464816"/>
              <a:gd name="connsiteX8" fmla="*/ 204186 w 221942"/>
              <a:gd name="connsiteY8" fmla="*/ 1251752 h 1464816"/>
              <a:gd name="connsiteX9" fmla="*/ 221942 w 221942"/>
              <a:gd name="connsiteY9" fmla="*/ 0 h 14648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21942" h="1464816">
                <a:moveTo>
                  <a:pt x="106532" y="17755"/>
                </a:moveTo>
                <a:lnTo>
                  <a:pt x="106532" y="381740"/>
                </a:lnTo>
                <a:lnTo>
                  <a:pt x="177553" y="470517"/>
                </a:lnTo>
                <a:lnTo>
                  <a:pt x="115409" y="541538"/>
                </a:lnTo>
                <a:lnTo>
                  <a:pt x="115409" y="790113"/>
                </a:lnTo>
                <a:lnTo>
                  <a:pt x="0" y="896645"/>
                </a:lnTo>
                <a:lnTo>
                  <a:pt x="115409" y="985421"/>
                </a:lnTo>
                <a:cubicBezTo>
                  <a:pt x="118368" y="1083076"/>
                  <a:pt x="109491" y="1229558"/>
                  <a:pt x="124287" y="1278385"/>
                </a:cubicBezTo>
                <a:cubicBezTo>
                  <a:pt x="150920" y="1269507"/>
                  <a:pt x="187910" y="1464816"/>
                  <a:pt x="204186" y="1251752"/>
                </a:cubicBezTo>
                <a:lnTo>
                  <a:pt x="221942" y="0"/>
                </a:lnTo>
              </a:path>
            </a:pathLst>
          </a:custGeom>
          <a:solidFill>
            <a:srgbClr val="FFFF00"/>
          </a:solidFill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7" name="103 Grupo"/>
          <p:cNvGrpSpPr/>
          <p:nvPr/>
        </p:nvGrpSpPr>
        <p:grpSpPr>
          <a:xfrm>
            <a:off x="4040294" y="4248041"/>
            <a:ext cx="3698367" cy="627965"/>
            <a:chOff x="4040294" y="4248041"/>
            <a:chExt cx="3698367" cy="627965"/>
          </a:xfrm>
        </p:grpSpPr>
        <p:grpSp>
          <p:nvGrpSpPr>
            <p:cNvPr id="8" name="84 Grupo"/>
            <p:cNvGrpSpPr/>
            <p:nvPr/>
          </p:nvGrpSpPr>
          <p:grpSpPr>
            <a:xfrm>
              <a:off x="4040294" y="4248041"/>
              <a:ext cx="2835962" cy="627965"/>
              <a:chOff x="3903550" y="4248041"/>
              <a:chExt cx="2835962" cy="627965"/>
            </a:xfrm>
          </p:grpSpPr>
          <p:grpSp>
            <p:nvGrpSpPr>
              <p:cNvPr id="9" name="89 Grupo"/>
              <p:cNvGrpSpPr/>
              <p:nvPr/>
            </p:nvGrpSpPr>
            <p:grpSpPr>
              <a:xfrm>
                <a:off x="3903550" y="4248041"/>
                <a:ext cx="2735974" cy="627965"/>
                <a:chOff x="3903550" y="4248041"/>
                <a:chExt cx="2735974" cy="627965"/>
              </a:xfrm>
            </p:grpSpPr>
            <p:sp>
              <p:nvSpPr>
                <p:cNvPr id="90" name="89 CuadroTexto"/>
                <p:cNvSpPr txBox="1"/>
                <p:nvPr/>
              </p:nvSpPr>
              <p:spPr>
                <a:xfrm rot="2586040">
                  <a:off x="5919455" y="4258349"/>
                  <a:ext cx="720069" cy="58477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s-ES" sz="3200" dirty="0" smtClean="0">
                      <a:solidFill>
                        <a:srgbClr val="FF0066"/>
                      </a:solidFill>
                    </a:rPr>
                    <a:t>Ser</a:t>
                  </a:r>
                  <a:endParaRPr lang="es-ES" sz="3200" dirty="0">
                    <a:solidFill>
                      <a:srgbClr val="FF0066"/>
                    </a:solidFill>
                  </a:endParaRPr>
                </a:p>
              </p:txBody>
            </p:sp>
            <p:grpSp>
              <p:nvGrpSpPr>
                <p:cNvPr id="10" name="79 Grupo"/>
                <p:cNvGrpSpPr/>
                <p:nvPr/>
              </p:nvGrpSpPr>
              <p:grpSpPr>
                <a:xfrm>
                  <a:off x="3903550" y="4248041"/>
                  <a:ext cx="1964594" cy="627965"/>
                  <a:chOff x="3840491" y="4248041"/>
                  <a:chExt cx="1964594" cy="627965"/>
                </a:xfrm>
              </p:grpSpPr>
              <p:grpSp>
                <p:nvGrpSpPr>
                  <p:cNvPr id="11" name="51 Grupo"/>
                  <p:cNvGrpSpPr/>
                  <p:nvPr/>
                </p:nvGrpSpPr>
                <p:grpSpPr>
                  <a:xfrm rot="19062422">
                    <a:off x="3840491" y="4248041"/>
                    <a:ext cx="1094744" cy="627965"/>
                    <a:chOff x="4397943" y="3590704"/>
                    <a:chExt cx="1094744" cy="627965"/>
                  </a:xfrm>
                </p:grpSpPr>
                <p:sp>
                  <p:nvSpPr>
                    <p:cNvPr id="97" name="96 Cheurón"/>
                    <p:cNvSpPr/>
                    <p:nvPr/>
                  </p:nvSpPr>
                  <p:spPr>
                    <a:xfrm rot="2580543">
                      <a:off x="4397943" y="3590704"/>
                      <a:ext cx="1094744" cy="554379"/>
                    </a:xfrm>
                    <a:prstGeom prst="chevron">
                      <a:avLst/>
                    </a:prstGeom>
                    <a:solidFill>
                      <a:srgbClr val="FF0066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s-E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99" name="98 CuadroTexto"/>
                    <p:cNvSpPr txBox="1"/>
                    <p:nvPr/>
                  </p:nvSpPr>
                  <p:spPr>
                    <a:xfrm rot="2586040">
                      <a:off x="4530427" y="3633894"/>
                      <a:ext cx="890372" cy="584775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s-ES" sz="3200" dirty="0" smtClean="0"/>
                        <a:t>Met</a:t>
                      </a:r>
                      <a:endParaRPr lang="es-ES" sz="3200" dirty="0"/>
                    </a:p>
                  </p:txBody>
                </p:sp>
              </p:grpSp>
              <p:grpSp>
                <p:nvGrpSpPr>
                  <p:cNvPr id="12" name="71 Grupo"/>
                  <p:cNvGrpSpPr/>
                  <p:nvPr/>
                </p:nvGrpSpPr>
                <p:grpSpPr>
                  <a:xfrm rot="19002165">
                    <a:off x="4710341" y="4248041"/>
                    <a:ext cx="1094744" cy="627965"/>
                    <a:chOff x="4397943" y="3590704"/>
                    <a:chExt cx="1094744" cy="627965"/>
                  </a:xfrm>
                </p:grpSpPr>
                <p:sp>
                  <p:nvSpPr>
                    <p:cNvPr id="95" name="94 Cheurón"/>
                    <p:cNvSpPr/>
                    <p:nvPr/>
                  </p:nvSpPr>
                  <p:spPr>
                    <a:xfrm rot="2580543">
                      <a:off x="4397943" y="3590704"/>
                      <a:ext cx="1094744" cy="554379"/>
                    </a:xfrm>
                    <a:prstGeom prst="chevron">
                      <a:avLst/>
                    </a:prstGeom>
                    <a:solidFill>
                      <a:srgbClr val="FF660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s-E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96" name="95 CuadroTexto"/>
                    <p:cNvSpPr txBox="1"/>
                    <p:nvPr/>
                  </p:nvSpPr>
                  <p:spPr>
                    <a:xfrm rot="2586040">
                      <a:off x="4601248" y="3633894"/>
                      <a:ext cx="748731" cy="584775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s-ES" sz="3200" dirty="0" smtClean="0"/>
                        <a:t>Pro</a:t>
                      </a:r>
                      <a:endParaRPr lang="es-ES" sz="3200" dirty="0"/>
                    </a:p>
                  </p:txBody>
                </p:sp>
              </p:grpSp>
            </p:grpSp>
          </p:grpSp>
          <p:grpSp>
            <p:nvGrpSpPr>
              <p:cNvPr id="13" name="86 Grupo"/>
              <p:cNvGrpSpPr/>
              <p:nvPr/>
            </p:nvGrpSpPr>
            <p:grpSpPr>
              <a:xfrm rot="18963800">
                <a:off x="5644768" y="4248041"/>
                <a:ext cx="1094744" cy="627965"/>
                <a:chOff x="4397943" y="3590704"/>
                <a:chExt cx="1094744" cy="627965"/>
              </a:xfrm>
            </p:grpSpPr>
            <p:sp>
              <p:nvSpPr>
                <p:cNvPr id="88" name="87 Cheurón"/>
                <p:cNvSpPr/>
                <p:nvPr/>
              </p:nvSpPr>
              <p:spPr>
                <a:xfrm rot="2580543">
                  <a:off x="4397943" y="3590704"/>
                  <a:ext cx="1094744" cy="554379"/>
                </a:xfrm>
                <a:prstGeom prst="chevron">
                  <a:avLst/>
                </a:prstGeom>
                <a:solidFill>
                  <a:srgbClr val="00FF99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E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89" name="88 CuadroTexto"/>
                <p:cNvSpPr txBox="1"/>
                <p:nvPr/>
              </p:nvSpPr>
              <p:spPr>
                <a:xfrm rot="2586040">
                  <a:off x="4615579" y="3633894"/>
                  <a:ext cx="720069" cy="58477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s-ES" sz="3200" dirty="0" smtClean="0"/>
                    <a:t>Ser</a:t>
                  </a:r>
                  <a:endParaRPr lang="es-ES" sz="3200" dirty="0"/>
                </a:p>
              </p:txBody>
            </p:sp>
          </p:grpSp>
        </p:grpSp>
        <p:grpSp>
          <p:nvGrpSpPr>
            <p:cNvPr id="14" name="102 Grupo"/>
            <p:cNvGrpSpPr/>
            <p:nvPr/>
          </p:nvGrpSpPr>
          <p:grpSpPr>
            <a:xfrm>
              <a:off x="6643917" y="4257776"/>
              <a:ext cx="1094744" cy="591985"/>
              <a:chOff x="6643917" y="4257776"/>
              <a:chExt cx="1094744" cy="591985"/>
            </a:xfrm>
          </p:grpSpPr>
          <p:sp>
            <p:nvSpPr>
              <p:cNvPr id="101" name="100 Cheurón"/>
              <p:cNvSpPr/>
              <p:nvPr/>
            </p:nvSpPr>
            <p:spPr>
              <a:xfrm rot="21094">
                <a:off x="6643917" y="4257776"/>
                <a:ext cx="1094744" cy="554379"/>
              </a:xfrm>
              <a:prstGeom prst="chevron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>
                  <a:solidFill>
                    <a:schemeClr val="tx1"/>
                  </a:solidFill>
                </a:endParaRPr>
              </a:p>
            </p:txBody>
          </p:sp>
          <p:sp>
            <p:nvSpPr>
              <p:cNvPr id="102" name="101 CuadroTexto"/>
              <p:cNvSpPr txBox="1"/>
              <p:nvPr/>
            </p:nvSpPr>
            <p:spPr>
              <a:xfrm rot="26591">
                <a:off x="6899086" y="4264986"/>
                <a:ext cx="694998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ES" sz="3200" dirty="0" smtClean="0"/>
                  <a:t>Tyr</a:t>
                </a:r>
                <a:endParaRPr lang="es-ES" sz="3200" dirty="0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27 Recortar rectángulo de esquina sencilla"/>
          <p:cNvSpPr/>
          <p:nvPr/>
        </p:nvSpPr>
        <p:spPr>
          <a:xfrm rot="10800000" flipH="1">
            <a:off x="-176" y="0"/>
            <a:ext cx="4140128" cy="612000"/>
          </a:xfrm>
          <a:prstGeom prst="snip1Rect">
            <a:avLst>
              <a:gd name="adj" fmla="val 39534"/>
            </a:avLst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0" name="29 CuadroTexto"/>
          <p:cNvSpPr txBox="1"/>
          <p:nvPr/>
        </p:nvSpPr>
        <p:spPr>
          <a:xfrm>
            <a:off x="254460" y="51470"/>
            <a:ext cx="35974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 smtClean="0"/>
              <a:t>TRADUCCIÓN DEL ADN</a:t>
            </a:r>
            <a:endParaRPr lang="es-ES" sz="2800" b="1" dirty="0"/>
          </a:p>
        </p:txBody>
      </p:sp>
      <p:sp>
        <p:nvSpPr>
          <p:cNvPr id="35" name="34 Elipse"/>
          <p:cNvSpPr/>
          <p:nvPr/>
        </p:nvSpPr>
        <p:spPr>
          <a:xfrm>
            <a:off x="3723040" y="1795510"/>
            <a:ext cx="2793400" cy="2504432"/>
          </a:xfrm>
          <a:prstGeom prst="ellipse">
            <a:avLst/>
          </a:prstGeom>
          <a:solidFill>
            <a:srgbClr val="0080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7" name="36 Rectángulo"/>
          <p:cNvSpPr/>
          <p:nvPr/>
        </p:nvSpPr>
        <p:spPr>
          <a:xfrm rot="5400000" flipV="1">
            <a:off x="6944592" y="2175685"/>
            <a:ext cx="467996" cy="108000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8" name="37 Rectángulo"/>
          <p:cNvSpPr/>
          <p:nvPr/>
        </p:nvSpPr>
        <p:spPr>
          <a:xfrm rot="5400000" flipV="1">
            <a:off x="7295230" y="2175685"/>
            <a:ext cx="467996" cy="108000"/>
          </a:xfrm>
          <a:prstGeom prst="rect">
            <a:avLst/>
          </a:prstGeom>
          <a:solidFill>
            <a:srgbClr val="CC0099"/>
          </a:solidFill>
          <a:ln>
            <a:solidFill>
              <a:srgbClr val="CC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40" name="39 Rectángulo"/>
          <p:cNvSpPr/>
          <p:nvPr/>
        </p:nvSpPr>
        <p:spPr>
          <a:xfrm rot="5400000" flipV="1">
            <a:off x="7622392" y="2175686"/>
            <a:ext cx="467996" cy="108000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43" name="42 Rectángulo"/>
          <p:cNvSpPr/>
          <p:nvPr/>
        </p:nvSpPr>
        <p:spPr>
          <a:xfrm rot="5400000" flipV="1">
            <a:off x="7952704" y="2175685"/>
            <a:ext cx="467996" cy="108000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44" name="43 Rectángulo"/>
          <p:cNvSpPr/>
          <p:nvPr/>
        </p:nvSpPr>
        <p:spPr>
          <a:xfrm rot="5400000" flipV="1">
            <a:off x="8303342" y="2175685"/>
            <a:ext cx="467996" cy="1080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46" name="45 Rectángulo"/>
          <p:cNvSpPr/>
          <p:nvPr/>
        </p:nvSpPr>
        <p:spPr>
          <a:xfrm>
            <a:off x="7740464" y="1995686"/>
            <a:ext cx="1008000" cy="133729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grpSp>
        <p:nvGrpSpPr>
          <p:cNvPr id="2" name="65 Grupo"/>
          <p:cNvGrpSpPr/>
          <p:nvPr/>
        </p:nvGrpSpPr>
        <p:grpSpPr>
          <a:xfrm>
            <a:off x="3708128" y="2499742"/>
            <a:ext cx="2044302" cy="2366999"/>
            <a:chOff x="3059832" y="2499742"/>
            <a:chExt cx="2044302" cy="2366999"/>
          </a:xfrm>
        </p:grpSpPr>
        <p:sp>
          <p:nvSpPr>
            <p:cNvPr id="91" name="90 CuadroTexto"/>
            <p:cNvSpPr txBox="1"/>
            <p:nvPr/>
          </p:nvSpPr>
          <p:spPr>
            <a:xfrm rot="2586040">
              <a:off x="3882355" y="4281966"/>
              <a:ext cx="890372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3200" dirty="0" smtClean="0">
                  <a:solidFill>
                    <a:srgbClr val="FF0066"/>
                  </a:solidFill>
                </a:rPr>
                <a:t>Met</a:t>
              </a:r>
              <a:endParaRPr lang="es-ES" sz="3200" dirty="0">
                <a:solidFill>
                  <a:srgbClr val="FF0066"/>
                </a:solidFill>
              </a:endParaRPr>
            </a:p>
          </p:txBody>
        </p:sp>
        <p:sp>
          <p:nvSpPr>
            <p:cNvPr id="49" name="48 Elipse"/>
            <p:cNvSpPr/>
            <p:nvPr/>
          </p:nvSpPr>
          <p:spPr>
            <a:xfrm>
              <a:off x="3851920" y="2690509"/>
              <a:ext cx="385297" cy="385297"/>
            </a:xfrm>
            <a:prstGeom prst="ellipse">
              <a:avLst/>
            </a:prstGeom>
            <a:solidFill>
              <a:srgbClr val="FF0066"/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50" name="49 Elipse"/>
            <p:cNvSpPr/>
            <p:nvPr/>
          </p:nvSpPr>
          <p:spPr>
            <a:xfrm>
              <a:off x="4718837" y="2690509"/>
              <a:ext cx="385297" cy="385297"/>
            </a:xfrm>
            <a:prstGeom prst="ellipse">
              <a:avLst/>
            </a:prstGeom>
            <a:solidFill>
              <a:srgbClr val="FF0066"/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grpSp>
          <p:nvGrpSpPr>
            <p:cNvPr id="3" name="144 Grupo"/>
            <p:cNvGrpSpPr/>
            <p:nvPr/>
          </p:nvGrpSpPr>
          <p:grpSpPr>
            <a:xfrm>
              <a:off x="3059832" y="2499742"/>
              <a:ext cx="1008000" cy="467998"/>
              <a:chOff x="2771800" y="2859782"/>
              <a:chExt cx="1008000" cy="467998"/>
            </a:xfrm>
          </p:grpSpPr>
          <p:sp>
            <p:nvSpPr>
              <p:cNvPr id="86" name="85 Rectángulo"/>
              <p:cNvSpPr/>
              <p:nvPr/>
            </p:nvSpPr>
            <p:spPr>
              <a:xfrm rot="16200000">
                <a:off x="2653728" y="3039780"/>
                <a:ext cx="467996" cy="108000"/>
              </a:xfrm>
              <a:prstGeom prst="rect">
                <a:avLst/>
              </a:prstGeom>
              <a:solidFill>
                <a:srgbClr val="CC0099"/>
              </a:solidFill>
              <a:ln>
                <a:solidFill>
                  <a:srgbClr val="CC00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 dirty="0"/>
              </a:p>
            </p:txBody>
          </p:sp>
          <p:sp>
            <p:nvSpPr>
              <p:cNvPr id="87" name="86 Rectángulo"/>
              <p:cNvSpPr/>
              <p:nvPr/>
            </p:nvSpPr>
            <p:spPr>
              <a:xfrm rot="16200000">
                <a:off x="2984040" y="3039781"/>
                <a:ext cx="467996" cy="108000"/>
              </a:xfrm>
              <a:prstGeom prst="rect">
                <a:avLst/>
              </a:prstGeom>
              <a:solidFill>
                <a:srgbClr val="FF6600"/>
              </a:solidFill>
              <a:ln>
                <a:solidFill>
                  <a:srgbClr val="FF66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 dirty="0"/>
              </a:p>
            </p:txBody>
          </p:sp>
          <p:sp>
            <p:nvSpPr>
              <p:cNvPr id="88" name="87 Rectángulo"/>
              <p:cNvSpPr/>
              <p:nvPr/>
            </p:nvSpPr>
            <p:spPr>
              <a:xfrm rot="16200000">
                <a:off x="3334678" y="3039781"/>
                <a:ext cx="467996" cy="108000"/>
              </a:xfrm>
              <a:prstGeom prst="rect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 dirty="0"/>
              </a:p>
            </p:txBody>
          </p:sp>
          <p:sp>
            <p:nvSpPr>
              <p:cNvPr id="89" name="88 Rectángulo"/>
              <p:cNvSpPr/>
              <p:nvPr/>
            </p:nvSpPr>
            <p:spPr>
              <a:xfrm flipV="1">
                <a:off x="2771800" y="3194051"/>
                <a:ext cx="1008000" cy="133729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 dirty="0"/>
              </a:p>
            </p:txBody>
          </p:sp>
        </p:grpSp>
        <p:sp>
          <p:nvSpPr>
            <p:cNvPr id="90" name="89 Forma libre"/>
            <p:cNvSpPr/>
            <p:nvPr/>
          </p:nvSpPr>
          <p:spPr>
            <a:xfrm>
              <a:off x="3779912" y="2928052"/>
              <a:ext cx="249517" cy="1299882"/>
            </a:xfrm>
            <a:custGeom>
              <a:avLst/>
              <a:gdLst>
                <a:gd name="connsiteX0" fmla="*/ 161365 w 249517"/>
                <a:gd name="connsiteY0" fmla="*/ 35859 h 1299882"/>
                <a:gd name="connsiteX1" fmla="*/ 161365 w 249517"/>
                <a:gd name="connsiteY1" fmla="*/ 322729 h 1299882"/>
                <a:gd name="connsiteX2" fmla="*/ 0 w 249517"/>
                <a:gd name="connsiteY2" fmla="*/ 331694 h 1299882"/>
                <a:gd name="connsiteX3" fmla="*/ 0 w 249517"/>
                <a:gd name="connsiteY3" fmla="*/ 627529 h 1299882"/>
                <a:gd name="connsiteX4" fmla="*/ 143435 w 249517"/>
                <a:gd name="connsiteY4" fmla="*/ 627529 h 1299882"/>
                <a:gd name="connsiteX5" fmla="*/ 143435 w 249517"/>
                <a:gd name="connsiteY5" fmla="*/ 1299882 h 1299882"/>
                <a:gd name="connsiteX6" fmla="*/ 224118 w 249517"/>
                <a:gd name="connsiteY6" fmla="*/ 1281953 h 1299882"/>
                <a:gd name="connsiteX7" fmla="*/ 233082 w 249517"/>
                <a:gd name="connsiteY7" fmla="*/ 0 h 12998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9517" h="1299882">
                  <a:moveTo>
                    <a:pt x="161365" y="35859"/>
                  </a:moveTo>
                  <a:cubicBezTo>
                    <a:pt x="167341" y="148664"/>
                    <a:pt x="173318" y="261470"/>
                    <a:pt x="161365" y="322729"/>
                  </a:cubicBezTo>
                  <a:lnTo>
                    <a:pt x="0" y="331694"/>
                  </a:lnTo>
                  <a:lnTo>
                    <a:pt x="0" y="627529"/>
                  </a:lnTo>
                  <a:lnTo>
                    <a:pt x="143435" y="627529"/>
                  </a:lnTo>
                  <a:lnTo>
                    <a:pt x="143435" y="1299882"/>
                  </a:lnTo>
                  <a:lnTo>
                    <a:pt x="224118" y="1281953"/>
                  </a:lnTo>
                  <a:cubicBezTo>
                    <a:pt x="227106" y="854635"/>
                    <a:pt x="249517" y="203200"/>
                    <a:pt x="233082" y="0"/>
                  </a:cubicBezTo>
                </a:path>
              </a:pathLst>
            </a:custGeom>
            <a:solidFill>
              <a:srgbClr val="FFFF00"/>
            </a:solidFill>
            <a:ln w="762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</p:grpSp>
      <p:sp>
        <p:nvSpPr>
          <p:cNvPr id="36" name="35 Rectángulo"/>
          <p:cNvSpPr/>
          <p:nvPr/>
        </p:nvSpPr>
        <p:spPr>
          <a:xfrm rot="5400000" flipV="1">
            <a:off x="6614280" y="2175686"/>
            <a:ext cx="467996" cy="108000"/>
          </a:xfrm>
          <a:prstGeom prst="rect">
            <a:avLst/>
          </a:prstGeom>
          <a:solidFill>
            <a:srgbClr val="CC0099"/>
          </a:solidFill>
          <a:ln>
            <a:solidFill>
              <a:srgbClr val="CC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64" name="63 Rectángulo"/>
          <p:cNvSpPr/>
          <p:nvPr/>
        </p:nvSpPr>
        <p:spPr>
          <a:xfrm rot="5400000" flipV="1">
            <a:off x="6287231" y="2175685"/>
            <a:ext cx="467996" cy="1080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3" name="32 Elipse"/>
          <p:cNvSpPr/>
          <p:nvPr/>
        </p:nvSpPr>
        <p:spPr>
          <a:xfrm>
            <a:off x="4108337" y="735942"/>
            <a:ext cx="2022807" cy="1541189"/>
          </a:xfrm>
          <a:prstGeom prst="ellipse">
            <a:avLst/>
          </a:prstGeom>
          <a:solidFill>
            <a:srgbClr val="0080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78" name="77 Elipse"/>
          <p:cNvSpPr/>
          <p:nvPr/>
        </p:nvSpPr>
        <p:spPr>
          <a:xfrm>
            <a:off x="4493633" y="1506537"/>
            <a:ext cx="385297" cy="385297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4" name="53 Rectángulo"/>
          <p:cNvSpPr/>
          <p:nvPr/>
        </p:nvSpPr>
        <p:spPr>
          <a:xfrm rot="5400000" flipV="1">
            <a:off x="3590056" y="2175686"/>
            <a:ext cx="467996" cy="108000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6" name="55 Rectángulo"/>
          <p:cNvSpPr/>
          <p:nvPr/>
        </p:nvSpPr>
        <p:spPr>
          <a:xfrm rot="5400000" flipV="1">
            <a:off x="4271006" y="2175685"/>
            <a:ext cx="467996" cy="108000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8" name="57 Rectángulo"/>
          <p:cNvSpPr/>
          <p:nvPr/>
        </p:nvSpPr>
        <p:spPr>
          <a:xfrm rot="5400000" flipV="1">
            <a:off x="4598168" y="2175686"/>
            <a:ext cx="467996" cy="1080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9" name="58 Rectángulo"/>
          <p:cNvSpPr/>
          <p:nvPr/>
        </p:nvSpPr>
        <p:spPr>
          <a:xfrm rot="5400000" flipV="1">
            <a:off x="4928480" y="2175685"/>
            <a:ext cx="467996" cy="1080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60" name="59 Rectángulo"/>
          <p:cNvSpPr/>
          <p:nvPr/>
        </p:nvSpPr>
        <p:spPr>
          <a:xfrm rot="5400000" flipV="1">
            <a:off x="5279118" y="2175685"/>
            <a:ext cx="467996" cy="108000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61" name="60 Rectángulo"/>
          <p:cNvSpPr/>
          <p:nvPr/>
        </p:nvSpPr>
        <p:spPr>
          <a:xfrm>
            <a:off x="4716240" y="1995686"/>
            <a:ext cx="1008000" cy="133729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62" name="61 Rectángulo"/>
          <p:cNvSpPr/>
          <p:nvPr/>
        </p:nvSpPr>
        <p:spPr>
          <a:xfrm rot="5400000" flipV="1">
            <a:off x="5606281" y="2175686"/>
            <a:ext cx="467996" cy="108000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63" name="62 Rectángulo"/>
          <p:cNvSpPr/>
          <p:nvPr/>
        </p:nvSpPr>
        <p:spPr>
          <a:xfrm rot="5400000" flipV="1">
            <a:off x="5936593" y="2175685"/>
            <a:ext cx="467996" cy="108000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9" name="38 Rectángulo"/>
          <p:cNvSpPr/>
          <p:nvPr/>
        </p:nvSpPr>
        <p:spPr>
          <a:xfrm>
            <a:off x="6732352" y="1995686"/>
            <a:ext cx="1008000" cy="133729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5" name="54 Rectángulo"/>
          <p:cNvSpPr/>
          <p:nvPr/>
        </p:nvSpPr>
        <p:spPr>
          <a:xfrm rot="5400000" flipV="1">
            <a:off x="3920368" y="2175685"/>
            <a:ext cx="467996" cy="108000"/>
          </a:xfrm>
          <a:prstGeom prst="rect">
            <a:avLst/>
          </a:prstGeom>
          <a:solidFill>
            <a:srgbClr val="CC0099"/>
          </a:solidFill>
          <a:ln>
            <a:solidFill>
              <a:srgbClr val="CC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69" name="68 Forma libre"/>
          <p:cNvSpPr/>
          <p:nvPr/>
        </p:nvSpPr>
        <p:spPr>
          <a:xfrm rot="5703511">
            <a:off x="4667940" y="3587992"/>
            <a:ext cx="932329" cy="322730"/>
          </a:xfrm>
          <a:custGeom>
            <a:avLst/>
            <a:gdLst>
              <a:gd name="connsiteX0" fmla="*/ 0 w 932329"/>
              <a:gd name="connsiteY0" fmla="*/ 53789 h 322730"/>
              <a:gd name="connsiteX1" fmla="*/ 62753 w 932329"/>
              <a:gd name="connsiteY1" fmla="*/ 322730 h 322730"/>
              <a:gd name="connsiteX2" fmla="*/ 233082 w 932329"/>
              <a:gd name="connsiteY2" fmla="*/ 0 h 322730"/>
              <a:gd name="connsiteX3" fmla="*/ 259976 w 932329"/>
              <a:gd name="connsiteY3" fmla="*/ 277906 h 322730"/>
              <a:gd name="connsiteX4" fmla="*/ 412376 w 932329"/>
              <a:gd name="connsiteY4" fmla="*/ 98612 h 322730"/>
              <a:gd name="connsiteX5" fmla="*/ 206188 w 932329"/>
              <a:gd name="connsiteY5" fmla="*/ 71718 h 322730"/>
              <a:gd name="connsiteX6" fmla="*/ 493059 w 932329"/>
              <a:gd name="connsiteY6" fmla="*/ 313765 h 322730"/>
              <a:gd name="connsiteX7" fmla="*/ 770965 w 932329"/>
              <a:gd name="connsiteY7" fmla="*/ 98612 h 322730"/>
              <a:gd name="connsiteX8" fmla="*/ 842682 w 932329"/>
              <a:gd name="connsiteY8" fmla="*/ 35859 h 322730"/>
              <a:gd name="connsiteX9" fmla="*/ 609600 w 932329"/>
              <a:gd name="connsiteY9" fmla="*/ 80683 h 322730"/>
              <a:gd name="connsiteX10" fmla="*/ 887506 w 932329"/>
              <a:gd name="connsiteY10" fmla="*/ 259977 h 322730"/>
              <a:gd name="connsiteX11" fmla="*/ 932329 w 932329"/>
              <a:gd name="connsiteY11" fmla="*/ 233083 h 322730"/>
              <a:gd name="connsiteX12" fmla="*/ 923365 w 932329"/>
              <a:gd name="connsiteY12" fmla="*/ 71718 h 3227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32329" h="322730">
                <a:moveTo>
                  <a:pt x="0" y="53789"/>
                </a:moveTo>
                <a:lnTo>
                  <a:pt x="62753" y="322730"/>
                </a:lnTo>
                <a:lnTo>
                  <a:pt x="233082" y="0"/>
                </a:lnTo>
                <a:lnTo>
                  <a:pt x="259976" y="277906"/>
                </a:lnTo>
                <a:lnTo>
                  <a:pt x="412376" y="98612"/>
                </a:lnTo>
                <a:lnTo>
                  <a:pt x="206188" y="71718"/>
                </a:lnTo>
                <a:lnTo>
                  <a:pt x="493059" y="313765"/>
                </a:lnTo>
                <a:lnTo>
                  <a:pt x="770965" y="98612"/>
                </a:lnTo>
                <a:lnTo>
                  <a:pt x="842682" y="35859"/>
                </a:lnTo>
                <a:lnTo>
                  <a:pt x="609600" y="80683"/>
                </a:lnTo>
                <a:lnTo>
                  <a:pt x="887506" y="259977"/>
                </a:lnTo>
                <a:lnTo>
                  <a:pt x="932329" y="233083"/>
                </a:lnTo>
                <a:lnTo>
                  <a:pt x="923365" y="71718"/>
                </a:lnTo>
              </a:path>
            </a:pathLst>
          </a:custGeom>
          <a:ln w="76200"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7" name="56 Rectángulo"/>
          <p:cNvSpPr/>
          <p:nvPr/>
        </p:nvSpPr>
        <p:spPr>
          <a:xfrm>
            <a:off x="3708128" y="1995686"/>
            <a:ext cx="1008000" cy="133729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1" name="50 Forma libre"/>
          <p:cNvSpPr/>
          <p:nvPr/>
        </p:nvSpPr>
        <p:spPr>
          <a:xfrm>
            <a:off x="3965237" y="1635646"/>
            <a:ext cx="322730" cy="860612"/>
          </a:xfrm>
          <a:custGeom>
            <a:avLst/>
            <a:gdLst>
              <a:gd name="connsiteX0" fmla="*/ 143435 w 322730"/>
              <a:gd name="connsiteY0" fmla="*/ 0 h 860612"/>
              <a:gd name="connsiteX1" fmla="*/ 0 w 322730"/>
              <a:gd name="connsiteY1" fmla="*/ 134471 h 860612"/>
              <a:gd name="connsiteX2" fmla="*/ 0 w 322730"/>
              <a:gd name="connsiteY2" fmla="*/ 510988 h 860612"/>
              <a:gd name="connsiteX3" fmla="*/ 8965 w 322730"/>
              <a:gd name="connsiteY3" fmla="*/ 762000 h 860612"/>
              <a:gd name="connsiteX4" fmla="*/ 125506 w 322730"/>
              <a:gd name="connsiteY4" fmla="*/ 860612 h 860612"/>
              <a:gd name="connsiteX5" fmla="*/ 251012 w 322730"/>
              <a:gd name="connsiteY5" fmla="*/ 860612 h 860612"/>
              <a:gd name="connsiteX6" fmla="*/ 233083 w 322730"/>
              <a:gd name="connsiteY6" fmla="*/ 806824 h 860612"/>
              <a:gd name="connsiteX7" fmla="*/ 143435 w 322730"/>
              <a:gd name="connsiteY7" fmla="*/ 726141 h 860612"/>
              <a:gd name="connsiteX8" fmla="*/ 143435 w 322730"/>
              <a:gd name="connsiteY8" fmla="*/ 313765 h 860612"/>
              <a:gd name="connsiteX9" fmla="*/ 322730 w 322730"/>
              <a:gd name="connsiteY9" fmla="*/ 322729 h 8606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22730" h="860612">
                <a:moveTo>
                  <a:pt x="143435" y="0"/>
                </a:moveTo>
                <a:lnTo>
                  <a:pt x="0" y="134471"/>
                </a:lnTo>
                <a:lnTo>
                  <a:pt x="0" y="510988"/>
                </a:lnTo>
                <a:lnTo>
                  <a:pt x="8965" y="762000"/>
                </a:lnTo>
                <a:lnTo>
                  <a:pt x="125506" y="860612"/>
                </a:lnTo>
                <a:lnTo>
                  <a:pt x="251012" y="860612"/>
                </a:lnTo>
                <a:cubicBezTo>
                  <a:pt x="245036" y="842683"/>
                  <a:pt x="252507" y="830730"/>
                  <a:pt x="233083" y="806824"/>
                </a:cubicBezTo>
                <a:lnTo>
                  <a:pt x="143435" y="726141"/>
                </a:lnTo>
                <a:lnTo>
                  <a:pt x="143435" y="313765"/>
                </a:lnTo>
                <a:cubicBezTo>
                  <a:pt x="203200" y="316753"/>
                  <a:pt x="291354" y="324223"/>
                  <a:pt x="322730" y="322729"/>
                </a:cubicBezTo>
              </a:path>
            </a:pathLst>
          </a:custGeom>
          <a:solidFill>
            <a:srgbClr val="008080"/>
          </a:solidFill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9" name="78 Elipse"/>
          <p:cNvSpPr/>
          <p:nvPr/>
        </p:nvSpPr>
        <p:spPr>
          <a:xfrm>
            <a:off x="5360550" y="1506537"/>
            <a:ext cx="385297" cy="385297"/>
          </a:xfrm>
          <a:prstGeom prst="ellipse">
            <a:avLst/>
          </a:prstGeom>
          <a:solidFill>
            <a:srgbClr val="00CCFF"/>
          </a:solidFill>
          <a:ln>
            <a:solidFill>
              <a:srgbClr val="00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65" name="64 Rectángulo"/>
          <p:cNvSpPr/>
          <p:nvPr/>
        </p:nvSpPr>
        <p:spPr>
          <a:xfrm>
            <a:off x="5724353" y="1995686"/>
            <a:ext cx="1008000" cy="133729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48" name="47 Forma libre"/>
          <p:cNvSpPr/>
          <p:nvPr/>
        </p:nvSpPr>
        <p:spPr>
          <a:xfrm rot="2955325">
            <a:off x="5600400" y="1707654"/>
            <a:ext cx="878541" cy="455706"/>
          </a:xfrm>
          <a:custGeom>
            <a:avLst/>
            <a:gdLst>
              <a:gd name="connsiteX0" fmla="*/ 179294 w 878541"/>
              <a:gd name="connsiteY0" fmla="*/ 0 h 455706"/>
              <a:gd name="connsiteX1" fmla="*/ 609600 w 878541"/>
              <a:gd name="connsiteY1" fmla="*/ 0 h 455706"/>
              <a:gd name="connsiteX2" fmla="*/ 869576 w 878541"/>
              <a:gd name="connsiteY2" fmla="*/ 215153 h 455706"/>
              <a:gd name="connsiteX3" fmla="*/ 878541 w 878541"/>
              <a:gd name="connsiteY3" fmla="*/ 394447 h 455706"/>
              <a:gd name="connsiteX4" fmla="*/ 717176 w 878541"/>
              <a:gd name="connsiteY4" fmla="*/ 412377 h 455706"/>
              <a:gd name="connsiteX5" fmla="*/ 726141 w 878541"/>
              <a:gd name="connsiteY5" fmla="*/ 268941 h 455706"/>
              <a:gd name="connsiteX6" fmla="*/ 546847 w 878541"/>
              <a:gd name="connsiteY6" fmla="*/ 143436 h 455706"/>
              <a:gd name="connsiteX7" fmla="*/ 0 w 878541"/>
              <a:gd name="connsiteY7" fmla="*/ 116541 h 4557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78541" h="455706">
                <a:moveTo>
                  <a:pt x="179294" y="0"/>
                </a:moveTo>
                <a:lnTo>
                  <a:pt x="609600" y="0"/>
                </a:lnTo>
                <a:lnTo>
                  <a:pt x="869576" y="215153"/>
                </a:lnTo>
                <a:lnTo>
                  <a:pt x="878541" y="394447"/>
                </a:lnTo>
                <a:cubicBezTo>
                  <a:pt x="824753" y="400424"/>
                  <a:pt x="750047" y="455706"/>
                  <a:pt x="717176" y="412377"/>
                </a:cubicBezTo>
                <a:lnTo>
                  <a:pt x="726141" y="268941"/>
                </a:lnTo>
                <a:lnTo>
                  <a:pt x="546847" y="143436"/>
                </a:lnTo>
                <a:lnTo>
                  <a:pt x="0" y="116541"/>
                </a:lnTo>
              </a:path>
            </a:pathLst>
          </a:custGeom>
          <a:solidFill>
            <a:srgbClr val="008080"/>
          </a:solidFill>
          <a:ln>
            <a:solidFill>
              <a:srgbClr val="00808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41" name="40 Grupo"/>
          <p:cNvGrpSpPr/>
          <p:nvPr/>
        </p:nvGrpSpPr>
        <p:grpSpPr>
          <a:xfrm>
            <a:off x="4397943" y="4248041"/>
            <a:ext cx="1094744" cy="627965"/>
            <a:chOff x="4397943" y="3590704"/>
            <a:chExt cx="1094744" cy="627965"/>
          </a:xfrm>
        </p:grpSpPr>
        <p:sp>
          <p:nvSpPr>
            <p:cNvPr id="42" name="41 Cheurón"/>
            <p:cNvSpPr/>
            <p:nvPr/>
          </p:nvSpPr>
          <p:spPr>
            <a:xfrm rot="2580543">
              <a:off x="4397943" y="3590704"/>
              <a:ext cx="1094744" cy="554379"/>
            </a:xfrm>
            <a:prstGeom prst="chevron">
              <a:avLst/>
            </a:prstGeom>
            <a:solidFill>
              <a:srgbClr val="FF00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>
                <a:solidFill>
                  <a:schemeClr val="tx1"/>
                </a:solidFill>
              </a:endParaRPr>
            </a:p>
          </p:txBody>
        </p:sp>
        <p:sp>
          <p:nvSpPr>
            <p:cNvPr id="45" name="44 CuadroTexto"/>
            <p:cNvSpPr txBox="1"/>
            <p:nvPr/>
          </p:nvSpPr>
          <p:spPr>
            <a:xfrm rot="2586040">
              <a:off x="4530427" y="3633894"/>
              <a:ext cx="890372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3200" dirty="0" smtClean="0"/>
                <a:t>Met</a:t>
              </a:r>
              <a:endParaRPr lang="es-ES" sz="32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27 Recortar rectángulo de esquina sencilla"/>
          <p:cNvSpPr/>
          <p:nvPr/>
        </p:nvSpPr>
        <p:spPr>
          <a:xfrm rot="10800000" flipH="1">
            <a:off x="-176" y="0"/>
            <a:ext cx="4140128" cy="612000"/>
          </a:xfrm>
          <a:prstGeom prst="snip1Rect">
            <a:avLst>
              <a:gd name="adj" fmla="val 39534"/>
            </a:avLst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0" name="29 CuadroTexto"/>
          <p:cNvSpPr txBox="1"/>
          <p:nvPr/>
        </p:nvSpPr>
        <p:spPr>
          <a:xfrm>
            <a:off x="254460" y="51470"/>
            <a:ext cx="35974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 smtClean="0"/>
              <a:t>TRADUCCIÓN DEL ADN</a:t>
            </a:r>
            <a:endParaRPr lang="es-ES" sz="2800" b="1" dirty="0"/>
          </a:p>
        </p:txBody>
      </p:sp>
      <p:grpSp>
        <p:nvGrpSpPr>
          <p:cNvPr id="2" name="98 Grupo"/>
          <p:cNvGrpSpPr>
            <a:grpSpLocks noChangeAspect="1"/>
          </p:cNvGrpSpPr>
          <p:nvPr/>
        </p:nvGrpSpPr>
        <p:grpSpPr>
          <a:xfrm>
            <a:off x="6027294" y="735942"/>
            <a:ext cx="2793400" cy="3563999"/>
            <a:chOff x="2771795" y="1059584"/>
            <a:chExt cx="2088229" cy="2664300"/>
          </a:xfrm>
        </p:grpSpPr>
        <p:grpSp>
          <p:nvGrpSpPr>
            <p:cNvPr id="3" name="65 Grupo"/>
            <p:cNvGrpSpPr/>
            <p:nvPr/>
          </p:nvGrpSpPr>
          <p:grpSpPr>
            <a:xfrm>
              <a:off x="2771795" y="1059584"/>
              <a:ext cx="2088229" cy="2664300"/>
              <a:chOff x="5076056" y="1419622"/>
              <a:chExt cx="2088232" cy="2664296"/>
            </a:xfrm>
          </p:grpSpPr>
          <p:sp>
            <p:nvSpPr>
              <p:cNvPr id="35" name="34 Elipse"/>
              <p:cNvSpPr/>
              <p:nvPr/>
            </p:nvSpPr>
            <p:spPr>
              <a:xfrm>
                <a:off x="5076056" y="2211710"/>
                <a:ext cx="2088232" cy="1872208"/>
              </a:xfrm>
              <a:prstGeom prst="ellipse">
                <a:avLst/>
              </a:prstGeom>
              <a:solidFill>
                <a:srgbClr val="00808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 dirty="0"/>
              </a:p>
            </p:txBody>
          </p:sp>
          <p:sp>
            <p:nvSpPr>
              <p:cNvPr id="33" name="32 Elipse"/>
              <p:cNvSpPr/>
              <p:nvPr/>
            </p:nvSpPr>
            <p:spPr>
              <a:xfrm>
                <a:off x="5364088" y="1419622"/>
                <a:ext cx="1512168" cy="1152128"/>
              </a:xfrm>
              <a:prstGeom prst="ellipse">
                <a:avLst/>
              </a:prstGeom>
              <a:solidFill>
                <a:srgbClr val="00808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 dirty="0"/>
              </a:p>
            </p:txBody>
          </p:sp>
        </p:grpSp>
        <p:sp>
          <p:nvSpPr>
            <p:cNvPr id="78" name="77 Elipse"/>
            <p:cNvSpPr/>
            <p:nvPr/>
          </p:nvSpPr>
          <p:spPr>
            <a:xfrm>
              <a:off x="3347860" y="1635647"/>
              <a:ext cx="288032" cy="288032"/>
            </a:xfrm>
            <a:prstGeom prst="ellipse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79" name="78 Elipse"/>
            <p:cNvSpPr/>
            <p:nvPr/>
          </p:nvSpPr>
          <p:spPr>
            <a:xfrm>
              <a:off x="3995936" y="1635646"/>
              <a:ext cx="288032" cy="288032"/>
            </a:xfrm>
            <a:prstGeom prst="ellipse">
              <a:avLst/>
            </a:prstGeom>
            <a:solidFill>
              <a:srgbClr val="00CCFF"/>
            </a:solidFill>
            <a:ln>
              <a:solidFill>
                <a:srgbClr val="00CC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</p:grpSp>
      <p:sp>
        <p:nvSpPr>
          <p:cNvPr id="36" name="35 Rectángulo"/>
          <p:cNvSpPr/>
          <p:nvPr/>
        </p:nvSpPr>
        <p:spPr>
          <a:xfrm rot="5400000" flipV="1">
            <a:off x="5966207" y="2175686"/>
            <a:ext cx="467996" cy="108000"/>
          </a:xfrm>
          <a:prstGeom prst="rect">
            <a:avLst/>
          </a:prstGeom>
          <a:solidFill>
            <a:srgbClr val="CC0099"/>
          </a:solidFill>
          <a:ln>
            <a:solidFill>
              <a:srgbClr val="CC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7" name="36 Rectángulo"/>
          <p:cNvSpPr/>
          <p:nvPr/>
        </p:nvSpPr>
        <p:spPr>
          <a:xfrm rot="5400000" flipV="1">
            <a:off x="6296519" y="2175685"/>
            <a:ext cx="467996" cy="108000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8" name="37 Rectángulo"/>
          <p:cNvSpPr/>
          <p:nvPr/>
        </p:nvSpPr>
        <p:spPr>
          <a:xfrm rot="5400000" flipV="1">
            <a:off x="6647157" y="2175685"/>
            <a:ext cx="467996" cy="108000"/>
          </a:xfrm>
          <a:prstGeom prst="rect">
            <a:avLst/>
          </a:prstGeom>
          <a:solidFill>
            <a:srgbClr val="CC0099"/>
          </a:solidFill>
          <a:ln>
            <a:solidFill>
              <a:srgbClr val="CC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9" name="38 Rectángulo"/>
          <p:cNvSpPr/>
          <p:nvPr/>
        </p:nvSpPr>
        <p:spPr>
          <a:xfrm>
            <a:off x="6084279" y="1995686"/>
            <a:ext cx="1008000" cy="133729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40" name="39 Rectángulo"/>
          <p:cNvSpPr/>
          <p:nvPr/>
        </p:nvSpPr>
        <p:spPr>
          <a:xfrm rot="5400000" flipV="1">
            <a:off x="6974319" y="2175686"/>
            <a:ext cx="467996" cy="108000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43" name="42 Rectángulo"/>
          <p:cNvSpPr/>
          <p:nvPr/>
        </p:nvSpPr>
        <p:spPr>
          <a:xfrm rot="5400000" flipV="1">
            <a:off x="7304631" y="2175685"/>
            <a:ext cx="467996" cy="108000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44" name="43 Rectángulo"/>
          <p:cNvSpPr/>
          <p:nvPr/>
        </p:nvSpPr>
        <p:spPr>
          <a:xfrm rot="5400000" flipV="1">
            <a:off x="7655269" y="2175685"/>
            <a:ext cx="467996" cy="1080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46" name="45 Rectángulo"/>
          <p:cNvSpPr/>
          <p:nvPr/>
        </p:nvSpPr>
        <p:spPr>
          <a:xfrm>
            <a:off x="7092391" y="1995686"/>
            <a:ext cx="1008000" cy="133729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4" name="53 Rectángulo"/>
          <p:cNvSpPr/>
          <p:nvPr/>
        </p:nvSpPr>
        <p:spPr>
          <a:xfrm rot="5400000" flipV="1">
            <a:off x="2941983" y="2175686"/>
            <a:ext cx="467996" cy="108000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5" name="54 Rectángulo"/>
          <p:cNvSpPr/>
          <p:nvPr/>
        </p:nvSpPr>
        <p:spPr>
          <a:xfrm rot="5400000" flipV="1">
            <a:off x="3272295" y="2175685"/>
            <a:ext cx="467996" cy="108000"/>
          </a:xfrm>
          <a:prstGeom prst="rect">
            <a:avLst/>
          </a:prstGeom>
          <a:solidFill>
            <a:srgbClr val="CC0099"/>
          </a:solidFill>
          <a:ln>
            <a:solidFill>
              <a:srgbClr val="CC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6" name="55 Rectángulo"/>
          <p:cNvSpPr/>
          <p:nvPr/>
        </p:nvSpPr>
        <p:spPr>
          <a:xfrm rot="5400000" flipV="1">
            <a:off x="3622933" y="2175685"/>
            <a:ext cx="467996" cy="108000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7" name="56 Rectángulo"/>
          <p:cNvSpPr/>
          <p:nvPr/>
        </p:nvSpPr>
        <p:spPr>
          <a:xfrm>
            <a:off x="3060055" y="1995686"/>
            <a:ext cx="1008000" cy="133729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8" name="57 Rectángulo"/>
          <p:cNvSpPr/>
          <p:nvPr/>
        </p:nvSpPr>
        <p:spPr>
          <a:xfrm rot="5400000" flipV="1">
            <a:off x="3950095" y="2175686"/>
            <a:ext cx="467996" cy="1080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9" name="58 Rectángulo"/>
          <p:cNvSpPr/>
          <p:nvPr/>
        </p:nvSpPr>
        <p:spPr>
          <a:xfrm rot="5400000" flipV="1">
            <a:off x="4280407" y="2175685"/>
            <a:ext cx="467996" cy="1080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60" name="59 Rectángulo"/>
          <p:cNvSpPr/>
          <p:nvPr/>
        </p:nvSpPr>
        <p:spPr>
          <a:xfrm rot="5400000" flipV="1">
            <a:off x="4631045" y="2175685"/>
            <a:ext cx="467996" cy="108000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0" name="49 Elipse"/>
          <p:cNvSpPr/>
          <p:nvPr/>
        </p:nvSpPr>
        <p:spPr>
          <a:xfrm>
            <a:off x="6804471" y="2690509"/>
            <a:ext cx="385297" cy="385297"/>
          </a:xfrm>
          <a:prstGeom prst="ellipse">
            <a:avLst/>
          </a:prstGeom>
          <a:solidFill>
            <a:srgbClr val="FF0066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1" name="50 Elipse"/>
          <p:cNvSpPr/>
          <p:nvPr/>
        </p:nvSpPr>
        <p:spPr>
          <a:xfrm>
            <a:off x="7671388" y="2690509"/>
            <a:ext cx="385297" cy="385297"/>
          </a:xfrm>
          <a:prstGeom prst="ellipse">
            <a:avLst/>
          </a:prstGeom>
          <a:solidFill>
            <a:srgbClr val="FF0066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61" name="60 Rectángulo"/>
          <p:cNvSpPr/>
          <p:nvPr/>
        </p:nvSpPr>
        <p:spPr>
          <a:xfrm>
            <a:off x="4068167" y="1995686"/>
            <a:ext cx="1008000" cy="133729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62" name="61 Rectángulo"/>
          <p:cNvSpPr/>
          <p:nvPr/>
        </p:nvSpPr>
        <p:spPr>
          <a:xfrm rot="5400000" flipV="1">
            <a:off x="4958208" y="2175686"/>
            <a:ext cx="467996" cy="108000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63" name="62 Rectángulo"/>
          <p:cNvSpPr/>
          <p:nvPr/>
        </p:nvSpPr>
        <p:spPr>
          <a:xfrm rot="5400000" flipV="1">
            <a:off x="5288520" y="2175685"/>
            <a:ext cx="467996" cy="108000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64" name="63 Rectángulo"/>
          <p:cNvSpPr/>
          <p:nvPr/>
        </p:nvSpPr>
        <p:spPr>
          <a:xfrm rot="5400000" flipV="1">
            <a:off x="5639158" y="2175685"/>
            <a:ext cx="467996" cy="1080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65" name="64 Rectángulo"/>
          <p:cNvSpPr/>
          <p:nvPr/>
        </p:nvSpPr>
        <p:spPr>
          <a:xfrm>
            <a:off x="5076280" y="1995686"/>
            <a:ext cx="1008000" cy="133729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67" name="66 Forma libre"/>
          <p:cNvSpPr/>
          <p:nvPr/>
        </p:nvSpPr>
        <p:spPr>
          <a:xfrm rot="5649728">
            <a:off x="6972195" y="3587992"/>
            <a:ext cx="932329" cy="322730"/>
          </a:xfrm>
          <a:custGeom>
            <a:avLst/>
            <a:gdLst>
              <a:gd name="connsiteX0" fmla="*/ 0 w 932329"/>
              <a:gd name="connsiteY0" fmla="*/ 53789 h 322730"/>
              <a:gd name="connsiteX1" fmla="*/ 62753 w 932329"/>
              <a:gd name="connsiteY1" fmla="*/ 322730 h 322730"/>
              <a:gd name="connsiteX2" fmla="*/ 233082 w 932329"/>
              <a:gd name="connsiteY2" fmla="*/ 0 h 322730"/>
              <a:gd name="connsiteX3" fmla="*/ 259976 w 932329"/>
              <a:gd name="connsiteY3" fmla="*/ 277906 h 322730"/>
              <a:gd name="connsiteX4" fmla="*/ 412376 w 932329"/>
              <a:gd name="connsiteY4" fmla="*/ 98612 h 322730"/>
              <a:gd name="connsiteX5" fmla="*/ 206188 w 932329"/>
              <a:gd name="connsiteY5" fmla="*/ 71718 h 322730"/>
              <a:gd name="connsiteX6" fmla="*/ 493059 w 932329"/>
              <a:gd name="connsiteY6" fmla="*/ 313765 h 322730"/>
              <a:gd name="connsiteX7" fmla="*/ 770965 w 932329"/>
              <a:gd name="connsiteY7" fmla="*/ 98612 h 322730"/>
              <a:gd name="connsiteX8" fmla="*/ 842682 w 932329"/>
              <a:gd name="connsiteY8" fmla="*/ 35859 h 322730"/>
              <a:gd name="connsiteX9" fmla="*/ 609600 w 932329"/>
              <a:gd name="connsiteY9" fmla="*/ 80683 h 322730"/>
              <a:gd name="connsiteX10" fmla="*/ 887506 w 932329"/>
              <a:gd name="connsiteY10" fmla="*/ 259977 h 322730"/>
              <a:gd name="connsiteX11" fmla="*/ 932329 w 932329"/>
              <a:gd name="connsiteY11" fmla="*/ 233083 h 322730"/>
              <a:gd name="connsiteX12" fmla="*/ 923365 w 932329"/>
              <a:gd name="connsiteY12" fmla="*/ 71718 h 3227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32329" h="322730">
                <a:moveTo>
                  <a:pt x="0" y="53789"/>
                </a:moveTo>
                <a:lnTo>
                  <a:pt x="62753" y="322730"/>
                </a:lnTo>
                <a:lnTo>
                  <a:pt x="233082" y="0"/>
                </a:lnTo>
                <a:lnTo>
                  <a:pt x="259976" y="277906"/>
                </a:lnTo>
                <a:lnTo>
                  <a:pt x="412376" y="98612"/>
                </a:lnTo>
                <a:lnTo>
                  <a:pt x="206188" y="71718"/>
                </a:lnTo>
                <a:lnTo>
                  <a:pt x="493059" y="313765"/>
                </a:lnTo>
                <a:lnTo>
                  <a:pt x="770965" y="98612"/>
                </a:lnTo>
                <a:lnTo>
                  <a:pt x="842682" y="35859"/>
                </a:lnTo>
                <a:lnTo>
                  <a:pt x="609600" y="80683"/>
                </a:lnTo>
                <a:lnTo>
                  <a:pt x="887506" y="259977"/>
                </a:lnTo>
                <a:lnTo>
                  <a:pt x="932329" y="233083"/>
                </a:lnTo>
                <a:lnTo>
                  <a:pt x="923365" y="71718"/>
                </a:lnTo>
              </a:path>
            </a:pathLst>
          </a:custGeom>
          <a:ln w="76200"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4" name="144 Grupo"/>
          <p:cNvGrpSpPr/>
          <p:nvPr/>
        </p:nvGrpSpPr>
        <p:grpSpPr>
          <a:xfrm>
            <a:off x="6084503" y="2499742"/>
            <a:ext cx="1008000" cy="467998"/>
            <a:chOff x="2771800" y="2859782"/>
            <a:chExt cx="1008000" cy="467998"/>
          </a:xfrm>
        </p:grpSpPr>
        <p:sp>
          <p:nvSpPr>
            <p:cNvPr id="72" name="71 Rectángulo"/>
            <p:cNvSpPr/>
            <p:nvPr/>
          </p:nvSpPr>
          <p:spPr>
            <a:xfrm rot="16200000">
              <a:off x="2653728" y="3039780"/>
              <a:ext cx="467996" cy="108000"/>
            </a:xfrm>
            <a:prstGeom prst="rect">
              <a:avLst/>
            </a:prstGeom>
            <a:solidFill>
              <a:srgbClr val="FF6600"/>
            </a:solidFill>
            <a:ln>
              <a:solidFill>
                <a:srgbClr val="FF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74" name="73 Rectángulo"/>
            <p:cNvSpPr/>
            <p:nvPr/>
          </p:nvSpPr>
          <p:spPr>
            <a:xfrm rot="16200000">
              <a:off x="2984040" y="3039781"/>
              <a:ext cx="467996" cy="108000"/>
            </a:xfrm>
            <a:prstGeom prst="rect">
              <a:avLst/>
            </a:prstGeom>
            <a:solidFill>
              <a:srgbClr val="CC0099"/>
            </a:solidFill>
            <a:ln>
              <a:solidFill>
                <a:srgbClr val="CC00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75" name="74 Rectángulo"/>
            <p:cNvSpPr/>
            <p:nvPr/>
          </p:nvSpPr>
          <p:spPr>
            <a:xfrm rot="16200000">
              <a:off x="3334678" y="3039781"/>
              <a:ext cx="467996" cy="108000"/>
            </a:xfrm>
            <a:prstGeom prst="rect">
              <a:avLst/>
            </a:prstGeom>
            <a:solidFill>
              <a:srgbClr val="FF6600"/>
            </a:solidFill>
            <a:ln>
              <a:solidFill>
                <a:srgbClr val="FF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76" name="75 Rectángulo"/>
            <p:cNvSpPr/>
            <p:nvPr/>
          </p:nvSpPr>
          <p:spPr>
            <a:xfrm flipV="1">
              <a:off x="2771800" y="3194051"/>
              <a:ext cx="1008000" cy="133729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</p:grpSp>
      <p:sp>
        <p:nvSpPr>
          <p:cNvPr id="81" name="80 Forma libre"/>
          <p:cNvSpPr/>
          <p:nvPr/>
        </p:nvSpPr>
        <p:spPr>
          <a:xfrm>
            <a:off x="6845025" y="2956264"/>
            <a:ext cx="221942" cy="1464816"/>
          </a:xfrm>
          <a:custGeom>
            <a:avLst/>
            <a:gdLst>
              <a:gd name="connsiteX0" fmla="*/ 106532 w 221942"/>
              <a:gd name="connsiteY0" fmla="*/ 17755 h 1464816"/>
              <a:gd name="connsiteX1" fmla="*/ 106532 w 221942"/>
              <a:gd name="connsiteY1" fmla="*/ 381740 h 1464816"/>
              <a:gd name="connsiteX2" fmla="*/ 177553 w 221942"/>
              <a:gd name="connsiteY2" fmla="*/ 470517 h 1464816"/>
              <a:gd name="connsiteX3" fmla="*/ 115409 w 221942"/>
              <a:gd name="connsiteY3" fmla="*/ 541538 h 1464816"/>
              <a:gd name="connsiteX4" fmla="*/ 115409 w 221942"/>
              <a:gd name="connsiteY4" fmla="*/ 790113 h 1464816"/>
              <a:gd name="connsiteX5" fmla="*/ 0 w 221942"/>
              <a:gd name="connsiteY5" fmla="*/ 896645 h 1464816"/>
              <a:gd name="connsiteX6" fmla="*/ 115409 w 221942"/>
              <a:gd name="connsiteY6" fmla="*/ 985421 h 1464816"/>
              <a:gd name="connsiteX7" fmla="*/ 124287 w 221942"/>
              <a:gd name="connsiteY7" fmla="*/ 1278385 h 1464816"/>
              <a:gd name="connsiteX8" fmla="*/ 204186 w 221942"/>
              <a:gd name="connsiteY8" fmla="*/ 1251752 h 1464816"/>
              <a:gd name="connsiteX9" fmla="*/ 221942 w 221942"/>
              <a:gd name="connsiteY9" fmla="*/ 0 h 14648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21942" h="1464816">
                <a:moveTo>
                  <a:pt x="106532" y="17755"/>
                </a:moveTo>
                <a:lnTo>
                  <a:pt x="106532" y="381740"/>
                </a:lnTo>
                <a:lnTo>
                  <a:pt x="177553" y="470517"/>
                </a:lnTo>
                <a:lnTo>
                  <a:pt x="115409" y="541538"/>
                </a:lnTo>
                <a:lnTo>
                  <a:pt x="115409" y="790113"/>
                </a:lnTo>
                <a:lnTo>
                  <a:pt x="0" y="896645"/>
                </a:lnTo>
                <a:lnTo>
                  <a:pt x="115409" y="985421"/>
                </a:lnTo>
                <a:cubicBezTo>
                  <a:pt x="118368" y="1083076"/>
                  <a:pt x="109491" y="1229558"/>
                  <a:pt x="124287" y="1278385"/>
                </a:cubicBezTo>
                <a:cubicBezTo>
                  <a:pt x="150920" y="1269507"/>
                  <a:pt x="187910" y="1464816"/>
                  <a:pt x="204186" y="1251752"/>
                </a:cubicBezTo>
                <a:lnTo>
                  <a:pt x="221942" y="0"/>
                </a:lnTo>
              </a:path>
            </a:pathLst>
          </a:custGeom>
          <a:solidFill>
            <a:srgbClr val="FFFF00"/>
          </a:solidFill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9" name="68 Rectángulo"/>
          <p:cNvSpPr/>
          <p:nvPr/>
        </p:nvSpPr>
        <p:spPr>
          <a:xfrm rot="5400000" flipV="1">
            <a:off x="7992625" y="2175685"/>
            <a:ext cx="467996" cy="108000"/>
          </a:xfrm>
          <a:prstGeom prst="rect">
            <a:avLst/>
          </a:prstGeom>
          <a:solidFill>
            <a:srgbClr val="CC0099"/>
          </a:solidFill>
          <a:ln>
            <a:solidFill>
              <a:srgbClr val="CC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70" name="69 Rectángulo"/>
          <p:cNvSpPr/>
          <p:nvPr/>
        </p:nvSpPr>
        <p:spPr>
          <a:xfrm rot="5400000" flipV="1">
            <a:off x="8322937" y="2175684"/>
            <a:ext cx="467996" cy="108000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71" name="70 Rectángulo"/>
          <p:cNvSpPr/>
          <p:nvPr/>
        </p:nvSpPr>
        <p:spPr>
          <a:xfrm rot="5400000" flipV="1">
            <a:off x="8673575" y="2175684"/>
            <a:ext cx="467996" cy="108000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3" name="52 Rectángulo"/>
          <p:cNvSpPr/>
          <p:nvPr/>
        </p:nvSpPr>
        <p:spPr>
          <a:xfrm>
            <a:off x="8100504" y="1995686"/>
            <a:ext cx="1008000" cy="133729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grpSp>
        <p:nvGrpSpPr>
          <p:cNvPr id="5" name="46 Grupo"/>
          <p:cNvGrpSpPr/>
          <p:nvPr/>
        </p:nvGrpSpPr>
        <p:grpSpPr>
          <a:xfrm>
            <a:off x="4040294" y="4248041"/>
            <a:ext cx="3698367" cy="627965"/>
            <a:chOff x="4040294" y="4248041"/>
            <a:chExt cx="3698367" cy="627965"/>
          </a:xfrm>
        </p:grpSpPr>
        <p:grpSp>
          <p:nvGrpSpPr>
            <p:cNvPr id="6" name="84 Grupo"/>
            <p:cNvGrpSpPr/>
            <p:nvPr/>
          </p:nvGrpSpPr>
          <p:grpSpPr>
            <a:xfrm>
              <a:off x="4040294" y="4248041"/>
              <a:ext cx="2835962" cy="627965"/>
              <a:chOff x="3903550" y="4248041"/>
              <a:chExt cx="2835962" cy="627965"/>
            </a:xfrm>
          </p:grpSpPr>
          <p:grpSp>
            <p:nvGrpSpPr>
              <p:cNvPr id="7" name="89 Grupo"/>
              <p:cNvGrpSpPr/>
              <p:nvPr/>
            </p:nvGrpSpPr>
            <p:grpSpPr>
              <a:xfrm>
                <a:off x="3903550" y="4248041"/>
                <a:ext cx="2735974" cy="627965"/>
                <a:chOff x="3903550" y="4248041"/>
                <a:chExt cx="2735974" cy="627965"/>
              </a:xfrm>
            </p:grpSpPr>
            <p:sp>
              <p:nvSpPr>
                <p:cNvPr id="84" name="83 CuadroTexto"/>
                <p:cNvSpPr txBox="1"/>
                <p:nvPr/>
              </p:nvSpPr>
              <p:spPr>
                <a:xfrm rot="2586040">
                  <a:off x="5919455" y="4258349"/>
                  <a:ext cx="720069" cy="58477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s-ES" sz="3200" dirty="0" smtClean="0">
                      <a:solidFill>
                        <a:srgbClr val="FF0066"/>
                      </a:solidFill>
                    </a:rPr>
                    <a:t>Ser</a:t>
                  </a:r>
                  <a:endParaRPr lang="es-ES" sz="3200" dirty="0">
                    <a:solidFill>
                      <a:srgbClr val="FF0066"/>
                    </a:solidFill>
                  </a:endParaRPr>
                </a:p>
              </p:txBody>
            </p:sp>
            <p:grpSp>
              <p:nvGrpSpPr>
                <p:cNvPr id="8" name="79 Grupo"/>
                <p:cNvGrpSpPr/>
                <p:nvPr/>
              </p:nvGrpSpPr>
              <p:grpSpPr>
                <a:xfrm>
                  <a:off x="3903550" y="4248041"/>
                  <a:ext cx="1964594" cy="627965"/>
                  <a:chOff x="3840491" y="4248041"/>
                  <a:chExt cx="1964594" cy="627965"/>
                </a:xfrm>
              </p:grpSpPr>
              <p:grpSp>
                <p:nvGrpSpPr>
                  <p:cNvPr id="9" name="51 Grupo"/>
                  <p:cNvGrpSpPr/>
                  <p:nvPr/>
                </p:nvGrpSpPr>
                <p:grpSpPr>
                  <a:xfrm rot="19062422">
                    <a:off x="3840491" y="4248041"/>
                    <a:ext cx="1094744" cy="627965"/>
                    <a:chOff x="4397943" y="3590704"/>
                    <a:chExt cx="1094744" cy="627965"/>
                  </a:xfrm>
                </p:grpSpPr>
                <p:sp>
                  <p:nvSpPr>
                    <p:cNvPr id="90" name="89 Cheurón"/>
                    <p:cNvSpPr/>
                    <p:nvPr/>
                  </p:nvSpPr>
                  <p:spPr>
                    <a:xfrm rot="2580543">
                      <a:off x="4397943" y="3590704"/>
                      <a:ext cx="1094744" cy="554379"/>
                    </a:xfrm>
                    <a:prstGeom prst="chevron">
                      <a:avLst/>
                    </a:prstGeom>
                    <a:solidFill>
                      <a:srgbClr val="FF0066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s-E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92" name="91 CuadroTexto"/>
                    <p:cNvSpPr txBox="1"/>
                    <p:nvPr/>
                  </p:nvSpPr>
                  <p:spPr>
                    <a:xfrm rot="2586040">
                      <a:off x="4530427" y="3633894"/>
                      <a:ext cx="890372" cy="584775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s-ES" sz="3200" dirty="0" smtClean="0"/>
                        <a:t>Met</a:t>
                      </a:r>
                      <a:endParaRPr lang="es-ES" sz="3200" dirty="0"/>
                    </a:p>
                  </p:txBody>
                </p:sp>
              </p:grpSp>
              <p:grpSp>
                <p:nvGrpSpPr>
                  <p:cNvPr id="10" name="71 Grupo"/>
                  <p:cNvGrpSpPr/>
                  <p:nvPr/>
                </p:nvGrpSpPr>
                <p:grpSpPr>
                  <a:xfrm rot="19002165">
                    <a:off x="4710341" y="4248041"/>
                    <a:ext cx="1094744" cy="627965"/>
                    <a:chOff x="4397943" y="3590704"/>
                    <a:chExt cx="1094744" cy="627965"/>
                  </a:xfrm>
                </p:grpSpPr>
                <p:sp>
                  <p:nvSpPr>
                    <p:cNvPr id="88" name="87 Cheurón"/>
                    <p:cNvSpPr/>
                    <p:nvPr/>
                  </p:nvSpPr>
                  <p:spPr>
                    <a:xfrm rot="2580543">
                      <a:off x="4397943" y="3590704"/>
                      <a:ext cx="1094744" cy="554379"/>
                    </a:xfrm>
                    <a:prstGeom prst="chevron">
                      <a:avLst/>
                    </a:prstGeom>
                    <a:solidFill>
                      <a:srgbClr val="FF660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s-E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89" name="88 CuadroTexto"/>
                    <p:cNvSpPr txBox="1"/>
                    <p:nvPr/>
                  </p:nvSpPr>
                  <p:spPr>
                    <a:xfrm rot="2586040">
                      <a:off x="4601248" y="3633894"/>
                      <a:ext cx="748731" cy="584775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s-ES" sz="3200" dirty="0" smtClean="0"/>
                        <a:t>Pro</a:t>
                      </a:r>
                      <a:endParaRPr lang="es-ES" sz="3200" dirty="0"/>
                    </a:p>
                  </p:txBody>
                </p:sp>
              </p:grpSp>
            </p:grpSp>
          </p:grpSp>
          <p:grpSp>
            <p:nvGrpSpPr>
              <p:cNvPr id="11" name="86 Grupo"/>
              <p:cNvGrpSpPr/>
              <p:nvPr/>
            </p:nvGrpSpPr>
            <p:grpSpPr>
              <a:xfrm rot="18963800">
                <a:off x="5644768" y="4248041"/>
                <a:ext cx="1094744" cy="627965"/>
                <a:chOff x="4397943" y="3590704"/>
                <a:chExt cx="1094744" cy="627965"/>
              </a:xfrm>
            </p:grpSpPr>
            <p:sp>
              <p:nvSpPr>
                <p:cNvPr id="82" name="81 Cheurón"/>
                <p:cNvSpPr/>
                <p:nvPr/>
              </p:nvSpPr>
              <p:spPr>
                <a:xfrm rot="2580543">
                  <a:off x="4397943" y="3590704"/>
                  <a:ext cx="1094744" cy="554379"/>
                </a:xfrm>
                <a:prstGeom prst="chevron">
                  <a:avLst/>
                </a:prstGeom>
                <a:solidFill>
                  <a:srgbClr val="00FF99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E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83" name="82 CuadroTexto"/>
                <p:cNvSpPr txBox="1"/>
                <p:nvPr/>
              </p:nvSpPr>
              <p:spPr>
                <a:xfrm rot="2586040">
                  <a:off x="4615579" y="3633894"/>
                  <a:ext cx="720069" cy="58477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s-ES" sz="3200" dirty="0" smtClean="0"/>
                    <a:t>Ser</a:t>
                  </a:r>
                  <a:endParaRPr lang="es-ES" sz="3200" dirty="0"/>
                </a:p>
              </p:txBody>
            </p:sp>
          </p:grpSp>
        </p:grpSp>
        <p:grpSp>
          <p:nvGrpSpPr>
            <p:cNvPr id="12" name="102 Grupo"/>
            <p:cNvGrpSpPr/>
            <p:nvPr/>
          </p:nvGrpSpPr>
          <p:grpSpPr>
            <a:xfrm>
              <a:off x="6643917" y="4257776"/>
              <a:ext cx="1094744" cy="591985"/>
              <a:chOff x="6643917" y="4257776"/>
              <a:chExt cx="1094744" cy="591985"/>
            </a:xfrm>
          </p:grpSpPr>
          <p:sp>
            <p:nvSpPr>
              <p:cNvPr id="52" name="51 Cheurón"/>
              <p:cNvSpPr/>
              <p:nvPr/>
            </p:nvSpPr>
            <p:spPr>
              <a:xfrm rot="21094">
                <a:off x="6643917" y="4257776"/>
                <a:ext cx="1094744" cy="554379"/>
              </a:xfrm>
              <a:prstGeom prst="chevron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>
                  <a:solidFill>
                    <a:schemeClr val="tx1"/>
                  </a:solidFill>
                </a:endParaRPr>
              </a:p>
            </p:txBody>
          </p:sp>
          <p:sp>
            <p:nvSpPr>
              <p:cNvPr id="66" name="65 CuadroTexto"/>
              <p:cNvSpPr txBox="1"/>
              <p:nvPr/>
            </p:nvSpPr>
            <p:spPr>
              <a:xfrm rot="26591">
                <a:off x="6899086" y="4264986"/>
                <a:ext cx="694998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ES" sz="3200" dirty="0" smtClean="0"/>
                  <a:t>Tyr</a:t>
                </a:r>
                <a:endParaRPr lang="es-ES" sz="3200" dirty="0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27 Recortar rectángulo de esquina sencilla"/>
          <p:cNvSpPr/>
          <p:nvPr/>
        </p:nvSpPr>
        <p:spPr>
          <a:xfrm rot="10800000" flipH="1">
            <a:off x="-176" y="0"/>
            <a:ext cx="4140128" cy="612000"/>
          </a:xfrm>
          <a:prstGeom prst="snip1Rect">
            <a:avLst>
              <a:gd name="adj" fmla="val 39534"/>
            </a:avLst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0" name="29 CuadroTexto"/>
          <p:cNvSpPr txBox="1"/>
          <p:nvPr/>
        </p:nvSpPr>
        <p:spPr>
          <a:xfrm>
            <a:off x="254460" y="51470"/>
            <a:ext cx="35974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 smtClean="0"/>
              <a:t>TRADUCCIÓN DEL ADN</a:t>
            </a:r>
            <a:endParaRPr lang="es-ES" sz="2800" b="1" dirty="0"/>
          </a:p>
        </p:txBody>
      </p:sp>
      <p:grpSp>
        <p:nvGrpSpPr>
          <p:cNvPr id="2" name="98 Grupo"/>
          <p:cNvGrpSpPr>
            <a:grpSpLocks noChangeAspect="1"/>
          </p:cNvGrpSpPr>
          <p:nvPr/>
        </p:nvGrpSpPr>
        <p:grpSpPr>
          <a:xfrm>
            <a:off x="6027294" y="735942"/>
            <a:ext cx="2793400" cy="3563999"/>
            <a:chOff x="2771795" y="1059584"/>
            <a:chExt cx="2088229" cy="2664300"/>
          </a:xfrm>
        </p:grpSpPr>
        <p:grpSp>
          <p:nvGrpSpPr>
            <p:cNvPr id="3" name="65 Grupo"/>
            <p:cNvGrpSpPr/>
            <p:nvPr/>
          </p:nvGrpSpPr>
          <p:grpSpPr>
            <a:xfrm>
              <a:off x="2771795" y="1059584"/>
              <a:ext cx="2088229" cy="2664300"/>
              <a:chOff x="5076056" y="1419622"/>
              <a:chExt cx="2088232" cy="2664296"/>
            </a:xfrm>
          </p:grpSpPr>
          <p:sp>
            <p:nvSpPr>
              <p:cNvPr id="35" name="34 Elipse"/>
              <p:cNvSpPr/>
              <p:nvPr/>
            </p:nvSpPr>
            <p:spPr>
              <a:xfrm>
                <a:off x="5076056" y="2211710"/>
                <a:ext cx="2088232" cy="1872208"/>
              </a:xfrm>
              <a:prstGeom prst="ellipse">
                <a:avLst/>
              </a:prstGeom>
              <a:solidFill>
                <a:srgbClr val="00808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 dirty="0"/>
              </a:p>
            </p:txBody>
          </p:sp>
          <p:sp>
            <p:nvSpPr>
              <p:cNvPr id="33" name="32 Elipse"/>
              <p:cNvSpPr/>
              <p:nvPr/>
            </p:nvSpPr>
            <p:spPr>
              <a:xfrm>
                <a:off x="5364088" y="1419622"/>
                <a:ext cx="1512168" cy="1152128"/>
              </a:xfrm>
              <a:prstGeom prst="ellipse">
                <a:avLst/>
              </a:prstGeom>
              <a:solidFill>
                <a:srgbClr val="00808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 dirty="0"/>
              </a:p>
            </p:txBody>
          </p:sp>
        </p:grpSp>
        <p:sp>
          <p:nvSpPr>
            <p:cNvPr id="78" name="77 Elipse"/>
            <p:cNvSpPr/>
            <p:nvPr/>
          </p:nvSpPr>
          <p:spPr>
            <a:xfrm>
              <a:off x="3347860" y="1635647"/>
              <a:ext cx="288032" cy="288032"/>
            </a:xfrm>
            <a:prstGeom prst="ellipse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79" name="78 Elipse"/>
            <p:cNvSpPr/>
            <p:nvPr/>
          </p:nvSpPr>
          <p:spPr>
            <a:xfrm>
              <a:off x="3995936" y="1635646"/>
              <a:ext cx="288032" cy="288032"/>
            </a:xfrm>
            <a:prstGeom prst="ellipse">
              <a:avLst/>
            </a:prstGeom>
            <a:solidFill>
              <a:srgbClr val="00CCFF"/>
            </a:solidFill>
            <a:ln>
              <a:solidFill>
                <a:srgbClr val="00CC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</p:grpSp>
      <p:sp>
        <p:nvSpPr>
          <p:cNvPr id="36" name="35 Rectángulo"/>
          <p:cNvSpPr/>
          <p:nvPr/>
        </p:nvSpPr>
        <p:spPr>
          <a:xfrm rot="5400000" flipV="1">
            <a:off x="5966207" y="2175686"/>
            <a:ext cx="467996" cy="108000"/>
          </a:xfrm>
          <a:prstGeom prst="rect">
            <a:avLst/>
          </a:prstGeom>
          <a:solidFill>
            <a:srgbClr val="CC0099"/>
          </a:solidFill>
          <a:ln>
            <a:solidFill>
              <a:srgbClr val="CC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7" name="36 Rectángulo"/>
          <p:cNvSpPr/>
          <p:nvPr/>
        </p:nvSpPr>
        <p:spPr>
          <a:xfrm rot="5400000" flipV="1">
            <a:off x="6296519" y="2175685"/>
            <a:ext cx="467996" cy="108000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8" name="37 Rectángulo"/>
          <p:cNvSpPr/>
          <p:nvPr/>
        </p:nvSpPr>
        <p:spPr>
          <a:xfrm rot="5400000" flipV="1">
            <a:off x="6647157" y="2175685"/>
            <a:ext cx="467996" cy="108000"/>
          </a:xfrm>
          <a:prstGeom prst="rect">
            <a:avLst/>
          </a:prstGeom>
          <a:solidFill>
            <a:srgbClr val="CC0099"/>
          </a:solidFill>
          <a:ln>
            <a:solidFill>
              <a:srgbClr val="CC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9" name="38 Rectángulo"/>
          <p:cNvSpPr/>
          <p:nvPr/>
        </p:nvSpPr>
        <p:spPr>
          <a:xfrm>
            <a:off x="6084279" y="1995686"/>
            <a:ext cx="1008000" cy="133729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40" name="39 Rectángulo"/>
          <p:cNvSpPr/>
          <p:nvPr/>
        </p:nvSpPr>
        <p:spPr>
          <a:xfrm rot="5400000" flipV="1">
            <a:off x="6974319" y="2175686"/>
            <a:ext cx="467996" cy="108000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43" name="42 Rectángulo"/>
          <p:cNvSpPr/>
          <p:nvPr/>
        </p:nvSpPr>
        <p:spPr>
          <a:xfrm rot="5400000" flipV="1">
            <a:off x="7304631" y="2175685"/>
            <a:ext cx="467996" cy="108000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44" name="43 Rectángulo"/>
          <p:cNvSpPr/>
          <p:nvPr/>
        </p:nvSpPr>
        <p:spPr>
          <a:xfrm rot="5400000" flipV="1">
            <a:off x="7655269" y="2175685"/>
            <a:ext cx="467996" cy="1080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46" name="45 Rectángulo"/>
          <p:cNvSpPr/>
          <p:nvPr/>
        </p:nvSpPr>
        <p:spPr>
          <a:xfrm>
            <a:off x="7092391" y="1995686"/>
            <a:ext cx="1008000" cy="133729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4" name="53 Rectángulo"/>
          <p:cNvSpPr/>
          <p:nvPr/>
        </p:nvSpPr>
        <p:spPr>
          <a:xfrm rot="5400000" flipV="1">
            <a:off x="2941983" y="2175686"/>
            <a:ext cx="467996" cy="108000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5" name="54 Rectángulo"/>
          <p:cNvSpPr/>
          <p:nvPr/>
        </p:nvSpPr>
        <p:spPr>
          <a:xfrm rot="5400000" flipV="1">
            <a:off x="3272295" y="2175685"/>
            <a:ext cx="467996" cy="108000"/>
          </a:xfrm>
          <a:prstGeom prst="rect">
            <a:avLst/>
          </a:prstGeom>
          <a:solidFill>
            <a:srgbClr val="CC0099"/>
          </a:solidFill>
          <a:ln>
            <a:solidFill>
              <a:srgbClr val="CC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6" name="55 Rectángulo"/>
          <p:cNvSpPr/>
          <p:nvPr/>
        </p:nvSpPr>
        <p:spPr>
          <a:xfrm rot="5400000" flipV="1">
            <a:off x="3622933" y="2175685"/>
            <a:ext cx="467996" cy="108000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7" name="56 Rectángulo"/>
          <p:cNvSpPr/>
          <p:nvPr/>
        </p:nvSpPr>
        <p:spPr>
          <a:xfrm>
            <a:off x="3060055" y="1995686"/>
            <a:ext cx="1008000" cy="133729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8" name="57 Rectángulo"/>
          <p:cNvSpPr/>
          <p:nvPr/>
        </p:nvSpPr>
        <p:spPr>
          <a:xfrm rot="5400000" flipV="1">
            <a:off x="3950095" y="2175686"/>
            <a:ext cx="467996" cy="1080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9" name="58 Rectángulo"/>
          <p:cNvSpPr/>
          <p:nvPr/>
        </p:nvSpPr>
        <p:spPr>
          <a:xfrm rot="5400000" flipV="1">
            <a:off x="4280407" y="2175685"/>
            <a:ext cx="467996" cy="1080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60" name="59 Rectángulo"/>
          <p:cNvSpPr/>
          <p:nvPr/>
        </p:nvSpPr>
        <p:spPr>
          <a:xfrm rot="5400000" flipV="1">
            <a:off x="4631045" y="2175685"/>
            <a:ext cx="467996" cy="108000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0" name="49 Elipse"/>
          <p:cNvSpPr/>
          <p:nvPr/>
        </p:nvSpPr>
        <p:spPr>
          <a:xfrm>
            <a:off x="6804471" y="2690509"/>
            <a:ext cx="385297" cy="385297"/>
          </a:xfrm>
          <a:prstGeom prst="ellipse">
            <a:avLst/>
          </a:prstGeom>
          <a:solidFill>
            <a:srgbClr val="FF0066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1" name="50 Elipse"/>
          <p:cNvSpPr/>
          <p:nvPr/>
        </p:nvSpPr>
        <p:spPr>
          <a:xfrm>
            <a:off x="7671388" y="2690509"/>
            <a:ext cx="385297" cy="385297"/>
          </a:xfrm>
          <a:prstGeom prst="ellipse">
            <a:avLst/>
          </a:prstGeom>
          <a:solidFill>
            <a:srgbClr val="FF0066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61" name="60 Rectángulo"/>
          <p:cNvSpPr/>
          <p:nvPr/>
        </p:nvSpPr>
        <p:spPr>
          <a:xfrm>
            <a:off x="4068167" y="1995686"/>
            <a:ext cx="1008000" cy="133729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62" name="61 Rectángulo"/>
          <p:cNvSpPr/>
          <p:nvPr/>
        </p:nvSpPr>
        <p:spPr>
          <a:xfrm rot="5400000" flipV="1">
            <a:off x="4958208" y="2175686"/>
            <a:ext cx="467996" cy="108000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63" name="62 Rectángulo"/>
          <p:cNvSpPr/>
          <p:nvPr/>
        </p:nvSpPr>
        <p:spPr>
          <a:xfrm rot="5400000" flipV="1">
            <a:off x="5288520" y="2175685"/>
            <a:ext cx="467996" cy="108000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64" name="63 Rectángulo"/>
          <p:cNvSpPr/>
          <p:nvPr/>
        </p:nvSpPr>
        <p:spPr>
          <a:xfrm rot="5400000" flipV="1">
            <a:off x="5639158" y="2175685"/>
            <a:ext cx="467996" cy="1080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65" name="64 Rectángulo"/>
          <p:cNvSpPr/>
          <p:nvPr/>
        </p:nvSpPr>
        <p:spPr>
          <a:xfrm>
            <a:off x="5076280" y="1995686"/>
            <a:ext cx="1008000" cy="133729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67" name="66 Forma libre"/>
          <p:cNvSpPr/>
          <p:nvPr/>
        </p:nvSpPr>
        <p:spPr>
          <a:xfrm rot="5649728">
            <a:off x="6972195" y="3587992"/>
            <a:ext cx="932329" cy="322730"/>
          </a:xfrm>
          <a:custGeom>
            <a:avLst/>
            <a:gdLst>
              <a:gd name="connsiteX0" fmla="*/ 0 w 932329"/>
              <a:gd name="connsiteY0" fmla="*/ 53789 h 322730"/>
              <a:gd name="connsiteX1" fmla="*/ 62753 w 932329"/>
              <a:gd name="connsiteY1" fmla="*/ 322730 h 322730"/>
              <a:gd name="connsiteX2" fmla="*/ 233082 w 932329"/>
              <a:gd name="connsiteY2" fmla="*/ 0 h 322730"/>
              <a:gd name="connsiteX3" fmla="*/ 259976 w 932329"/>
              <a:gd name="connsiteY3" fmla="*/ 277906 h 322730"/>
              <a:gd name="connsiteX4" fmla="*/ 412376 w 932329"/>
              <a:gd name="connsiteY4" fmla="*/ 98612 h 322730"/>
              <a:gd name="connsiteX5" fmla="*/ 206188 w 932329"/>
              <a:gd name="connsiteY5" fmla="*/ 71718 h 322730"/>
              <a:gd name="connsiteX6" fmla="*/ 493059 w 932329"/>
              <a:gd name="connsiteY6" fmla="*/ 313765 h 322730"/>
              <a:gd name="connsiteX7" fmla="*/ 770965 w 932329"/>
              <a:gd name="connsiteY7" fmla="*/ 98612 h 322730"/>
              <a:gd name="connsiteX8" fmla="*/ 842682 w 932329"/>
              <a:gd name="connsiteY8" fmla="*/ 35859 h 322730"/>
              <a:gd name="connsiteX9" fmla="*/ 609600 w 932329"/>
              <a:gd name="connsiteY9" fmla="*/ 80683 h 322730"/>
              <a:gd name="connsiteX10" fmla="*/ 887506 w 932329"/>
              <a:gd name="connsiteY10" fmla="*/ 259977 h 322730"/>
              <a:gd name="connsiteX11" fmla="*/ 932329 w 932329"/>
              <a:gd name="connsiteY11" fmla="*/ 233083 h 322730"/>
              <a:gd name="connsiteX12" fmla="*/ 923365 w 932329"/>
              <a:gd name="connsiteY12" fmla="*/ 71718 h 3227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32329" h="322730">
                <a:moveTo>
                  <a:pt x="0" y="53789"/>
                </a:moveTo>
                <a:lnTo>
                  <a:pt x="62753" y="322730"/>
                </a:lnTo>
                <a:lnTo>
                  <a:pt x="233082" y="0"/>
                </a:lnTo>
                <a:lnTo>
                  <a:pt x="259976" y="277906"/>
                </a:lnTo>
                <a:lnTo>
                  <a:pt x="412376" y="98612"/>
                </a:lnTo>
                <a:lnTo>
                  <a:pt x="206188" y="71718"/>
                </a:lnTo>
                <a:lnTo>
                  <a:pt x="493059" y="313765"/>
                </a:lnTo>
                <a:lnTo>
                  <a:pt x="770965" y="98612"/>
                </a:lnTo>
                <a:lnTo>
                  <a:pt x="842682" y="35859"/>
                </a:lnTo>
                <a:lnTo>
                  <a:pt x="609600" y="80683"/>
                </a:lnTo>
                <a:lnTo>
                  <a:pt x="887506" y="259977"/>
                </a:lnTo>
                <a:lnTo>
                  <a:pt x="932329" y="233083"/>
                </a:lnTo>
                <a:lnTo>
                  <a:pt x="923365" y="71718"/>
                </a:lnTo>
              </a:path>
            </a:pathLst>
          </a:custGeom>
          <a:ln w="76200"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4" name="144 Grupo"/>
          <p:cNvGrpSpPr/>
          <p:nvPr/>
        </p:nvGrpSpPr>
        <p:grpSpPr>
          <a:xfrm>
            <a:off x="6084503" y="2499742"/>
            <a:ext cx="1008000" cy="467998"/>
            <a:chOff x="2771800" y="2859782"/>
            <a:chExt cx="1008000" cy="467998"/>
          </a:xfrm>
        </p:grpSpPr>
        <p:sp>
          <p:nvSpPr>
            <p:cNvPr id="72" name="71 Rectángulo"/>
            <p:cNvSpPr/>
            <p:nvPr/>
          </p:nvSpPr>
          <p:spPr>
            <a:xfrm rot="16200000">
              <a:off x="2653728" y="3039780"/>
              <a:ext cx="467996" cy="108000"/>
            </a:xfrm>
            <a:prstGeom prst="rect">
              <a:avLst/>
            </a:prstGeom>
            <a:solidFill>
              <a:srgbClr val="FF6600"/>
            </a:solidFill>
            <a:ln>
              <a:solidFill>
                <a:srgbClr val="FF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74" name="73 Rectángulo"/>
            <p:cNvSpPr/>
            <p:nvPr/>
          </p:nvSpPr>
          <p:spPr>
            <a:xfrm rot="16200000">
              <a:off x="2984040" y="3039781"/>
              <a:ext cx="467996" cy="108000"/>
            </a:xfrm>
            <a:prstGeom prst="rect">
              <a:avLst/>
            </a:prstGeom>
            <a:solidFill>
              <a:srgbClr val="CC0099"/>
            </a:solidFill>
            <a:ln>
              <a:solidFill>
                <a:srgbClr val="CC00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75" name="74 Rectángulo"/>
            <p:cNvSpPr/>
            <p:nvPr/>
          </p:nvSpPr>
          <p:spPr>
            <a:xfrm rot="16200000">
              <a:off x="3334678" y="3039781"/>
              <a:ext cx="467996" cy="108000"/>
            </a:xfrm>
            <a:prstGeom prst="rect">
              <a:avLst/>
            </a:prstGeom>
            <a:solidFill>
              <a:srgbClr val="FF6600"/>
            </a:solidFill>
            <a:ln>
              <a:solidFill>
                <a:srgbClr val="FF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76" name="75 Rectángulo"/>
            <p:cNvSpPr/>
            <p:nvPr/>
          </p:nvSpPr>
          <p:spPr>
            <a:xfrm flipV="1">
              <a:off x="2771800" y="3194051"/>
              <a:ext cx="1008000" cy="133729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</p:grpSp>
      <p:sp>
        <p:nvSpPr>
          <p:cNvPr id="81" name="80 Forma libre"/>
          <p:cNvSpPr/>
          <p:nvPr/>
        </p:nvSpPr>
        <p:spPr>
          <a:xfrm>
            <a:off x="6845025" y="2956264"/>
            <a:ext cx="221942" cy="1464816"/>
          </a:xfrm>
          <a:custGeom>
            <a:avLst/>
            <a:gdLst>
              <a:gd name="connsiteX0" fmla="*/ 106532 w 221942"/>
              <a:gd name="connsiteY0" fmla="*/ 17755 h 1464816"/>
              <a:gd name="connsiteX1" fmla="*/ 106532 w 221942"/>
              <a:gd name="connsiteY1" fmla="*/ 381740 h 1464816"/>
              <a:gd name="connsiteX2" fmla="*/ 177553 w 221942"/>
              <a:gd name="connsiteY2" fmla="*/ 470517 h 1464816"/>
              <a:gd name="connsiteX3" fmla="*/ 115409 w 221942"/>
              <a:gd name="connsiteY3" fmla="*/ 541538 h 1464816"/>
              <a:gd name="connsiteX4" fmla="*/ 115409 w 221942"/>
              <a:gd name="connsiteY4" fmla="*/ 790113 h 1464816"/>
              <a:gd name="connsiteX5" fmla="*/ 0 w 221942"/>
              <a:gd name="connsiteY5" fmla="*/ 896645 h 1464816"/>
              <a:gd name="connsiteX6" fmla="*/ 115409 w 221942"/>
              <a:gd name="connsiteY6" fmla="*/ 985421 h 1464816"/>
              <a:gd name="connsiteX7" fmla="*/ 124287 w 221942"/>
              <a:gd name="connsiteY7" fmla="*/ 1278385 h 1464816"/>
              <a:gd name="connsiteX8" fmla="*/ 204186 w 221942"/>
              <a:gd name="connsiteY8" fmla="*/ 1251752 h 1464816"/>
              <a:gd name="connsiteX9" fmla="*/ 221942 w 221942"/>
              <a:gd name="connsiteY9" fmla="*/ 0 h 14648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21942" h="1464816">
                <a:moveTo>
                  <a:pt x="106532" y="17755"/>
                </a:moveTo>
                <a:lnTo>
                  <a:pt x="106532" y="381740"/>
                </a:lnTo>
                <a:lnTo>
                  <a:pt x="177553" y="470517"/>
                </a:lnTo>
                <a:lnTo>
                  <a:pt x="115409" y="541538"/>
                </a:lnTo>
                <a:lnTo>
                  <a:pt x="115409" y="790113"/>
                </a:lnTo>
                <a:lnTo>
                  <a:pt x="0" y="896645"/>
                </a:lnTo>
                <a:lnTo>
                  <a:pt x="115409" y="985421"/>
                </a:lnTo>
                <a:cubicBezTo>
                  <a:pt x="118368" y="1083076"/>
                  <a:pt x="109491" y="1229558"/>
                  <a:pt x="124287" y="1278385"/>
                </a:cubicBezTo>
                <a:cubicBezTo>
                  <a:pt x="150920" y="1269507"/>
                  <a:pt x="187910" y="1464816"/>
                  <a:pt x="204186" y="1251752"/>
                </a:cubicBezTo>
                <a:lnTo>
                  <a:pt x="221942" y="0"/>
                </a:lnTo>
              </a:path>
            </a:pathLst>
          </a:custGeom>
          <a:solidFill>
            <a:srgbClr val="FFFF00"/>
          </a:solidFill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9" name="68 Rectángulo"/>
          <p:cNvSpPr/>
          <p:nvPr/>
        </p:nvSpPr>
        <p:spPr>
          <a:xfrm rot="5400000" flipV="1">
            <a:off x="7992625" y="2175685"/>
            <a:ext cx="467996" cy="108000"/>
          </a:xfrm>
          <a:prstGeom prst="rect">
            <a:avLst/>
          </a:prstGeom>
          <a:solidFill>
            <a:srgbClr val="CC0099"/>
          </a:solidFill>
          <a:ln>
            <a:solidFill>
              <a:srgbClr val="CC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70" name="69 Rectángulo"/>
          <p:cNvSpPr/>
          <p:nvPr/>
        </p:nvSpPr>
        <p:spPr>
          <a:xfrm rot="5400000" flipV="1">
            <a:off x="8322937" y="2175684"/>
            <a:ext cx="467996" cy="108000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71" name="70 Rectángulo"/>
          <p:cNvSpPr/>
          <p:nvPr/>
        </p:nvSpPr>
        <p:spPr>
          <a:xfrm rot="5400000" flipV="1">
            <a:off x="8673575" y="2175684"/>
            <a:ext cx="467996" cy="108000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3" name="52 Rectángulo"/>
          <p:cNvSpPr/>
          <p:nvPr/>
        </p:nvSpPr>
        <p:spPr>
          <a:xfrm>
            <a:off x="8100504" y="1995686"/>
            <a:ext cx="1008000" cy="133729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grpSp>
        <p:nvGrpSpPr>
          <p:cNvPr id="5" name="144 Grupo"/>
          <p:cNvGrpSpPr/>
          <p:nvPr/>
        </p:nvGrpSpPr>
        <p:grpSpPr>
          <a:xfrm>
            <a:off x="7081944" y="2519253"/>
            <a:ext cx="1008000" cy="467998"/>
            <a:chOff x="2771800" y="2859782"/>
            <a:chExt cx="1008000" cy="467998"/>
          </a:xfrm>
        </p:grpSpPr>
        <p:sp>
          <p:nvSpPr>
            <p:cNvPr id="49" name="48 Rectángulo"/>
            <p:cNvSpPr/>
            <p:nvPr/>
          </p:nvSpPr>
          <p:spPr>
            <a:xfrm rot="16200000">
              <a:off x="2653728" y="3039780"/>
              <a:ext cx="467996" cy="108000"/>
            </a:xfrm>
            <a:prstGeom prst="rect">
              <a:avLst/>
            </a:prstGeom>
            <a:solidFill>
              <a:srgbClr val="CC0099"/>
            </a:solidFill>
            <a:ln>
              <a:solidFill>
                <a:srgbClr val="CC00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52" name="51 Rectángulo"/>
            <p:cNvSpPr/>
            <p:nvPr/>
          </p:nvSpPr>
          <p:spPr>
            <a:xfrm rot="16200000">
              <a:off x="2984040" y="3039781"/>
              <a:ext cx="467996" cy="108000"/>
            </a:xfrm>
            <a:prstGeom prst="rect">
              <a:avLst/>
            </a:prstGeom>
            <a:solidFill>
              <a:srgbClr val="CC0099"/>
            </a:solidFill>
            <a:ln>
              <a:solidFill>
                <a:srgbClr val="CC00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66" name="65 Rectángulo"/>
            <p:cNvSpPr/>
            <p:nvPr/>
          </p:nvSpPr>
          <p:spPr>
            <a:xfrm rot="16200000">
              <a:off x="3334678" y="3039781"/>
              <a:ext cx="467996" cy="108000"/>
            </a:xfrm>
            <a:prstGeom prst="rect">
              <a:avLst/>
            </a:prstGeom>
            <a:solidFill>
              <a:srgbClr val="00FF99"/>
            </a:solidFill>
            <a:ln>
              <a:solidFill>
                <a:srgbClr val="00FF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68" name="67 Rectángulo"/>
            <p:cNvSpPr/>
            <p:nvPr/>
          </p:nvSpPr>
          <p:spPr>
            <a:xfrm flipV="1">
              <a:off x="2771800" y="3194051"/>
              <a:ext cx="1008000" cy="133729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</p:grpSp>
      <p:grpSp>
        <p:nvGrpSpPr>
          <p:cNvPr id="6" name="81 Grupo"/>
          <p:cNvGrpSpPr/>
          <p:nvPr/>
        </p:nvGrpSpPr>
        <p:grpSpPr>
          <a:xfrm>
            <a:off x="4040294" y="4248041"/>
            <a:ext cx="3698367" cy="627965"/>
            <a:chOff x="4040294" y="4248041"/>
            <a:chExt cx="3698367" cy="627965"/>
          </a:xfrm>
        </p:grpSpPr>
        <p:grpSp>
          <p:nvGrpSpPr>
            <p:cNvPr id="7" name="84 Grupo"/>
            <p:cNvGrpSpPr/>
            <p:nvPr/>
          </p:nvGrpSpPr>
          <p:grpSpPr>
            <a:xfrm>
              <a:off x="4040294" y="4248041"/>
              <a:ext cx="2835962" cy="627965"/>
              <a:chOff x="3903550" y="4248041"/>
              <a:chExt cx="2835962" cy="627965"/>
            </a:xfrm>
          </p:grpSpPr>
          <p:grpSp>
            <p:nvGrpSpPr>
              <p:cNvPr id="8" name="89 Grupo"/>
              <p:cNvGrpSpPr/>
              <p:nvPr/>
            </p:nvGrpSpPr>
            <p:grpSpPr>
              <a:xfrm>
                <a:off x="3903550" y="4248041"/>
                <a:ext cx="2735974" cy="627965"/>
                <a:chOff x="3903550" y="4248041"/>
                <a:chExt cx="2735974" cy="627965"/>
              </a:xfrm>
            </p:grpSpPr>
            <p:sp>
              <p:nvSpPr>
                <p:cNvPr id="92" name="91 CuadroTexto"/>
                <p:cNvSpPr txBox="1"/>
                <p:nvPr/>
              </p:nvSpPr>
              <p:spPr>
                <a:xfrm rot="2586040">
                  <a:off x="5919455" y="4258349"/>
                  <a:ext cx="720069" cy="58477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s-ES" sz="3200" dirty="0" smtClean="0">
                      <a:solidFill>
                        <a:srgbClr val="FF0066"/>
                      </a:solidFill>
                    </a:rPr>
                    <a:t>Ser</a:t>
                  </a:r>
                  <a:endParaRPr lang="es-ES" sz="3200" dirty="0">
                    <a:solidFill>
                      <a:srgbClr val="FF0066"/>
                    </a:solidFill>
                  </a:endParaRPr>
                </a:p>
              </p:txBody>
            </p:sp>
            <p:grpSp>
              <p:nvGrpSpPr>
                <p:cNvPr id="9" name="79 Grupo"/>
                <p:cNvGrpSpPr/>
                <p:nvPr/>
              </p:nvGrpSpPr>
              <p:grpSpPr>
                <a:xfrm>
                  <a:off x="3903550" y="4248041"/>
                  <a:ext cx="1964594" cy="627965"/>
                  <a:chOff x="3840491" y="4248041"/>
                  <a:chExt cx="1964594" cy="627965"/>
                </a:xfrm>
              </p:grpSpPr>
              <p:grpSp>
                <p:nvGrpSpPr>
                  <p:cNvPr id="10" name="51 Grupo"/>
                  <p:cNvGrpSpPr/>
                  <p:nvPr/>
                </p:nvGrpSpPr>
                <p:grpSpPr>
                  <a:xfrm rot="19062422">
                    <a:off x="3840491" y="4248041"/>
                    <a:ext cx="1094744" cy="627965"/>
                    <a:chOff x="4397943" y="3590704"/>
                    <a:chExt cx="1094744" cy="627965"/>
                  </a:xfrm>
                </p:grpSpPr>
                <p:sp>
                  <p:nvSpPr>
                    <p:cNvPr id="99" name="98 Cheurón"/>
                    <p:cNvSpPr/>
                    <p:nvPr/>
                  </p:nvSpPr>
                  <p:spPr>
                    <a:xfrm rot="2580543">
                      <a:off x="4397943" y="3590704"/>
                      <a:ext cx="1094744" cy="554379"/>
                    </a:xfrm>
                    <a:prstGeom prst="chevron">
                      <a:avLst/>
                    </a:prstGeom>
                    <a:solidFill>
                      <a:srgbClr val="FF0066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s-E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00" name="99 CuadroTexto"/>
                    <p:cNvSpPr txBox="1"/>
                    <p:nvPr/>
                  </p:nvSpPr>
                  <p:spPr>
                    <a:xfrm rot="2586040">
                      <a:off x="4530427" y="3633894"/>
                      <a:ext cx="890372" cy="584775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s-ES" sz="3200" dirty="0" smtClean="0"/>
                        <a:t>Met</a:t>
                      </a:r>
                      <a:endParaRPr lang="es-ES" sz="3200" dirty="0"/>
                    </a:p>
                  </p:txBody>
                </p:sp>
              </p:grpSp>
              <p:grpSp>
                <p:nvGrpSpPr>
                  <p:cNvPr id="11" name="71 Grupo"/>
                  <p:cNvGrpSpPr/>
                  <p:nvPr/>
                </p:nvGrpSpPr>
                <p:grpSpPr>
                  <a:xfrm rot="19002165">
                    <a:off x="4710341" y="4248041"/>
                    <a:ext cx="1094744" cy="627965"/>
                    <a:chOff x="4397943" y="3590704"/>
                    <a:chExt cx="1094744" cy="627965"/>
                  </a:xfrm>
                </p:grpSpPr>
                <p:sp>
                  <p:nvSpPr>
                    <p:cNvPr id="96" name="95 Cheurón"/>
                    <p:cNvSpPr/>
                    <p:nvPr/>
                  </p:nvSpPr>
                  <p:spPr>
                    <a:xfrm rot="2580543">
                      <a:off x="4397943" y="3590704"/>
                      <a:ext cx="1094744" cy="554379"/>
                    </a:xfrm>
                    <a:prstGeom prst="chevron">
                      <a:avLst/>
                    </a:prstGeom>
                    <a:solidFill>
                      <a:srgbClr val="FF660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s-E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97" name="96 CuadroTexto"/>
                    <p:cNvSpPr txBox="1"/>
                    <p:nvPr/>
                  </p:nvSpPr>
                  <p:spPr>
                    <a:xfrm rot="2586040">
                      <a:off x="4601248" y="3633894"/>
                      <a:ext cx="748731" cy="584775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s-ES" sz="3200" dirty="0" smtClean="0"/>
                        <a:t>Pro</a:t>
                      </a:r>
                      <a:endParaRPr lang="es-ES" sz="3200" dirty="0"/>
                    </a:p>
                  </p:txBody>
                </p:sp>
              </p:grpSp>
            </p:grpSp>
          </p:grpSp>
          <p:grpSp>
            <p:nvGrpSpPr>
              <p:cNvPr id="12" name="86 Grupo"/>
              <p:cNvGrpSpPr/>
              <p:nvPr/>
            </p:nvGrpSpPr>
            <p:grpSpPr>
              <a:xfrm rot="18963800">
                <a:off x="5644768" y="4248041"/>
                <a:ext cx="1094744" cy="627965"/>
                <a:chOff x="4397943" y="3590704"/>
                <a:chExt cx="1094744" cy="627965"/>
              </a:xfrm>
            </p:grpSpPr>
            <p:sp>
              <p:nvSpPr>
                <p:cNvPr id="89" name="88 Cheurón"/>
                <p:cNvSpPr/>
                <p:nvPr/>
              </p:nvSpPr>
              <p:spPr>
                <a:xfrm rot="2580543">
                  <a:off x="4397943" y="3590704"/>
                  <a:ext cx="1094744" cy="554379"/>
                </a:xfrm>
                <a:prstGeom prst="chevron">
                  <a:avLst/>
                </a:prstGeom>
                <a:solidFill>
                  <a:srgbClr val="00FF99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E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90" name="89 CuadroTexto"/>
                <p:cNvSpPr txBox="1"/>
                <p:nvPr/>
              </p:nvSpPr>
              <p:spPr>
                <a:xfrm rot="2586040">
                  <a:off x="4615579" y="3633894"/>
                  <a:ext cx="720069" cy="58477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s-ES" sz="3200" dirty="0" smtClean="0"/>
                    <a:t>Ser</a:t>
                  </a:r>
                  <a:endParaRPr lang="es-ES" sz="3200" dirty="0"/>
                </a:p>
              </p:txBody>
            </p:sp>
          </p:grpSp>
        </p:grpSp>
        <p:grpSp>
          <p:nvGrpSpPr>
            <p:cNvPr id="13" name="102 Grupo"/>
            <p:cNvGrpSpPr/>
            <p:nvPr/>
          </p:nvGrpSpPr>
          <p:grpSpPr>
            <a:xfrm>
              <a:off x="6643917" y="4257776"/>
              <a:ext cx="1094744" cy="591985"/>
              <a:chOff x="6643917" y="4257776"/>
              <a:chExt cx="1094744" cy="591985"/>
            </a:xfrm>
          </p:grpSpPr>
          <p:sp>
            <p:nvSpPr>
              <p:cNvPr id="85" name="84 Cheurón"/>
              <p:cNvSpPr/>
              <p:nvPr/>
            </p:nvSpPr>
            <p:spPr>
              <a:xfrm rot="21094">
                <a:off x="6643917" y="4257776"/>
                <a:ext cx="1094744" cy="554379"/>
              </a:xfrm>
              <a:prstGeom prst="chevron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>
                  <a:solidFill>
                    <a:schemeClr val="tx1"/>
                  </a:solidFill>
                </a:endParaRPr>
              </a:p>
            </p:txBody>
          </p:sp>
          <p:sp>
            <p:nvSpPr>
              <p:cNvPr id="86" name="85 CuadroTexto"/>
              <p:cNvSpPr txBox="1"/>
              <p:nvPr/>
            </p:nvSpPr>
            <p:spPr>
              <a:xfrm rot="26591">
                <a:off x="6899086" y="4264986"/>
                <a:ext cx="694998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ES" sz="3200" dirty="0" smtClean="0"/>
                  <a:t>Tyr</a:t>
                </a:r>
                <a:endParaRPr lang="es-ES" sz="3200" dirty="0"/>
              </a:p>
            </p:txBody>
          </p:sp>
        </p:grpSp>
      </p:grpSp>
      <p:grpSp>
        <p:nvGrpSpPr>
          <p:cNvPr id="14" name="100 Grupo"/>
          <p:cNvGrpSpPr/>
          <p:nvPr/>
        </p:nvGrpSpPr>
        <p:grpSpPr>
          <a:xfrm>
            <a:off x="7869744" y="4248041"/>
            <a:ext cx="1094744" cy="627965"/>
            <a:chOff x="4397943" y="3590704"/>
            <a:chExt cx="1094744" cy="627965"/>
          </a:xfrm>
        </p:grpSpPr>
        <p:sp>
          <p:nvSpPr>
            <p:cNvPr id="102" name="101 Cheurón"/>
            <p:cNvSpPr/>
            <p:nvPr/>
          </p:nvSpPr>
          <p:spPr>
            <a:xfrm rot="2580543">
              <a:off x="4397943" y="3590704"/>
              <a:ext cx="1094744" cy="554379"/>
            </a:xfrm>
            <a:prstGeom prst="chevron">
              <a:avLst/>
            </a:prstGeom>
            <a:solidFill>
              <a:srgbClr val="00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>
                <a:solidFill>
                  <a:schemeClr val="tx1"/>
                </a:solidFill>
              </a:endParaRPr>
            </a:p>
          </p:txBody>
        </p:sp>
        <p:sp>
          <p:nvSpPr>
            <p:cNvPr id="103" name="102 CuadroTexto"/>
            <p:cNvSpPr txBox="1"/>
            <p:nvPr/>
          </p:nvSpPr>
          <p:spPr>
            <a:xfrm rot="2586040">
              <a:off x="4576306" y="3633894"/>
              <a:ext cx="798617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3200" dirty="0" smtClean="0"/>
                <a:t>Asn</a:t>
              </a:r>
              <a:endParaRPr lang="es-ES" sz="3200" dirty="0"/>
            </a:p>
          </p:txBody>
        </p:sp>
      </p:grpSp>
      <p:sp>
        <p:nvSpPr>
          <p:cNvPr id="104" name="103 Forma libre"/>
          <p:cNvSpPr/>
          <p:nvPr/>
        </p:nvSpPr>
        <p:spPr>
          <a:xfrm>
            <a:off x="7853082" y="2931790"/>
            <a:ext cx="274204" cy="1366786"/>
          </a:xfrm>
          <a:custGeom>
            <a:avLst/>
            <a:gdLst>
              <a:gd name="connsiteX0" fmla="*/ 125506 w 233083"/>
              <a:gd name="connsiteY0" fmla="*/ 0 h 1411941"/>
              <a:gd name="connsiteX1" fmla="*/ 125506 w 233083"/>
              <a:gd name="connsiteY1" fmla="*/ 376517 h 1411941"/>
              <a:gd name="connsiteX2" fmla="*/ 0 w 233083"/>
              <a:gd name="connsiteY2" fmla="*/ 367553 h 1411941"/>
              <a:gd name="connsiteX3" fmla="*/ 8965 w 233083"/>
              <a:gd name="connsiteY3" fmla="*/ 555811 h 1411941"/>
              <a:gd name="connsiteX4" fmla="*/ 107577 w 233083"/>
              <a:gd name="connsiteY4" fmla="*/ 555811 h 1411941"/>
              <a:gd name="connsiteX5" fmla="*/ 107577 w 233083"/>
              <a:gd name="connsiteY5" fmla="*/ 950258 h 1411941"/>
              <a:gd name="connsiteX6" fmla="*/ 0 w 233083"/>
              <a:gd name="connsiteY6" fmla="*/ 959223 h 1411941"/>
              <a:gd name="connsiteX7" fmla="*/ 8965 w 233083"/>
              <a:gd name="connsiteY7" fmla="*/ 1129553 h 1411941"/>
              <a:gd name="connsiteX8" fmla="*/ 98612 w 233083"/>
              <a:gd name="connsiteY8" fmla="*/ 1129553 h 1411941"/>
              <a:gd name="connsiteX9" fmla="*/ 98612 w 233083"/>
              <a:gd name="connsiteY9" fmla="*/ 1299882 h 1411941"/>
              <a:gd name="connsiteX10" fmla="*/ 233083 w 233083"/>
              <a:gd name="connsiteY10" fmla="*/ 1192306 h 1411941"/>
              <a:gd name="connsiteX0" fmla="*/ 125506 w 125506"/>
              <a:gd name="connsiteY0" fmla="*/ 0 h 1299882"/>
              <a:gd name="connsiteX1" fmla="*/ 125506 w 125506"/>
              <a:gd name="connsiteY1" fmla="*/ 376517 h 1299882"/>
              <a:gd name="connsiteX2" fmla="*/ 0 w 125506"/>
              <a:gd name="connsiteY2" fmla="*/ 367553 h 1299882"/>
              <a:gd name="connsiteX3" fmla="*/ 8965 w 125506"/>
              <a:gd name="connsiteY3" fmla="*/ 555811 h 1299882"/>
              <a:gd name="connsiteX4" fmla="*/ 107577 w 125506"/>
              <a:gd name="connsiteY4" fmla="*/ 555811 h 1299882"/>
              <a:gd name="connsiteX5" fmla="*/ 107577 w 125506"/>
              <a:gd name="connsiteY5" fmla="*/ 950258 h 1299882"/>
              <a:gd name="connsiteX6" fmla="*/ 0 w 125506"/>
              <a:gd name="connsiteY6" fmla="*/ 959223 h 1299882"/>
              <a:gd name="connsiteX7" fmla="*/ 8965 w 125506"/>
              <a:gd name="connsiteY7" fmla="*/ 1129553 h 1299882"/>
              <a:gd name="connsiteX8" fmla="*/ 98612 w 125506"/>
              <a:gd name="connsiteY8" fmla="*/ 1129553 h 1299882"/>
              <a:gd name="connsiteX9" fmla="*/ 98612 w 125506"/>
              <a:gd name="connsiteY9" fmla="*/ 1299882 h 1299882"/>
              <a:gd name="connsiteX0" fmla="*/ 125506 w 125506"/>
              <a:gd name="connsiteY0" fmla="*/ 0 h 1331258"/>
              <a:gd name="connsiteX1" fmla="*/ 125506 w 125506"/>
              <a:gd name="connsiteY1" fmla="*/ 376517 h 1331258"/>
              <a:gd name="connsiteX2" fmla="*/ 0 w 125506"/>
              <a:gd name="connsiteY2" fmla="*/ 367553 h 1331258"/>
              <a:gd name="connsiteX3" fmla="*/ 8965 w 125506"/>
              <a:gd name="connsiteY3" fmla="*/ 555811 h 1331258"/>
              <a:gd name="connsiteX4" fmla="*/ 107577 w 125506"/>
              <a:gd name="connsiteY4" fmla="*/ 555811 h 1331258"/>
              <a:gd name="connsiteX5" fmla="*/ 107577 w 125506"/>
              <a:gd name="connsiteY5" fmla="*/ 950258 h 1331258"/>
              <a:gd name="connsiteX6" fmla="*/ 0 w 125506"/>
              <a:gd name="connsiteY6" fmla="*/ 959223 h 1331258"/>
              <a:gd name="connsiteX7" fmla="*/ 8965 w 125506"/>
              <a:gd name="connsiteY7" fmla="*/ 1129553 h 1331258"/>
              <a:gd name="connsiteX8" fmla="*/ 98612 w 125506"/>
              <a:gd name="connsiteY8" fmla="*/ 1129553 h 1331258"/>
              <a:gd name="connsiteX9" fmla="*/ 98612 w 125506"/>
              <a:gd name="connsiteY9" fmla="*/ 1299882 h 1331258"/>
              <a:gd name="connsiteX10" fmla="*/ 89647 w 125506"/>
              <a:gd name="connsiteY10" fmla="*/ 1317811 h 1331258"/>
              <a:gd name="connsiteX0" fmla="*/ 125506 w 249178"/>
              <a:gd name="connsiteY0" fmla="*/ 0 h 1331258"/>
              <a:gd name="connsiteX1" fmla="*/ 125506 w 249178"/>
              <a:gd name="connsiteY1" fmla="*/ 376517 h 1331258"/>
              <a:gd name="connsiteX2" fmla="*/ 0 w 249178"/>
              <a:gd name="connsiteY2" fmla="*/ 367553 h 1331258"/>
              <a:gd name="connsiteX3" fmla="*/ 8965 w 249178"/>
              <a:gd name="connsiteY3" fmla="*/ 555811 h 1331258"/>
              <a:gd name="connsiteX4" fmla="*/ 107577 w 249178"/>
              <a:gd name="connsiteY4" fmla="*/ 555811 h 1331258"/>
              <a:gd name="connsiteX5" fmla="*/ 107577 w 249178"/>
              <a:gd name="connsiteY5" fmla="*/ 950258 h 1331258"/>
              <a:gd name="connsiteX6" fmla="*/ 0 w 249178"/>
              <a:gd name="connsiteY6" fmla="*/ 959223 h 1331258"/>
              <a:gd name="connsiteX7" fmla="*/ 8965 w 249178"/>
              <a:gd name="connsiteY7" fmla="*/ 1129553 h 1331258"/>
              <a:gd name="connsiteX8" fmla="*/ 98612 w 249178"/>
              <a:gd name="connsiteY8" fmla="*/ 1129553 h 1331258"/>
              <a:gd name="connsiteX9" fmla="*/ 98612 w 249178"/>
              <a:gd name="connsiteY9" fmla="*/ 1299882 h 1331258"/>
              <a:gd name="connsiteX10" fmla="*/ 247310 w 249178"/>
              <a:gd name="connsiteY10" fmla="*/ 1188608 h 1331258"/>
              <a:gd name="connsiteX0" fmla="*/ 125506 w 274204"/>
              <a:gd name="connsiteY0" fmla="*/ 0 h 1331258"/>
              <a:gd name="connsiteX1" fmla="*/ 125506 w 274204"/>
              <a:gd name="connsiteY1" fmla="*/ 376517 h 1331258"/>
              <a:gd name="connsiteX2" fmla="*/ 0 w 274204"/>
              <a:gd name="connsiteY2" fmla="*/ 367553 h 1331258"/>
              <a:gd name="connsiteX3" fmla="*/ 8965 w 274204"/>
              <a:gd name="connsiteY3" fmla="*/ 555811 h 1331258"/>
              <a:gd name="connsiteX4" fmla="*/ 107577 w 274204"/>
              <a:gd name="connsiteY4" fmla="*/ 555811 h 1331258"/>
              <a:gd name="connsiteX5" fmla="*/ 107577 w 274204"/>
              <a:gd name="connsiteY5" fmla="*/ 950258 h 1331258"/>
              <a:gd name="connsiteX6" fmla="*/ 0 w 274204"/>
              <a:gd name="connsiteY6" fmla="*/ 959223 h 1331258"/>
              <a:gd name="connsiteX7" fmla="*/ 8965 w 274204"/>
              <a:gd name="connsiteY7" fmla="*/ 1129553 h 1331258"/>
              <a:gd name="connsiteX8" fmla="*/ 98612 w 274204"/>
              <a:gd name="connsiteY8" fmla="*/ 1129553 h 1331258"/>
              <a:gd name="connsiteX9" fmla="*/ 98612 w 274204"/>
              <a:gd name="connsiteY9" fmla="*/ 1299882 h 1331258"/>
              <a:gd name="connsiteX10" fmla="*/ 247310 w 274204"/>
              <a:gd name="connsiteY10" fmla="*/ 1188608 h 1331258"/>
              <a:gd name="connsiteX11" fmla="*/ 259977 w 274204"/>
              <a:gd name="connsiteY11" fmla="*/ 1165411 h 1331258"/>
              <a:gd name="connsiteX0" fmla="*/ 125506 w 274204"/>
              <a:gd name="connsiteY0" fmla="*/ 35528 h 1366786"/>
              <a:gd name="connsiteX1" fmla="*/ 125506 w 274204"/>
              <a:gd name="connsiteY1" fmla="*/ 412045 h 1366786"/>
              <a:gd name="connsiteX2" fmla="*/ 0 w 274204"/>
              <a:gd name="connsiteY2" fmla="*/ 403081 h 1366786"/>
              <a:gd name="connsiteX3" fmla="*/ 8965 w 274204"/>
              <a:gd name="connsiteY3" fmla="*/ 591339 h 1366786"/>
              <a:gd name="connsiteX4" fmla="*/ 107577 w 274204"/>
              <a:gd name="connsiteY4" fmla="*/ 591339 h 1366786"/>
              <a:gd name="connsiteX5" fmla="*/ 107577 w 274204"/>
              <a:gd name="connsiteY5" fmla="*/ 985786 h 1366786"/>
              <a:gd name="connsiteX6" fmla="*/ 0 w 274204"/>
              <a:gd name="connsiteY6" fmla="*/ 994751 h 1366786"/>
              <a:gd name="connsiteX7" fmla="*/ 8965 w 274204"/>
              <a:gd name="connsiteY7" fmla="*/ 1165081 h 1366786"/>
              <a:gd name="connsiteX8" fmla="*/ 98612 w 274204"/>
              <a:gd name="connsiteY8" fmla="*/ 1165081 h 1366786"/>
              <a:gd name="connsiteX9" fmla="*/ 98612 w 274204"/>
              <a:gd name="connsiteY9" fmla="*/ 1335410 h 1366786"/>
              <a:gd name="connsiteX10" fmla="*/ 247310 w 274204"/>
              <a:gd name="connsiteY10" fmla="*/ 1224136 h 1366786"/>
              <a:gd name="connsiteX11" fmla="*/ 247310 w 274204"/>
              <a:gd name="connsiteY11" fmla="*/ 0 h 13667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74204" h="1366786">
                <a:moveTo>
                  <a:pt x="125506" y="35528"/>
                </a:moveTo>
                <a:lnTo>
                  <a:pt x="125506" y="412045"/>
                </a:lnTo>
                <a:lnTo>
                  <a:pt x="0" y="403081"/>
                </a:lnTo>
                <a:lnTo>
                  <a:pt x="8965" y="591339"/>
                </a:lnTo>
                <a:lnTo>
                  <a:pt x="107577" y="591339"/>
                </a:lnTo>
                <a:lnTo>
                  <a:pt x="107577" y="985786"/>
                </a:lnTo>
                <a:lnTo>
                  <a:pt x="0" y="994751"/>
                </a:lnTo>
                <a:lnTo>
                  <a:pt x="8965" y="1165081"/>
                </a:lnTo>
                <a:lnTo>
                  <a:pt x="98612" y="1165081"/>
                </a:lnTo>
                <a:lnTo>
                  <a:pt x="98612" y="1335410"/>
                </a:lnTo>
                <a:cubicBezTo>
                  <a:pt x="97118" y="1366786"/>
                  <a:pt x="249178" y="1220401"/>
                  <a:pt x="247310" y="1224136"/>
                </a:cubicBezTo>
                <a:cubicBezTo>
                  <a:pt x="274204" y="1201724"/>
                  <a:pt x="244671" y="4833"/>
                  <a:pt x="247310" y="0"/>
                </a:cubicBezTo>
              </a:path>
            </a:pathLst>
          </a:custGeom>
          <a:solidFill>
            <a:srgbClr val="FFFF00"/>
          </a:solidFill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27 Recortar rectángulo de esquina sencilla"/>
          <p:cNvSpPr/>
          <p:nvPr/>
        </p:nvSpPr>
        <p:spPr>
          <a:xfrm rot="10800000" flipH="1">
            <a:off x="-176" y="0"/>
            <a:ext cx="4140128" cy="612000"/>
          </a:xfrm>
          <a:prstGeom prst="snip1Rect">
            <a:avLst>
              <a:gd name="adj" fmla="val 39534"/>
            </a:avLst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0" name="29 CuadroTexto"/>
          <p:cNvSpPr txBox="1"/>
          <p:nvPr/>
        </p:nvSpPr>
        <p:spPr>
          <a:xfrm>
            <a:off x="254460" y="51470"/>
            <a:ext cx="35974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 smtClean="0"/>
              <a:t>TRADUCCIÓN DEL ADN</a:t>
            </a:r>
            <a:endParaRPr lang="es-ES" sz="2800" b="1" dirty="0"/>
          </a:p>
        </p:txBody>
      </p:sp>
      <p:grpSp>
        <p:nvGrpSpPr>
          <p:cNvPr id="2" name="98 Grupo"/>
          <p:cNvGrpSpPr>
            <a:grpSpLocks noChangeAspect="1"/>
          </p:cNvGrpSpPr>
          <p:nvPr/>
        </p:nvGrpSpPr>
        <p:grpSpPr>
          <a:xfrm>
            <a:off x="6027071" y="735942"/>
            <a:ext cx="2793400" cy="3563999"/>
            <a:chOff x="2771795" y="1059584"/>
            <a:chExt cx="2088229" cy="2664300"/>
          </a:xfrm>
        </p:grpSpPr>
        <p:grpSp>
          <p:nvGrpSpPr>
            <p:cNvPr id="3" name="65 Grupo"/>
            <p:cNvGrpSpPr/>
            <p:nvPr/>
          </p:nvGrpSpPr>
          <p:grpSpPr>
            <a:xfrm>
              <a:off x="2771795" y="1059584"/>
              <a:ext cx="2088229" cy="2664300"/>
              <a:chOff x="5076056" y="1419622"/>
              <a:chExt cx="2088232" cy="2664296"/>
            </a:xfrm>
          </p:grpSpPr>
          <p:sp>
            <p:nvSpPr>
              <p:cNvPr id="35" name="34 Elipse"/>
              <p:cNvSpPr/>
              <p:nvPr/>
            </p:nvSpPr>
            <p:spPr>
              <a:xfrm>
                <a:off x="5076056" y="2211710"/>
                <a:ext cx="2088232" cy="1872208"/>
              </a:xfrm>
              <a:prstGeom prst="ellipse">
                <a:avLst/>
              </a:prstGeom>
              <a:solidFill>
                <a:srgbClr val="00808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 dirty="0"/>
              </a:p>
            </p:txBody>
          </p:sp>
          <p:sp>
            <p:nvSpPr>
              <p:cNvPr id="33" name="32 Elipse"/>
              <p:cNvSpPr/>
              <p:nvPr/>
            </p:nvSpPr>
            <p:spPr>
              <a:xfrm>
                <a:off x="5364088" y="1419622"/>
                <a:ext cx="1512168" cy="1152128"/>
              </a:xfrm>
              <a:prstGeom prst="ellipse">
                <a:avLst/>
              </a:prstGeom>
              <a:solidFill>
                <a:srgbClr val="00808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 dirty="0"/>
              </a:p>
            </p:txBody>
          </p:sp>
        </p:grpSp>
        <p:sp>
          <p:nvSpPr>
            <p:cNvPr id="78" name="77 Elipse"/>
            <p:cNvSpPr/>
            <p:nvPr/>
          </p:nvSpPr>
          <p:spPr>
            <a:xfrm>
              <a:off x="3347860" y="1635647"/>
              <a:ext cx="288032" cy="288032"/>
            </a:xfrm>
            <a:prstGeom prst="ellipse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79" name="78 Elipse"/>
            <p:cNvSpPr/>
            <p:nvPr/>
          </p:nvSpPr>
          <p:spPr>
            <a:xfrm>
              <a:off x="3995936" y="1635646"/>
              <a:ext cx="288032" cy="288032"/>
            </a:xfrm>
            <a:prstGeom prst="ellipse">
              <a:avLst/>
            </a:prstGeom>
            <a:solidFill>
              <a:srgbClr val="00CCFF"/>
            </a:solidFill>
            <a:ln>
              <a:solidFill>
                <a:srgbClr val="00CC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</p:grpSp>
      <p:sp>
        <p:nvSpPr>
          <p:cNvPr id="36" name="35 Rectángulo"/>
          <p:cNvSpPr/>
          <p:nvPr/>
        </p:nvSpPr>
        <p:spPr>
          <a:xfrm rot="5400000" flipV="1">
            <a:off x="5965984" y="2175686"/>
            <a:ext cx="467996" cy="108000"/>
          </a:xfrm>
          <a:prstGeom prst="rect">
            <a:avLst/>
          </a:prstGeom>
          <a:solidFill>
            <a:srgbClr val="CC0099"/>
          </a:solidFill>
          <a:ln>
            <a:solidFill>
              <a:srgbClr val="CC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7" name="36 Rectángulo"/>
          <p:cNvSpPr/>
          <p:nvPr/>
        </p:nvSpPr>
        <p:spPr>
          <a:xfrm rot="5400000" flipV="1">
            <a:off x="6296296" y="2175685"/>
            <a:ext cx="467996" cy="108000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8" name="37 Rectángulo"/>
          <p:cNvSpPr/>
          <p:nvPr/>
        </p:nvSpPr>
        <p:spPr>
          <a:xfrm rot="5400000" flipV="1">
            <a:off x="6646934" y="2175685"/>
            <a:ext cx="467996" cy="108000"/>
          </a:xfrm>
          <a:prstGeom prst="rect">
            <a:avLst/>
          </a:prstGeom>
          <a:solidFill>
            <a:srgbClr val="CC0099"/>
          </a:solidFill>
          <a:ln>
            <a:solidFill>
              <a:srgbClr val="CC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9" name="38 Rectángulo"/>
          <p:cNvSpPr/>
          <p:nvPr/>
        </p:nvSpPr>
        <p:spPr>
          <a:xfrm>
            <a:off x="6084056" y="1995686"/>
            <a:ext cx="1008000" cy="133729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40" name="39 Rectángulo"/>
          <p:cNvSpPr/>
          <p:nvPr/>
        </p:nvSpPr>
        <p:spPr>
          <a:xfrm rot="5400000" flipV="1">
            <a:off x="6974096" y="2175686"/>
            <a:ext cx="467996" cy="108000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43" name="42 Rectángulo"/>
          <p:cNvSpPr/>
          <p:nvPr/>
        </p:nvSpPr>
        <p:spPr>
          <a:xfrm rot="5400000" flipV="1">
            <a:off x="7304408" y="2175685"/>
            <a:ext cx="467996" cy="108000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44" name="43 Rectángulo"/>
          <p:cNvSpPr/>
          <p:nvPr/>
        </p:nvSpPr>
        <p:spPr>
          <a:xfrm rot="5400000" flipV="1">
            <a:off x="7655046" y="2175685"/>
            <a:ext cx="467996" cy="1080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46" name="45 Rectángulo"/>
          <p:cNvSpPr/>
          <p:nvPr/>
        </p:nvSpPr>
        <p:spPr>
          <a:xfrm>
            <a:off x="7092168" y="1995686"/>
            <a:ext cx="1008000" cy="133729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4" name="53 Rectángulo"/>
          <p:cNvSpPr/>
          <p:nvPr/>
        </p:nvSpPr>
        <p:spPr>
          <a:xfrm rot="5400000" flipV="1">
            <a:off x="2941760" y="2175686"/>
            <a:ext cx="467996" cy="108000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5" name="54 Rectángulo"/>
          <p:cNvSpPr/>
          <p:nvPr/>
        </p:nvSpPr>
        <p:spPr>
          <a:xfrm rot="5400000" flipV="1">
            <a:off x="3272072" y="2175685"/>
            <a:ext cx="467996" cy="108000"/>
          </a:xfrm>
          <a:prstGeom prst="rect">
            <a:avLst/>
          </a:prstGeom>
          <a:solidFill>
            <a:srgbClr val="CC0099"/>
          </a:solidFill>
          <a:ln>
            <a:solidFill>
              <a:srgbClr val="CC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6" name="55 Rectángulo"/>
          <p:cNvSpPr/>
          <p:nvPr/>
        </p:nvSpPr>
        <p:spPr>
          <a:xfrm rot="5400000" flipV="1">
            <a:off x="3622710" y="2175685"/>
            <a:ext cx="467996" cy="108000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7" name="56 Rectángulo"/>
          <p:cNvSpPr/>
          <p:nvPr/>
        </p:nvSpPr>
        <p:spPr>
          <a:xfrm>
            <a:off x="3059832" y="1995686"/>
            <a:ext cx="1008000" cy="133729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8" name="57 Rectángulo"/>
          <p:cNvSpPr/>
          <p:nvPr/>
        </p:nvSpPr>
        <p:spPr>
          <a:xfrm rot="5400000" flipV="1">
            <a:off x="3949872" y="2175686"/>
            <a:ext cx="467996" cy="1080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9" name="58 Rectángulo"/>
          <p:cNvSpPr/>
          <p:nvPr/>
        </p:nvSpPr>
        <p:spPr>
          <a:xfrm rot="5400000" flipV="1">
            <a:off x="4280184" y="2175685"/>
            <a:ext cx="467996" cy="1080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60" name="59 Rectángulo"/>
          <p:cNvSpPr/>
          <p:nvPr/>
        </p:nvSpPr>
        <p:spPr>
          <a:xfrm rot="5400000" flipV="1">
            <a:off x="4630822" y="2175685"/>
            <a:ext cx="467996" cy="108000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0" name="49 Elipse"/>
          <p:cNvSpPr/>
          <p:nvPr/>
        </p:nvSpPr>
        <p:spPr>
          <a:xfrm>
            <a:off x="6804248" y="2690509"/>
            <a:ext cx="385297" cy="385297"/>
          </a:xfrm>
          <a:prstGeom prst="ellipse">
            <a:avLst/>
          </a:prstGeom>
          <a:solidFill>
            <a:srgbClr val="FF0066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1" name="50 Elipse"/>
          <p:cNvSpPr/>
          <p:nvPr/>
        </p:nvSpPr>
        <p:spPr>
          <a:xfrm>
            <a:off x="7671165" y="2690509"/>
            <a:ext cx="385297" cy="385297"/>
          </a:xfrm>
          <a:prstGeom prst="ellipse">
            <a:avLst/>
          </a:prstGeom>
          <a:solidFill>
            <a:srgbClr val="FF0066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61" name="60 Rectángulo"/>
          <p:cNvSpPr/>
          <p:nvPr/>
        </p:nvSpPr>
        <p:spPr>
          <a:xfrm>
            <a:off x="4067944" y="1995686"/>
            <a:ext cx="1008000" cy="133729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62" name="61 Rectángulo"/>
          <p:cNvSpPr/>
          <p:nvPr/>
        </p:nvSpPr>
        <p:spPr>
          <a:xfrm rot="5400000" flipV="1">
            <a:off x="4957985" y="2175686"/>
            <a:ext cx="467996" cy="108000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63" name="62 Rectángulo"/>
          <p:cNvSpPr/>
          <p:nvPr/>
        </p:nvSpPr>
        <p:spPr>
          <a:xfrm rot="5400000" flipV="1">
            <a:off x="5288297" y="2175685"/>
            <a:ext cx="467996" cy="108000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64" name="63 Rectángulo"/>
          <p:cNvSpPr/>
          <p:nvPr/>
        </p:nvSpPr>
        <p:spPr>
          <a:xfrm rot="5400000" flipV="1">
            <a:off x="5638935" y="2175685"/>
            <a:ext cx="467996" cy="1080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65" name="64 Rectángulo"/>
          <p:cNvSpPr/>
          <p:nvPr/>
        </p:nvSpPr>
        <p:spPr>
          <a:xfrm>
            <a:off x="5076057" y="1995686"/>
            <a:ext cx="1008000" cy="133729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grpSp>
        <p:nvGrpSpPr>
          <p:cNvPr id="4" name="83 Grupo"/>
          <p:cNvGrpSpPr/>
          <p:nvPr/>
        </p:nvGrpSpPr>
        <p:grpSpPr>
          <a:xfrm rot="19920000">
            <a:off x="5900117" y="2695916"/>
            <a:ext cx="1008000" cy="1921338"/>
            <a:chOff x="3131952" y="2499742"/>
            <a:chExt cx="1008000" cy="1921338"/>
          </a:xfrm>
        </p:grpSpPr>
        <p:grpSp>
          <p:nvGrpSpPr>
            <p:cNvPr id="5" name="144 Grupo"/>
            <p:cNvGrpSpPr/>
            <p:nvPr/>
          </p:nvGrpSpPr>
          <p:grpSpPr>
            <a:xfrm>
              <a:off x="3131952" y="2499742"/>
              <a:ext cx="1008000" cy="467998"/>
              <a:chOff x="2771800" y="2859782"/>
              <a:chExt cx="1008000" cy="467998"/>
            </a:xfrm>
          </p:grpSpPr>
          <p:sp>
            <p:nvSpPr>
              <p:cNvPr id="72" name="71 Rectángulo"/>
              <p:cNvSpPr/>
              <p:nvPr/>
            </p:nvSpPr>
            <p:spPr>
              <a:xfrm rot="16200000">
                <a:off x="2653728" y="3039780"/>
                <a:ext cx="467996" cy="108000"/>
              </a:xfrm>
              <a:prstGeom prst="rect">
                <a:avLst/>
              </a:prstGeom>
              <a:solidFill>
                <a:srgbClr val="FF6600"/>
              </a:solidFill>
              <a:ln>
                <a:solidFill>
                  <a:srgbClr val="FF66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 dirty="0"/>
              </a:p>
            </p:txBody>
          </p:sp>
          <p:sp>
            <p:nvSpPr>
              <p:cNvPr id="74" name="73 Rectángulo"/>
              <p:cNvSpPr/>
              <p:nvPr/>
            </p:nvSpPr>
            <p:spPr>
              <a:xfrm rot="16200000">
                <a:off x="2984040" y="3039781"/>
                <a:ext cx="467996" cy="108000"/>
              </a:xfrm>
              <a:prstGeom prst="rect">
                <a:avLst/>
              </a:prstGeom>
              <a:solidFill>
                <a:srgbClr val="CC0099"/>
              </a:solidFill>
              <a:ln>
                <a:solidFill>
                  <a:srgbClr val="CC00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 dirty="0"/>
              </a:p>
            </p:txBody>
          </p:sp>
          <p:sp>
            <p:nvSpPr>
              <p:cNvPr id="75" name="74 Rectángulo"/>
              <p:cNvSpPr/>
              <p:nvPr/>
            </p:nvSpPr>
            <p:spPr>
              <a:xfrm rot="16200000">
                <a:off x="3334678" y="3039781"/>
                <a:ext cx="467996" cy="108000"/>
              </a:xfrm>
              <a:prstGeom prst="rect">
                <a:avLst/>
              </a:prstGeom>
              <a:solidFill>
                <a:srgbClr val="FF6600"/>
              </a:solidFill>
              <a:ln>
                <a:solidFill>
                  <a:srgbClr val="FF66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 dirty="0"/>
              </a:p>
            </p:txBody>
          </p:sp>
          <p:sp>
            <p:nvSpPr>
              <p:cNvPr id="76" name="75 Rectángulo"/>
              <p:cNvSpPr/>
              <p:nvPr/>
            </p:nvSpPr>
            <p:spPr>
              <a:xfrm flipV="1">
                <a:off x="2771800" y="3194051"/>
                <a:ext cx="1008000" cy="133729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 dirty="0"/>
              </a:p>
            </p:txBody>
          </p:sp>
        </p:grpSp>
        <p:sp>
          <p:nvSpPr>
            <p:cNvPr id="81" name="80 Forma libre"/>
            <p:cNvSpPr/>
            <p:nvPr/>
          </p:nvSpPr>
          <p:spPr>
            <a:xfrm>
              <a:off x="3892474" y="2956264"/>
              <a:ext cx="221942" cy="1464816"/>
            </a:xfrm>
            <a:custGeom>
              <a:avLst/>
              <a:gdLst>
                <a:gd name="connsiteX0" fmla="*/ 106532 w 221942"/>
                <a:gd name="connsiteY0" fmla="*/ 17755 h 1464816"/>
                <a:gd name="connsiteX1" fmla="*/ 106532 w 221942"/>
                <a:gd name="connsiteY1" fmla="*/ 381740 h 1464816"/>
                <a:gd name="connsiteX2" fmla="*/ 177553 w 221942"/>
                <a:gd name="connsiteY2" fmla="*/ 470517 h 1464816"/>
                <a:gd name="connsiteX3" fmla="*/ 115409 w 221942"/>
                <a:gd name="connsiteY3" fmla="*/ 541538 h 1464816"/>
                <a:gd name="connsiteX4" fmla="*/ 115409 w 221942"/>
                <a:gd name="connsiteY4" fmla="*/ 790113 h 1464816"/>
                <a:gd name="connsiteX5" fmla="*/ 0 w 221942"/>
                <a:gd name="connsiteY5" fmla="*/ 896645 h 1464816"/>
                <a:gd name="connsiteX6" fmla="*/ 115409 w 221942"/>
                <a:gd name="connsiteY6" fmla="*/ 985421 h 1464816"/>
                <a:gd name="connsiteX7" fmla="*/ 124287 w 221942"/>
                <a:gd name="connsiteY7" fmla="*/ 1278385 h 1464816"/>
                <a:gd name="connsiteX8" fmla="*/ 204186 w 221942"/>
                <a:gd name="connsiteY8" fmla="*/ 1251752 h 1464816"/>
                <a:gd name="connsiteX9" fmla="*/ 221942 w 221942"/>
                <a:gd name="connsiteY9" fmla="*/ 0 h 14648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21942" h="1464816">
                  <a:moveTo>
                    <a:pt x="106532" y="17755"/>
                  </a:moveTo>
                  <a:lnTo>
                    <a:pt x="106532" y="381740"/>
                  </a:lnTo>
                  <a:lnTo>
                    <a:pt x="177553" y="470517"/>
                  </a:lnTo>
                  <a:lnTo>
                    <a:pt x="115409" y="541538"/>
                  </a:lnTo>
                  <a:lnTo>
                    <a:pt x="115409" y="790113"/>
                  </a:lnTo>
                  <a:lnTo>
                    <a:pt x="0" y="896645"/>
                  </a:lnTo>
                  <a:lnTo>
                    <a:pt x="115409" y="985421"/>
                  </a:lnTo>
                  <a:cubicBezTo>
                    <a:pt x="118368" y="1083076"/>
                    <a:pt x="109491" y="1229558"/>
                    <a:pt x="124287" y="1278385"/>
                  </a:cubicBezTo>
                  <a:cubicBezTo>
                    <a:pt x="150920" y="1269507"/>
                    <a:pt x="187910" y="1464816"/>
                    <a:pt x="204186" y="1251752"/>
                  </a:cubicBezTo>
                  <a:lnTo>
                    <a:pt x="221942" y="0"/>
                  </a:lnTo>
                </a:path>
              </a:pathLst>
            </a:custGeom>
            <a:solidFill>
              <a:srgbClr val="FFFF00"/>
            </a:solidFill>
            <a:ln w="5715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69" name="68 Rectángulo"/>
          <p:cNvSpPr/>
          <p:nvPr/>
        </p:nvSpPr>
        <p:spPr>
          <a:xfrm rot="5400000" flipV="1">
            <a:off x="7992402" y="2175685"/>
            <a:ext cx="467996" cy="108000"/>
          </a:xfrm>
          <a:prstGeom prst="rect">
            <a:avLst/>
          </a:prstGeom>
          <a:solidFill>
            <a:srgbClr val="CC0099"/>
          </a:solidFill>
          <a:ln>
            <a:solidFill>
              <a:srgbClr val="CC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70" name="69 Rectángulo"/>
          <p:cNvSpPr/>
          <p:nvPr/>
        </p:nvSpPr>
        <p:spPr>
          <a:xfrm rot="5400000" flipV="1">
            <a:off x="8322714" y="2175684"/>
            <a:ext cx="467996" cy="108000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71" name="70 Rectángulo"/>
          <p:cNvSpPr/>
          <p:nvPr/>
        </p:nvSpPr>
        <p:spPr>
          <a:xfrm rot="5400000" flipV="1">
            <a:off x="8673352" y="2175684"/>
            <a:ext cx="467996" cy="108000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3" name="52 Rectángulo"/>
          <p:cNvSpPr/>
          <p:nvPr/>
        </p:nvSpPr>
        <p:spPr>
          <a:xfrm>
            <a:off x="8100281" y="1995686"/>
            <a:ext cx="1008000" cy="133729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grpSp>
        <p:nvGrpSpPr>
          <p:cNvPr id="6" name="144 Grupo"/>
          <p:cNvGrpSpPr/>
          <p:nvPr/>
        </p:nvGrpSpPr>
        <p:grpSpPr>
          <a:xfrm>
            <a:off x="7081721" y="2519253"/>
            <a:ext cx="1008000" cy="467998"/>
            <a:chOff x="2771800" y="2859782"/>
            <a:chExt cx="1008000" cy="467998"/>
          </a:xfrm>
        </p:grpSpPr>
        <p:sp>
          <p:nvSpPr>
            <p:cNvPr id="49" name="48 Rectángulo"/>
            <p:cNvSpPr/>
            <p:nvPr/>
          </p:nvSpPr>
          <p:spPr>
            <a:xfrm rot="16200000">
              <a:off x="2653728" y="3039780"/>
              <a:ext cx="467996" cy="108000"/>
            </a:xfrm>
            <a:prstGeom prst="rect">
              <a:avLst/>
            </a:prstGeom>
            <a:solidFill>
              <a:srgbClr val="CC0099"/>
            </a:solidFill>
            <a:ln>
              <a:solidFill>
                <a:srgbClr val="CC00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52" name="51 Rectángulo"/>
            <p:cNvSpPr/>
            <p:nvPr/>
          </p:nvSpPr>
          <p:spPr>
            <a:xfrm rot="16200000">
              <a:off x="2984040" y="3039781"/>
              <a:ext cx="467996" cy="108000"/>
            </a:xfrm>
            <a:prstGeom prst="rect">
              <a:avLst/>
            </a:prstGeom>
            <a:solidFill>
              <a:srgbClr val="CC0099"/>
            </a:solidFill>
            <a:ln>
              <a:solidFill>
                <a:srgbClr val="CC00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66" name="65 Rectángulo"/>
            <p:cNvSpPr/>
            <p:nvPr/>
          </p:nvSpPr>
          <p:spPr>
            <a:xfrm rot="16200000">
              <a:off x="3334678" y="3039781"/>
              <a:ext cx="467996" cy="108000"/>
            </a:xfrm>
            <a:prstGeom prst="rect">
              <a:avLst/>
            </a:prstGeom>
            <a:solidFill>
              <a:srgbClr val="00FF99"/>
            </a:solidFill>
            <a:ln>
              <a:solidFill>
                <a:srgbClr val="00FF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68" name="67 Rectángulo"/>
            <p:cNvSpPr/>
            <p:nvPr/>
          </p:nvSpPr>
          <p:spPr>
            <a:xfrm flipV="1">
              <a:off x="2771800" y="3194051"/>
              <a:ext cx="1008000" cy="133729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</p:grpSp>
      <p:sp>
        <p:nvSpPr>
          <p:cNvPr id="83" name="82 Forma libre"/>
          <p:cNvSpPr/>
          <p:nvPr/>
        </p:nvSpPr>
        <p:spPr>
          <a:xfrm rot="3732044">
            <a:off x="6971972" y="3587992"/>
            <a:ext cx="932329" cy="322730"/>
          </a:xfrm>
          <a:custGeom>
            <a:avLst/>
            <a:gdLst>
              <a:gd name="connsiteX0" fmla="*/ 0 w 932329"/>
              <a:gd name="connsiteY0" fmla="*/ 53789 h 322730"/>
              <a:gd name="connsiteX1" fmla="*/ 62753 w 932329"/>
              <a:gd name="connsiteY1" fmla="*/ 322730 h 322730"/>
              <a:gd name="connsiteX2" fmla="*/ 233082 w 932329"/>
              <a:gd name="connsiteY2" fmla="*/ 0 h 322730"/>
              <a:gd name="connsiteX3" fmla="*/ 259976 w 932329"/>
              <a:gd name="connsiteY3" fmla="*/ 277906 h 322730"/>
              <a:gd name="connsiteX4" fmla="*/ 412376 w 932329"/>
              <a:gd name="connsiteY4" fmla="*/ 98612 h 322730"/>
              <a:gd name="connsiteX5" fmla="*/ 206188 w 932329"/>
              <a:gd name="connsiteY5" fmla="*/ 71718 h 322730"/>
              <a:gd name="connsiteX6" fmla="*/ 493059 w 932329"/>
              <a:gd name="connsiteY6" fmla="*/ 313765 h 322730"/>
              <a:gd name="connsiteX7" fmla="*/ 770965 w 932329"/>
              <a:gd name="connsiteY7" fmla="*/ 98612 h 322730"/>
              <a:gd name="connsiteX8" fmla="*/ 842682 w 932329"/>
              <a:gd name="connsiteY8" fmla="*/ 35859 h 322730"/>
              <a:gd name="connsiteX9" fmla="*/ 609600 w 932329"/>
              <a:gd name="connsiteY9" fmla="*/ 80683 h 322730"/>
              <a:gd name="connsiteX10" fmla="*/ 887506 w 932329"/>
              <a:gd name="connsiteY10" fmla="*/ 259977 h 322730"/>
              <a:gd name="connsiteX11" fmla="*/ 932329 w 932329"/>
              <a:gd name="connsiteY11" fmla="*/ 233083 h 322730"/>
              <a:gd name="connsiteX12" fmla="*/ 923365 w 932329"/>
              <a:gd name="connsiteY12" fmla="*/ 71718 h 3227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32329" h="322730">
                <a:moveTo>
                  <a:pt x="0" y="53789"/>
                </a:moveTo>
                <a:lnTo>
                  <a:pt x="62753" y="322730"/>
                </a:lnTo>
                <a:lnTo>
                  <a:pt x="233082" y="0"/>
                </a:lnTo>
                <a:lnTo>
                  <a:pt x="259976" y="277906"/>
                </a:lnTo>
                <a:lnTo>
                  <a:pt x="412376" y="98612"/>
                </a:lnTo>
                <a:lnTo>
                  <a:pt x="206188" y="71718"/>
                </a:lnTo>
                <a:lnTo>
                  <a:pt x="493059" y="313765"/>
                </a:lnTo>
                <a:lnTo>
                  <a:pt x="770965" y="98612"/>
                </a:lnTo>
                <a:lnTo>
                  <a:pt x="842682" y="35859"/>
                </a:lnTo>
                <a:lnTo>
                  <a:pt x="609600" y="80683"/>
                </a:lnTo>
                <a:lnTo>
                  <a:pt x="887506" y="259977"/>
                </a:lnTo>
                <a:lnTo>
                  <a:pt x="932329" y="233083"/>
                </a:lnTo>
                <a:lnTo>
                  <a:pt x="923365" y="71718"/>
                </a:lnTo>
              </a:path>
            </a:pathLst>
          </a:custGeom>
          <a:ln w="76200"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7" name="66 Forma libre"/>
          <p:cNvSpPr/>
          <p:nvPr/>
        </p:nvSpPr>
        <p:spPr>
          <a:xfrm>
            <a:off x="7853082" y="2931790"/>
            <a:ext cx="274204" cy="1366786"/>
          </a:xfrm>
          <a:custGeom>
            <a:avLst/>
            <a:gdLst>
              <a:gd name="connsiteX0" fmla="*/ 125506 w 233083"/>
              <a:gd name="connsiteY0" fmla="*/ 0 h 1411941"/>
              <a:gd name="connsiteX1" fmla="*/ 125506 w 233083"/>
              <a:gd name="connsiteY1" fmla="*/ 376517 h 1411941"/>
              <a:gd name="connsiteX2" fmla="*/ 0 w 233083"/>
              <a:gd name="connsiteY2" fmla="*/ 367553 h 1411941"/>
              <a:gd name="connsiteX3" fmla="*/ 8965 w 233083"/>
              <a:gd name="connsiteY3" fmla="*/ 555811 h 1411941"/>
              <a:gd name="connsiteX4" fmla="*/ 107577 w 233083"/>
              <a:gd name="connsiteY4" fmla="*/ 555811 h 1411941"/>
              <a:gd name="connsiteX5" fmla="*/ 107577 w 233083"/>
              <a:gd name="connsiteY5" fmla="*/ 950258 h 1411941"/>
              <a:gd name="connsiteX6" fmla="*/ 0 w 233083"/>
              <a:gd name="connsiteY6" fmla="*/ 959223 h 1411941"/>
              <a:gd name="connsiteX7" fmla="*/ 8965 w 233083"/>
              <a:gd name="connsiteY7" fmla="*/ 1129553 h 1411941"/>
              <a:gd name="connsiteX8" fmla="*/ 98612 w 233083"/>
              <a:gd name="connsiteY8" fmla="*/ 1129553 h 1411941"/>
              <a:gd name="connsiteX9" fmla="*/ 98612 w 233083"/>
              <a:gd name="connsiteY9" fmla="*/ 1299882 h 1411941"/>
              <a:gd name="connsiteX10" fmla="*/ 233083 w 233083"/>
              <a:gd name="connsiteY10" fmla="*/ 1192306 h 1411941"/>
              <a:gd name="connsiteX0" fmla="*/ 125506 w 125506"/>
              <a:gd name="connsiteY0" fmla="*/ 0 h 1299882"/>
              <a:gd name="connsiteX1" fmla="*/ 125506 w 125506"/>
              <a:gd name="connsiteY1" fmla="*/ 376517 h 1299882"/>
              <a:gd name="connsiteX2" fmla="*/ 0 w 125506"/>
              <a:gd name="connsiteY2" fmla="*/ 367553 h 1299882"/>
              <a:gd name="connsiteX3" fmla="*/ 8965 w 125506"/>
              <a:gd name="connsiteY3" fmla="*/ 555811 h 1299882"/>
              <a:gd name="connsiteX4" fmla="*/ 107577 w 125506"/>
              <a:gd name="connsiteY4" fmla="*/ 555811 h 1299882"/>
              <a:gd name="connsiteX5" fmla="*/ 107577 w 125506"/>
              <a:gd name="connsiteY5" fmla="*/ 950258 h 1299882"/>
              <a:gd name="connsiteX6" fmla="*/ 0 w 125506"/>
              <a:gd name="connsiteY6" fmla="*/ 959223 h 1299882"/>
              <a:gd name="connsiteX7" fmla="*/ 8965 w 125506"/>
              <a:gd name="connsiteY7" fmla="*/ 1129553 h 1299882"/>
              <a:gd name="connsiteX8" fmla="*/ 98612 w 125506"/>
              <a:gd name="connsiteY8" fmla="*/ 1129553 h 1299882"/>
              <a:gd name="connsiteX9" fmla="*/ 98612 w 125506"/>
              <a:gd name="connsiteY9" fmla="*/ 1299882 h 1299882"/>
              <a:gd name="connsiteX0" fmla="*/ 125506 w 125506"/>
              <a:gd name="connsiteY0" fmla="*/ 0 h 1331258"/>
              <a:gd name="connsiteX1" fmla="*/ 125506 w 125506"/>
              <a:gd name="connsiteY1" fmla="*/ 376517 h 1331258"/>
              <a:gd name="connsiteX2" fmla="*/ 0 w 125506"/>
              <a:gd name="connsiteY2" fmla="*/ 367553 h 1331258"/>
              <a:gd name="connsiteX3" fmla="*/ 8965 w 125506"/>
              <a:gd name="connsiteY3" fmla="*/ 555811 h 1331258"/>
              <a:gd name="connsiteX4" fmla="*/ 107577 w 125506"/>
              <a:gd name="connsiteY4" fmla="*/ 555811 h 1331258"/>
              <a:gd name="connsiteX5" fmla="*/ 107577 w 125506"/>
              <a:gd name="connsiteY5" fmla="*/ 950258 h 1331258"/>
              <a:gd name="connsiteX6" fmla="*/ 0 w 125506"/>
              <a:gd name="connsiteY6" fmla="*/ 959223 h 1331258"/>
              <a:gd name="connsiteX7" fmla="*/ 8965 w 125506"/>
              <a:gd name="connsiteY7" fmla="*/ 1129553 h 1331258"/>
              <a:gd name="connsiteX8" fmla="*/ 98612 w 125506"/>
              <a:gd name="connsiteY8" fmla="*/ 1129553 h 1331258"/>
              <a:gd name="connsiteX9" fmla="*/ 98612 w 125506"/>
              <a:gd name="connsiteY9" fmla="*/ 1299882 h 1331258"/>
              <a:gd name="connsiteX10" fmla="*/ 89647 w 125506"/>
              <a:gd name="connsiteY10" fmla="*/ 1317811 h 1331258"/>
              <a:gd name="connsiteX0" fmla="*/ 125506 w 249178"/>
              <a:gd name="connsiteY0" fmla="*/ 0 h 1331258"/>
              <a:gd name="connsiteX1" fmla="*/ 125506 w 249178"/>
              <a:gd name="connsiteY1" fmla="*/ 376517 h 1331258"/>
              <a:gd name="connsiteX2" fmla="*/ 0 w 249178"/>
              <a:gd name="connsiteY2" fmla="*/ 367553 h 1331258"/>
              <a:gd name="connsiteX3" fmla="*/ 8965 w 249178"/>
              <a:gd name="connsiteY3" fmla="*/ 555811 h 1331258"/>
              <a:gd name="connsiteX4" fmla="*/ 107577 w 249178"/>
              <a:gd name="connsiteY4" fmla="*/ 555811 h 1331258"/>
              <a:gd name="connsiteX5" fmla="*/ 107577 w 249178"/>
              <a:gd name="connsiteY5" fmla="*/ 950258 h 1331258"/>
              <a:gd name="connsiteX6" fmla="*/ 0 w 249178"/>
              <a:gd name="connsiteY6" fmla="*/ 959223 h 1331258"/>
              <a:gd name="connsiteX7" fmla="*/ 8965 w 249178"/>
              <a:gd name="connsiteY7" fmla="*/ 1129553 h 1331258"/>
              <a:gd name="connsiteX8" fmla="*/ 98612 w 249178"/>
              <a:gd name="connsiteY8" fmla="*/ 1129553 h 1331258"/>
              <a:gd name="connsiteX9" fmla="*/ 98612 w 249178"/>
              <a:gd name="connsiteY9" fmla="*/ 1299882 h 1331258"/>
              <a:gd name="connsiteX10" fmla="*/ 247310 w 249178"/>
              <a:gd name="connsiteY10" fmla="*/ 1188608 h 1331258"/>
              <a:gd name="connsiteX0" fmla="*/ 125506 w 274204"/>
              <a:gd name="connsiteY0" fmla="*/ 0 h 1331258"/>
              <a:gd name="connsiteX1" fmla="*/ 125506 w 274204"/>
              <a:gd name="connsiteY1" fmla="*/ 376517 h 1331258"/>
              <a:gd name="connsiteX2" fmla="*/ 0 w 274204"/>
              <a:gd name="connsiteY2" fmla="*/ 367553 h 1331258"/>
              <a:gd name="connsiteX3" fmla="*/ 8965 w 274204"/>
              <a:gd name="connsiteY3" fmla="*/ 555811 h 1331258"/>
              <a:gd name="connsiteX4" fmla="*/ 107577 w 274204"/>
              <a:gd name="connsiteY4" fmla="*/ 555811 h 1331258"/>
              <a:gd name="connsiteX5" fmla="*/ 107577 w 274204"/>
              <a:gd name="connsiteY5" fmla="*/ 950258 h 1331258"/>
              <a:gd name="connsiteX6" fmla="*/ 0 w 274204"/>
              <a:gd name="connsiteY6" fmla="*/ 959223 h 1331258"/>
              <a:gd name="connsiteX7" fmla="*/ 8965 w 274204"/>
              <a:gd name="connsiteY7" fmla="*/ 1129553 h 1331258"/>
              <a:gd name="connsiteX8" fmla="*/ 98612 w 274204"/>
              <a:gd name="connsiteY8" fmla="*/ 1129553 h 1331258"/>
              <a:gd name="connsiteX9" fmla="*/ 98612 w 274204"/>
              <a:gd name="connsiteY9" fmla="*/ 1299882 h 1331258"/>
              <a:gd name="connsiteX10" fmla="*/ 247310 w 274204"/>
              <a:gd name="connsiteY10" fmla="*/ 1188608 h 1331258"/>
              <a:gd name="connsiteX11" fmla="*/ 259977 w 274204"/>
              <a:gd name="connsiteY11" fmla="*/ 1165411 h 1331258"/>
              <a:gd name="connsiteX0" fmla="*/ 125506 w 274204"/>
              <a:gd name="connsiteY0" fmla="*/ 35528 h 1366786"/>
              <a:gd name="connsiteX1" fmla="*/ 125506 w 274204"/>
              <a:gd name="connsiteY1" fmla="*/ 412045 h 1366786"/>
              <a:gd name="connsiteX2" fmla="*/ 0 w 274204"/>
              <a:gd name="connsiteY2" fmla="*/ 403081 h 1366786"/>
              <a:gd name="connsiteX3" fmla="*/ 8965 w 274204"/>
              <a:gd name="connsiteY3" fmla="*/ 591339 h 1366786"/>
              <a:gd name="connsiteX4" fmla="*/ 107577 w 274204"/>
              <a:gd name="connsiteY4" fmla="*/ 591339 h 1366786"/>
              <a:gd name="connsiteX5" fmla="*/ 107577 w 274204"/>
              <a:gd name="connsiteY5" fmla="*/ 985786 h 1366786"/>
              <a:gd name="connsiteX6" fmla="*/ 0 w 274204"/>
              <a:gd name="connsiteY6" fmla="*/ 994751 h 1366786"/>
              <a:gd name="connsiteX7" fmla="*/ 8965 w 274204"/>
              <a:gd name="connsiteY7" fmla="*/ 1165081 h 1366786"/>
              <a:gd name="connsiteX8" fmla="*/ 98612 w 274204"/>
              <a:gd name="connsiteY8" fmla="*/ 1165081 h 1366786"/>
              <a:gd name="connsiteX9" fmla="*/ 98612 w 274204"/>
              <a:gd name="connsiteY9" fmla="*/ 1335410 h 1366786"/>
              <a:gd name="connsiteX10" fmla="*/ 247310 w 274204"/>
              <a:gd name="connsiteY10" fmla="*/ 1224136 h 1366786"/>
              <a:gd name="connsiteX11" fmla="*/ 247310 w 274204"/>
              <a:gd name="connsiteY11" fmla="*/ 0 h 13667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74204" h="1366786">
                <a:moveTo>
                  <a:pt x="125506" y="35528"/>
                </a:moveTo>
                <a:lnTo>
                  <a:pt x="125506" y="412045"/>
                </a:lnTo>
                <a:lnTo>
                  <a:pt x="0" y="403081"/>
                </a:lnTo>
                <a:lnTo>
                  <a:pt x="8965" y="591339"/>
                </a:lnTo>
                <a:lnTo>
                  <a:pt x="107577" y="591339"/>
                </a:lnTo>
                <a:lnTo>
                  <a:pt x="107577" y="985786"/>
                </a:lnTo>
                <a:lnTo>
                  <a:pt x="0" y="994751"/>
                </a:lnTo>
                <a:lnTo>
                  <a:pt x="8965" y="1165081"/>
                </a:lnTo>
                <a:lnTo>
                  <a:pt x="98612" y="1165081"/>
                </a:lnTo>
                <a:lnTo>
                  <a:pt x="98612" y="1335410"/>
                </a:lnTo>
                <a:cubicBezTo>
                  <a:pt x="97118" y="1366786"/>
                  <a:pt x="249178" y="1220401"/>
                  <a:pt x="247310" y="1224136"/>
                </a:cubicBezTo>
                <a:cubicBezTo>
                  <a:pt x="274204" y="1201724"/>
                  <a:pt x="244671" y="4833"/>
                  <a:pt x="247310" y="0"/>
                </a:cubicBezTo>
              </a:path>
            </a:pathLst>
          </a:custGeom>
          <a:solidFill>
            <a:srgbClr val="FFFF00"/>
          </a:solidFill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7" name="105 Grupo"/>
          <p:cNvGrpSpPr/>
          <p:nvPr/>
        </p:nvGrpSpPr>
        <p:grpSpPr>
          <a:xfrm>
            <a:off x="4283968" y="4248041"/>
            <a:ext cx="4616995" cy="627965"/>
            <a:chOff x="4283968" y="4248041"/>
            <a:chExt cx="4616995" cy="627965"/>
          </a:xfrm>
        </p:grpSpPr>
        <p:grpSp>
          <p:nvGrpSpPr>
            <p:cNvPr id="8" name="81 Grupo"/>
            <p:cNvGrpSpPr/>
            <p:nvPr/>
          </p:nvGrpSpPr>
          <p:grpSpPr>
            <a:xfrm>
              <a:off x="4283968" y="4248041"/>
              <a:ext cx="3698367" cy="627965"/>
              <a:chOff x="4040294" y="4248041"/>
              <a:chExt cx="3698367" cy="627965"/>
            </a:xfrm>
          </p:grpSpPr>
          <p:grpSp>
            <p:nvGrpSpPr>
              <p:cNvPr id="9" name="84 Grupo"/>
              <p:cNvGrpSpPr/>
              <p:nvPr/>
            </p:nvGrpSpPr>
            <p:grpSpPr>
              <a:xfrm>
                <a:off x="4040294" y="4248041"/>
                <a:ext cx="2835962" cy="627965"/>
                <a:chOff x="3903550" y="4248041"/>
                <a:chExt cx="2835962" cy="627965"/>
              </a:xfrm>
            </p:grpSpPr>
            <p:grpSp>
              <p:nvGrpSpPr>
                <p:cNvPr id="10" name="89 Grupo"/>
                <p:cNvGrpSpPr/>
                <p:nvPr/>
              </p:nvGrpSpPr>
              <p:grpSpPr>
                <a:xfrm>
                  <a:off x="3903550" y="4248041"/>
                  <a:ext cx="2735974" cy="627965"/>
                  <a:chOff x="3903550" y="4248041"/>
                  <a:chExt cx="2735974" cy="627965"/>
                </a:xfrm>
              </p:grpSpPr>
              <p:sp>
                <p:nvSpPr>
                  <p:cNvPr id="94" name="93 CuadroTexto"/>
                  <p:cNvSpPr txBox="1"/>
                  <p:nvPr/>
                </p:nvSpPr>
                <p:spPr>
                  <a:xfrm rot="2586040">
                    <a:off x="5919455" y="4258349"/>
                    <a:ext cx="720069" cy="584775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s-ES" sz="3200" dirty="0" smtClean="0">
                        <a:solidFill>
                          <a:srgbClr val="FF0066"/>
                        </a:solidFill>
                      </a:rPr>
                      <a:t>Ser</a:t>
                    </a:r>
                    <a:endParaRPr lang="es-ES" sz="3200" dirty="0">
                      <a:solidFill>
                        <a:srgbClr val="FF0066"/>
                      </a:solidFill>
                    </a:endParaRPr>
                  </a:p>
                </p:txBody>
              </p:sp>
              <p:grpSp>
                <p:nvGrpSpPr>
                  <p:cNvPr id="11" name="79 Grupo"/>
                  <p:cNvGrpSpPr/>
                  <p:nvPr/>
                </p:nvGrpSpPr>
                <p:grpSpPr>
                  <a:xfrm>
                    <a:off x="3903550" y="4248041"/>
                    <a:ext cx="1964594" cy="627965"/>
                    <a:chOff x="3840491" y="4248041"/>
                    <a:chExt cx="1964594" cy="627965"/>
                  </a:xfrm>
                </p:grpSpPr>
                <p:grpSp>
                  <p:nvGrpSpPr>
                    <p:cNvPr id="12" name="51 Grupo"/>
                    <p:cNvGrpSpPr/>
                    <p:nvPr/>
                  </p:nvGrpSpPr>
                  <p:grpSpPr>
                    <a:xfrm rot="19062422">
                      <a:off x="3840491" y="4248041"/>
                      <a:ext cx="1094744" cy="627965"/>
                      <a:chOff x="4397943" y="3590704"/>
                      <a:chExt cx="1094744" cy="627965"/>
                    </a:xfrm>
                  </p:grpSpPr>
                  <p:sp>
                    <p:nvSpPr>
                      <p:cNvPr id="101" name="100 Cheurón"/>
                      <p:cNvSpPr/>
                      <p:nvPr/>
                    </p:nvSpPr>
                    <p:spPr>
                      <a:xfrm rot="2580543">
                        <a:off x="4397943" y="3590704"/>
                        <a:ext cx="1094744" cy="554379"/>
                      </a:xfrm>
                      <a:prstGeom prst="chevron">
                        <a:avLst/>
                      </a:prstGeom>
                      <a:solidFill>
                        <a:srgbClr val="FF0066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s-ES">
                          <a:solidFill>
                            <a:schemeClr val="tx1"/>
                          </a:solidFill>
                        </a:endParaRPr>
                      </a:p>
                    </p:txBody>
                  </p:sp>
                  <p:sp>
                    <p:nvSpPr>
                      <p:cNvPr id="102" name="101 CuadroTexto"/>
                      <p:cNvSpPr txBox="1"/>
                      <p:nvPr/>
                    </p:nvSpPr>
                    <p:spPr>
                      <a:xfrm rot="2586040">
                        <a:off x="4530427" y="3633894"/>
                        <a:ext cx="890372" cy="584775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none" rtlCol="0">
                        <a:spAutoFit/>
                      </a:bodyPr>
                      <a:lstStyle/>
                      <a:p>
                        <a:r>
                          <a:rPr lang="es-ES" sz="3200" dirty="0" smtClean="0"/>
                          <a:t>Met</a:t>
                        </a:r>
                        <a:endParaRPr lang="es-ES" sz="3200" dirty="0"/>
                      </a:p>
                    </p:txBody>
                  </p:sp>
                </p:grpSp>
                <p:grpSp>
                  <p:nvGrpSpPr>
                    <p:cNvPr id="13" name="71 Grupo"/>
                    <p:cNvGrpSpPr/>
                    <p:nvPr/>
                  </p:nvGrpSpPr>
                  <p:grpSpPr>
                    <a:xfrm rot="19002165">
                      <a:off x="4710341" y="4248041"/>
                      <a:ext cx="1094744" cy="627965"/>
                      <a:chOff x="4397943" y="3590704"/>
                      <a:chExt cx="1094744" cy="627965"/>
                    </a:xfrm>
                  </p:grpSpPr>
                  <p:sp>
                    <p:nvSpPr>
                      <p:cNvPr id="99" name="98 Cheurón"/>
                      <p:cNvSpPr/>
                      <p:nvPr/>
                    </p:nvSpPr>
                    <p:spPr>
                      <a:xfrm rot="2580543">
                        <a:off x="4397943" y="3590704"/>
                        <a:ext cx="1094744" cy="554379"/>
                      </a:xfrm>
                      <a:prstGeom prst="chevron">
                        <a:avLst/>
                      </a:prstGeom>
                      <a:solidFill>
                        <a:srgbClr val="FF6600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s-ES">
                          <a:solidFill>
                            <a:schemeClr val="tx1"/>
                          </a:solidFill>
                        </a:endParaRPr>
                      </a:p>
                    </p:txBody>
                  </p:sp>
                  <p:sp>
                    <p:nvSpPr>
                      <p:cNvPr id="100" name="99 CuadroTexto"/>
                      <p:cNvSpPr txBox="1"/>
                      <p:nvPr/>
                    </p:nvSpPr>
                    <p:spPr>
                      <a:xfrm rot="2586040">
                        <a:off x="4601248" y="3633894"/>
                        <a:ext cx="748731" cy="584775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none" rtlCol="0">
                        <a:spAutoFit/>
                      </a:bodyPr>
                      <a:lstStyle/>
                      <a:p>
                        <a:r>
                          <a:rPr lang="es-ES" sz="3200" dirty="0" smtClean="0"/>
                          <a:t>Pro</a:t>
                        </a:r>
                        <a:endParaRPr lang="es-ES" sz="3200" dirty="0"/>
                      </a:p>
                    </p:txBody>
                  </p:sp>
                </p:grpSp>
              </p:grpSp>
            </p:grpSp>
            <p:grpSp>
              <p:nvGrpSpPr>
                <p:cNvPr id="14" name="86 Grupo"/>
                <p:cNvGrpSpPr/>
                <p:nvPr/>
              </p:nvGrpSpPr>
              <p:grpSpPr>
                <a:xfrm rot="18963800">
                  <a:off x="5644768" y="4248041"/>
                  <a:ext cx="1094744" cy="627965"/>
                  <a:chOff x="4397943" y="3590704"/>
                  <a:chExt cx="1094744" cy="627965"/>
                </a:xfrm>
              </p:grpSpPr>
              <p:sp>
                <p:nvSpPr>
                  <p:cNvPr id="92" name="91 Cheurón"/>
                  <p:cNvSpPr/>
                  <p:nvPr/>
                </p:nvSpPr>
                <p:spPr>
                  <a:xfrm rot="2580543">
                    <a:off x="4397943" y="3590704"/>
                    <a:ext cx="1094744" cy="554379"/>
                  </a:xfrm>
                  <a:prstGeom prst="chevron">
                    <a:avLst/>
                  </a:prstGeom>
                  <a:solidFill>
                    <a:srgbClr val="00FF99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E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93" name="92 CuadroTexto"/>
                  <p:cNvSpPr txBox="1"/>
                  <p:nvPr/>
                </p:nvSpPr>
                <p:spPr>
                  <a:xfrm rot="2586040">
                    <a:off x="4615579" y="3633894"/>
                    <a:ext cx="720069" cy="584775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s-ES" sz="3200" dirty="0" smtClean="0"/>
                      <a:t>Ser</a:t>
                    </a:r>
                    <a:endParaRPr lang="es-ES" sz="3200" dirty="0"/>
                  </a:p>
                </p:txBody>
              </p:sp>
            </p:grpSp>
          </p:grpSp>
          <p:grpSp>
            <p:nvGrpSpPr>
              <p:cNvPr id="15" name="102 Grupo"/>
              <p:cNvGrpSpPr/>
              <p:nvPr/>
            </p:nvGrpSpPr>
            <p:grpSpPr>
              <a:xfrm>
                <a:off x="6643917" y="4257776"/>
                <a:ext cx="1094744" cy="591985"/>
                <a:chOff x="6643917" y="4257776"/>
                <a:chExt cx="1094744" cy="591985"/>
              </a:xfrm>
            </p:grpSpPr>
            <p:sp>
              <p:nvSpPr>
                <p:cNvPr id="87" name="86 Cheurón"/>
                <p:cNvSpPr/>
                <p:nvPr/>
              </p:nvSpPr>
              <p:spPr>
                <a:xfrm rot="21094">
                  <a:off x="6643917" y="4257776"/>
                  <a:ext cx="1094744" cy="554379"/>
                </a:xfrm>
                <a:prstGeom prst="chevron">
                  <a:avLst/>
                </a:prstGeom>
                <a:solidFill>
                  <a:srgbClr val="FF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E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88" name="87 CuadroTexto"/>
                <p:cNvSpPr txBox="1"/>
                <p:nvPr/>
              </p:nvSpPr>
              <p:spPr>
                <a:xfrm rot="26591">
                  <a:off x="6899086" y="4264986"/>
                  <a:ext cx="694998" cy="58477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s-ES" sz="3200" dirty="0" smtClean="0"/>
                    <a:t>Tyr</a:t>
                  </a:r>
                  <a:endParaRPr lang="es-ES" sz="3200" dirty="0"/>
                </a:p>
              </p:txBody>
            </p:sp>
          </p:grpSp>
        </p:grpSp>
        <p:grpSp>
          <p:nvGrpSpPr>
            <p:cNvPr id="16" name="102 Grupo"/>
            <p:cNvGrpSpPr/>
            <p:nvPr/>
          </p:nvGrpSpPr>
          <p:grpSpPr>
            <a:xfrm rot="18991341">
              <a:off x="7806219" y="4248041"/>
              <a:ext cx="1094744" cy="627965"/>
              <a:chOff x="4397943" y="3590704"/>
              <a:chExt cx="1094744" cy="627965"/>
            </a:xfrm>
          </p:grpSpPr>
          <p:sp>
            <p:nvSpPr>
              <p:cNvPr id="104" name="103 Cheurón"/>
              <p:cNvSpPr/>
              <p:nvPr/>
            </p:nvSpPr>
            <p:spPr>
              <a:xfrm rot="2580543">
                <a:off x="4397943" y="3590704"/>
                <a:ext cx="1094744" cy="554379"/>
              </a:xfrm>
              <a:prstGeom prst="chevron">
                <a:avLst/>
              </a:prstGeom>
              <a:solidFill>
                <a:srgbClr val="00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>
                  <a:solidFill>
                    <a:schemeClr val="tx1"/>
                  </a:solidFill>
                </a:endParaRPr>
              </a:p>
            </p:txBody>
          </p:sp>
          <p:sp>
            <p:nvSpPr>
              <p:cNvPr id="105" name="104 CuadroTexto"/>
              <p:cNvSpPr txBox="1"/>
              <p:nvPr/>
            </p:nvSpPr>
            <p:spPr>
              <a:xfrm rot="2586040">
                <a:off x="4576306" y="3633894"/>
                <a:ext cx="798617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ES" sz="3200" dirty="0" smtClean="0"/>
                  <a:t>Asn</a:t>
                </a:r>
                <a:endParaRPr lang="es-ES" sz="3200" dirty="0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27 Recortar rectángulo de esquina sencilla"/>
          <p:cNvSpPr/>
          <p:nvPr/>
        </p:nvSpPr>
        <p:spPr>
          <a:xfrm rot="10800000" flipH="1">
            <a:off x="-176" y="0"/>
            <a:ext cx="4140128" cy="612000"/>
          </a:xfrm>
          <a:prstGeom prst="snip1Rect">
            <a:avLst>
              <a:gd name="adj" fmla="val 39534"/>
            </a:avLst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0" name="29 CuadroTexto"/>
          <p:cNvSpPr txBox="1"/>
          <p:nvPr/>
        </p:nvSpPr>
        <p:spPr>
          <a:xfrm>
            <a:off x="254460" y="51470"/>
            <a:ext cx="35974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 smtClean="0"/>
              <a:t>TRADUCCIÓN DEL ADN</a:t>
            </a:r>
            <a:endParaRPr lang="es-ES" sz="2800" b="1" dirty="0"/>
          </a:p>
        </p:txBody>
      </p:sp>
      <p:grpSp>
        <p:nvGrpSpPr>
          <p:cNvPr id="2" name="98 Grupo"/>
          <p:cNvGrpSpPr>
            <a:grpSpLocks noChangeAspect="1"/>
          </p:cNvGrpSpPr>
          <p:nvPr/>
        </p:nvGrpSpPr>
        <p:grpSpPr>
          <a:xfrm>
            <a:off x="6026848" y="735942"/>
            <a:ext cx="2793400" cy="3563999"/>
            <a:chOff x="2771795" y="1059584"/>
            <a:chExt cx="2088229" cy="2664300"/>
          </a:xfrm>
        </p:grpSpPr>
        <p:grpSp>
          <p:nvGrpSpPr>
            <p:cNvPr id="3" name="65 Grupo"/>
            <p:cNvGrpSpPr/>
            <p:nvPr/>
          </p:nvGrpSpPr>
          <p:grpSpPr>
            <a:xfrm>
              <a:off x="2771795" y="1059584"/>
              <a:ext cx="2088229" cy="2664300"/>
              <a:chOff x="5076056" y="1419622"/>
              <a:chExt cx="2088232" cy="2664296"/>
            </a:xfrm>
          </p:grpSpPr>
          <p:sp>
            <p:nvSpPr>
              <p:cNvPr id="35" name="34 Elipse"/>
              <p:cNvSpPr/>
              <p:nvPr/>
            </p:nvSpPr>
            <p:spPr>
              <a:xfrm>
                <a:off x="5076056" y="2211710"/>
                <a:ext cx="2088232" cy="1872208"/>
              </a:xfrm>
              <a:prstGeom prst="ellipse">
                <a:avLst/>
              </a:prstGeom>
              <a:solidFill>
                <a:srgbClr val="00808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 dirty="0"/>
              </a:p>
            </p:txBody>
          </p:sp>
          <p:sp>
            <p:nvSpPr>
              <p:cNvPr id="33" name="32 Elipse"/>
              <p:cNvSpPr/>
              <p:nvPr/>
            </p:nvSpPr>
            <p:spPr>
              <a:xfrm>
                <a:off x="5364088" y="1419622"/>
                <a:ext cx="1512168" cy="1152128"/>
              </a:xfrm>
              <a:prstGeom prst="ellipse">
                <a:avLst/>
              </a:prstGeom>
              <a:solidFill>
                <a:srgbClr val="00808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 dirty="0"/>
              </a:p>
            </p:txBody>
          </p:sp>
        </p:grpSp>
        <p:sp>
          <p:nvSpPr>
            <p:cNvPr id="78" name="77 Elipse"/>
            <p:cNvSpPr/>
            <p:nvPr/>
          </p:nvSpPr>
          <p:spPr>
            <a:xfrm>
              <a:off x="3347860" y="1635647"/>
              <a:ext cx="288032" cy="288032"/>
            </a:xfrm>
            <a:prstGeom prst="ellipse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79" name="78 Elipse"/>
            <p:cNvSpPr/>
            <p:nvPr/>
          </p:nvSpPr>
          <p:spPr>
            <a:xfrm>
              <a:off x="3995936" y="1635646"/>
              <a:ext cx="288032" cy="288032"/>
            </a:xfrm>
            <a:prstGeom prst="ellipse">
              <a:avLst/>
            </a:prstGeom>
            <a:solidFill>
              <a:srgbClr val="00CCFF"/>
            </a:solidFill>
            <a:ln>
              <a:solidFill>
                <a:srgbClr val="00CC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</p:grpSp>
      <p:sp>
        <p:nvSpPr>
          <p:cNvPr id="36" name="35 Rectángulo"/>
          <p:cNvSpPr/>
          <p:nvPr/>
        </p:nvSpPr>
        <p:spPr>
          <a:xfrm rot="5400000" flipV="1">
            <a:off x="4957872" y="2175686"/>
            <a:ext cx="467996" cy="108000"/>
          </a:xfrm>
          <a:prstGeom prst="rect">
            <a:avLst/>
          </a:prstGeom>
          <a:solidFill>
            <a:srgbClr val="CC0099"/>
          </a:solidFill>
          <a:ln>
            <a:solidFill>
              <a:srgbClr val="CC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7" name="36 Rectángulo"/>
          <p:cNvSpPr/>
          <p:nvPr/>
        </p:nvSpPr>
        <p:spPr>
          <a:xfrm rot="5400000" flipV="1">
            <a:off x="5288184" y="2175685"/>
            <a:ext cx="467996" cy="108000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8" name="37 Rectángulo"/>
          <p:cNvSpPr/>
          <p:nvPr/>
        </p:nvSpPr>
        <p:spPr>
          <a:xfrm rot="5400000" flipV="1">
            <a:off x="5638822" y="2175685"/>
            <a:ext cx="467996" cy="108000"/>
          </a:xfrm>
          <a:prstGeom prst="rect">
            <a:avLst/>
          </a:prstGeom>
          <a:solidFill>
            <a:srgbClr val="CC0099"/>
          </a:solidFill>
          <a:ln>
            <a:solidFill>
              <a:srgbClr val="CC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9" name="38 Rectángulo"/>
          <p:cNvSpPr/>
          <p:nvPr/>
        </p:nvSpPr>
        <p:spPr>
          <a:xfrm>
            <a:off x="5075944" y="1995686"/>
            <a:ext cx="1008000" cy="133729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40" name="39 Rectángulo"/>
          <p:cNvSpPr/>
          <p:nvPr/>
        </p:nvSpPr>
        <p:spPr>
          <a:xfrm rot="5400000" flipV="1">
            <a:off x="5965984" y="2175686"/>
            <a:ext cx="467996" cy="108000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43" name="42 Rectángulo"/>
          <p:cNvSpPr/>
          <p:nvPr/>
        </p:nvSpPr>
        <p:spPr>
          <a:xfrm rot="5400000" flipV="1">
            <a:off x="6296296" y="2175685"/>
            <a:ext cx="467996" cy="108000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44" name="43 Rectángulo"/>
          <p:cNvSpPr/>
          <p:nvPr/>
        </p:nvSpPr>
        <p:spPr>
          <a:xfrm rot="5400000" flipV="1">
            <a:off x="6646934" y="2175685"/>
            <a:ext cx="467996" cy="1080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46" name="45 Rectángulo"/>
          <p:cNvSpPr/>
          <p:nvPr/>
        </p:nvSpPr>
        <p:spPr>
          <a:xfrm>
            <a:off x="6084056" y="1995686"/>
            <a:ext cx="1008000" cy="133729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8" name="57 Rectángulo"/>
          <p:cNvSpPr/>
          <p:nvPr/>
        </p:nvSpPr>
        <p:spPr>
          <a:xfrm rot="5400000" flipV="1">
            <a:off x="2941760" y="2175686"/>
            <a:ext cx="467996" cy="1080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9" name="58 Rectángulo"/>
          <p:cNvSpPr/>
          <p:nvPr/>
        </p:nvSpPr>
        <p:spPr>
          <a:xfrm rot="5400000" flipV="1">
            <a:off x="3272072" y="2175685"/>
            <a:ext cx="467996" cy="1080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60" name="59 Rectángulo"/>
          <p:cNvSpPr/>
          <p:nvPr/>
        </p:nvSpPr>
        <p:spPr>
          <a:xfrm rot="5400000" flipV="1">
            <a:off x="3622710" y="2175685"/>
            <a:ext cx="467996" cy="108000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0" name="49 Elipse"/>
          <p:cNvSpPr/>
          <p:nvPr/>
        </p:nvSpPr>
        <p:spPr>
          <a:xfrm>
            <a:off x="6804025" y="2690509"/>
            <a:ext cx="385297" cy="385297"/>
          </a:xfrm>
          <a:prstGeom prst="ellipse">
            <a:avLst/>
          </a:prstGeom>
          <a:solidFill>
            <a:srgbClr val="FF0066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1" name="50 Elipse"/>
          <p:cNvSpPr/>
          <p:nvPr/>
        </p:nvSpPr>
        <p:spPr>
          <a:xfrm>
            <a:off x="7670942" y="2690509"/>
            <a:ext cx="385297" cy="385297"/>
          </a:xfrm>
          <a:prstGeom prst="ellipse">
            <a:avLst/>
          </a:prstGeom>
          <a:solidFill>
            <a:srgbClr val="FF0066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61" name="60 Rectángulo"/>
          <p:cNvSpPr/>
          <p:nvPr/>
        </p:nvSpPr>
        <p:spPr>
          <a:xfrm>
            <a:off x="3059832" y="1995686"/>
            <a:ext cx="1008000" cy="133729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62" name="61 Rectángulo"/>
          <p:cNvSpPr/>
          <p:nvPr/>
        </p:nvSpPr>
        <p:spPr>
          <a:xfrm rot="5400000" flipV="1">
            <a:off x="3949873" y="2175686"/>
            <a:ext cx="467996" cy="108000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63" name="62 Rectángulo"/>
          <p:cNvSpPr/>
          <p:nvPr/>
        </p:nvSpPr>
        <p:spPr>
          <a:xfrm rot="5400000" flipV="1">
            <a:off x="4280185" y="2175685"/>
            <a:ext cx="467996" cy="108000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64" name="63 Rectángulo"/>
          <p:cNvSpPr/>
          <p:nvPr/>
        </p:nvSpPr>
        <p:spPr>
          <a:xfrm rot="5400000" flipV="1">
            <a:off x="4630823" y="2175685"/>
            <a:ext cx="467996" cy="1080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65" name="64 Rectángulo"/>
          <p:cNvSpPr/>
          <p:nvPr/>
        </p:nvSpPr>
        <p:spPr>
          <a:xfrm>
            <a:off x="4067945" y="1995686"/>
            <a:ext cx="1008000" cy="133729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69" name="68 Rectángulo"/>
          <p:cNvSpPr/>
          <p:nvPr/>
        </p:nvSpPr>
        <p:spPr>
          <a:xfrm rot="5400000" flipV="1">
            <a:off x="6984290" y="2175685"/>
            <a:ext cx="467996" cy="108000"/>
          </a:xfrm>
          <a:prstGeom prst="rect">
            <a:avLst/>
          </a:prstGeom>
          <a:solidFill>
            <a:srgbClr val="CC0099"/>
          </a:solidFill>
          <a:ln>
            <a:solidFill>
              <a:srgbClr val="CC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70" name="69 Rectángulo"/>
          <p:cNvSpPr/>
          <p:nvPr/>
        </p:nvSpPr>
        <p:spPr>
          <a:xfrm rot="5400000" flipV="1">
            <a:off x="7314602" y="2175684"/>
            <a:ext cx="467996" cy="108000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71" name="70 Rectángulo"/>
          <p:cNvSpPr/>
          <p:nvPr/>
        </p:nvSpPr>
        <p:spPr>
          <a:xfrm rot="5400000" flipV="1">
            <a:off x="7665240" y="2175684"/>
            <a:ext cx="467996" cy="108000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3" name="52 Rectángulo"/>
          <p:cNvSpPr/>
          <p:nvPr/>
        </p:nvSpPr>
        <p:spPr>
          <a:xfrm>
            <a:off x="7092169" y="1995686"/>
            <a:ext cx="1008000" cy="133729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grpSp>
        <p:nvGrpSpPr>
          <p:cNvPr id="4" name="144 Grupo"/>
          <p:cNvGrpSpPr/>
          <p:nvPr/>
        </p:nvGrpSpPr>
        <p:grpSpPr>
          <a:xfrm>
            <a:off x="6073609" y="2519253"/>
            <a:ext cx="1008000" cy="467998"/>
            <a:chOff x="2771800" y="2859782"/>
            <a:chExt cx="1008000" cy="467998"/>
          </a:xfrm>
        </p:grpSpPr>
        <p:sp>
          <p:nvSpPr>
            <p:cNvPr id="49" name="48 Rectángulo"/>
            <p:cNvSpPr/>
            <p:nvPr/>
          </p:nvSpPr>
          <p:spPr>
            <a:xfrm rot="16200000">
              <a:off x="2653728" y="3039780"/>
              <a:ext cx="467996" cy="108000"/>
            </a:xfrm>
            <a:prstGeom prst="rect">
              <a:avLst/>
            </a:prstGeom>
            <a:solidFill>
              <a:srgbClr val="CC0099"/>
            </a:solidFill>
            <a:ln>
              <a:solidFill>
                <a:srgbClr val="CC00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52" name="51 Rectángulo"/>
            <p:cNvSpPr/>
            <p:nvPr/>
          </p:nvSpPr>
          <p:spPr>
            <a:xfrm rot="16200000">
              <a:off x="2984040" y="3039781"/>
              <a:ext cx="467996" cy="108000"/>
            </a:xfrm>
            <a:prstGeom prst="rect">
              <a:avLst/>
            </a:prstGeom>
            <a:solidFill>
              <a:srgbClr val="CC0099"/>
            </a:solidFill>
            <a:ln>
              <a:solidFill>
                <a:srgbClr val="CC00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66" name="65 Rectángulo"/>
            <p:cNvSpPr/>
            <p:nvPr/>
          </p:nvSpPr>
          <p:spPr>
            <a:xfrm rot="16200000">
              <a:off x="3334678" y="3039781"/>
              <a:ext cx="467996" cy="108000"/>
            </a:xfrm>
            <a:prstGeom prst="rect">
              <a:avLst/>
            </a:prstGeom>
            <a:solidFill>
              <a:srgbClr val="00FF99"/>
            </a:solidFill>
            <a:ln>
              <a:solidFill>
                <a:srgbClr val="00FF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68" name="67 Rectángulo"/>
            <p:cNvSpPr/>
            <p:nvPr/>
          </p:nvSpPr>
          <p:spPr>
            <a:xfrm flipV="1">
              <a:off x="2771800" y="3194051"/>
              <a:ext cx="1008000" cy="133729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</p:grpSp>
      <p:sp>
        <p:nvSpPr>
          <p:cNvPr id="83" name="82 Forma libre"/>
          <p:cNvSpPr/>
          <p:nvPr/>
        </p:nvSpPr>
        <p:spPr>
          <a:xfrm rot="5236830">
            <a:off x="6971749" y="3587992"/>
            <a:ext cx="932329" cy="322730"/>
          </a:xfrm>
          <a:custGeom>
            <a:avLst/>
            <a:gdLst>
              <a:gd name="connsiteX0" fmla="*/ 0 w 932329"/>
              <a:gd name="connsiteY0" fmla="*/ 53789 h 322730"/>
              <a:gd name="connsiteX1" fmla="*/ 62753 w 932329"/>
              <a:gd name="connsiteY1" fmla="*/ 322730 h 322730"/>
              <a:gd name="connsiteX2" fmla="*/ 233082 w 932329"/>
              <a:gd name="connsiteY2" fmla="*/ 0 h 322730"/>
              <a:gd name="connsiteX3" fmla="*/ 259976 w 932329"/>
              <a:gd name="connsiteY3" fmla="*/ 277906 h 322730"/>
              <a:gd name="connsiteX4" fmla="*/ 412376 w 932329"/>
              <a:gd name="connsiteY4" fmla="*/ 98612 h 322730"/>
              <a:gd name="connsiteX5" fmla="*/ 206188 w 932329"/>
              <a:gd name="connsiteY5" fmla="*/ 71718 h 322730"/>
              <a:gd name="connsiteX6" fmla="*/ 493059 w 932329"/>
              <a:gd name="connsiteY6" fmla="*/ 313765 h 322730"/>
              <a:gd name="connsiteX7" fmla="*/ 770965 w 932329"/>
              <a:gd name="connsiteY7" fmla="*/ 98612 h 322730"/>
              <a:gd name="connsiteX8" fmla="*/ 842682 w 932329"/>
              <a:gd name="connsiteY8" fmla="*/ 35859 h 322730"/>
              <a:gd name="connsiteX9" fmla="*/ 609600 w 932329"/>
              <a:gd name="connsiteY9" fmla="*/ 80683 h 322730"/>
              <a:gd name="connsiteX10" fmla="*/ 887506 w 932329"/>
              <a:gd name="connsiteY10" fmla="*/ 259977 h 322730"/>
              <a:gd name="connsiteX11" fmla="*/ 932329 w 932329"/>
              <a:gd name="connsiteY11" fmla="*/ 233083 h 322730"/>
              <a:gd name="connsiteX12" fmla="*/ 923365 w 932329"/>
              <a:gd name="connsiteY12" fmla="*/ 71718 h 3227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32329" h="322730">
                <a:moveTo>
                  <a:pt x="0" y="53789"/>
                </a:moveTo>
                <a:lnTo>
                  <a:pt x="62753" y="322730"/>
                </a:lnTo>
                <a:lnTo>
                  <a:pt x="233082" y="0"/>
                </a:lnTo>
                <a:lnTo>
                  <a:pt x="259976" y="277906"/>
                </a:lnTo>
                <a:lnTo>
                  <a:pt x="412376" y="98612"/>
                </a:lnTo>
                <a:lnTo>
                  <a:pt x="206188" y="71718"/>
                </a:lnTo>
                <a:lnTo>
                  <a:pt x="493059" y="313765"/>
                </a:lnTo>
                <a:lnTo>
                  <a:pt x="770965" y="98612"/>
                </a:lnTo>
                <a:lnTo>
                  <a:pt x="842682" y="35859"/>
                </a:lnTo>
                <a:lnTo>
                  <a:pt x="609600" y="80683"/>
                </a:lnTo>
                <a:lnTo>
                  <a:pt x="887506" y="259977"/>
                </a:lnTo>
                <a:lnTo>
                  <a:pt x="932329" y="233083"/>
                </a:lnTo>
                <a:lnTo>
                  <a:pt x="923365" y="71718"/>
                </a:lnTo>
              </a:path>
            </a:pathLst>
          </a:custGeom>
          <a:ln w="76200"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5" name="44 Rectángulo"/>
          <p:cNvSpPr/>
          <p:nvPr/>
        </p:nvSpPr>
        <p:spPr>
          <a:xfrm rot="5400000" flipV="1">
            <a:off x="1933760" y="2175686"/>
            <a:ext cx="467996" cy="108000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47" name="46 Rectángulo"/>
          <p:cNvSpPr/>
          <p:nvPr/>
        </p:nvSpPr>
        <p:spPr>
          <a:xfrm rot="5400000" flipV="1">
            <a:off x="2264072" y="2175685"/>
            <a:ext cx="467996" cy="108000"/>
          </a:xfrm>
          <a:prstGeom prst="rect">
            <a:avLst/>
          </a:prstGeom>
          <a:solidFill>
            <a:srgbClr val="CC0099"/>
          </a:solidFill>
          <a:ln>
            <a:solidFill>
              <a:srgbClr val="CC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48" name="47 Rectángulo"/>
          <p:cNvSpPr/>
          <p:nvPr/>
        </p:nvSpPr>
        <p:spPr>
          <a:xfrm rot="5400000" flipV="1">
            <a:off x="2614710" y="2175685"/>
            <a:ext cx="467996" cy="108000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4" name="53 Rectángulo"/>
          <p:cNvSpPr/>
          <p:nvPr/>
        </p:nvSpPr>
        <p:spPr>
          <a:xfrm>
            <a:off x="2051832" y="1995686"/>
            <a:ext cx="1008000" cy="133729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5" name="54 Forma libre"/>
          <p:cNvSpPr/>
          <p:nvPr/>
        </p:nvSpPr>
        <p:spPr>
          <a:xfrm>
            <a:off x="6858000" y="2931790"/>
            <a:ext cx="274204" cy="1366786"/>
          </a:xfrm>
          <a:custGeom>
            <a:avLst/>
            <a:gdLst>
              <a:gd name="connsiteX0" fmla="*/ 125506 w 233083"/>
              <a:gd name="connsiteY0" fmla="*/ 0 h 1411941"/>
              <a:gd name="connsiteX1" fmla="*/ 125506 w 233083"/>
              <a:gd name="connsiteY1" fmla="*/ 376517 h 1411941"/>
              <a:gd name="connsiteX2" fmla="*/ 0 w 233083"/>
              <a:gd name="connsiteY2" fmla="*/ 367553 h 1411941"/>
              <a:gd name="connsiteX3" fmla="*/ 8965 w 233083"/>
              <a:gd name="connsiteY3" fmla="*/ 555811 h 1411941"/>
              <a:gd name="connsiteX4" fmla="*/ 107577 w 233083"/>
              <a:gd name="connsiteY4" fmla="*/ 555811 h 1411941"/>
              <a:gd name="connsiteX5" fmla="*/ 107577 w 233083"/>
              <a:gd name="connsiteY5" fmla="*/ 950258 h 1411941"/>
              <a:gd name="connsiteX6" fmla="*/ 0 w 233083"/>
              <a:gd name="connsiteY6" fmla="*/ 959223 h 1411941"/>
              <a:gd name="connsiteX7" fmla="*/ 8965 w 233083"/>
              <a:gd name="connsiteY7" fmla="*/ 1129553 h 1411941"/>
              <a:gd name="connsiteX8" fmla="*/ 98612 w 233083"/>
              <a:gd name="connsiteY8" fmla="*/ 1129553 h 1411941"/>
              <a:gd name="connsiteX9" fmla="*/ 98612 w 233083"/>
              <a:gd name="connsiteY9" fmla="*/ 1299882 h 1411941"/>
              <a:gd name="connsiteX10" fmla="*/ 233083 w 233083"/>
              <a:gd name="connsiteY10" fmla="*/ 1192306 h 1411941"/>
              <a:gd name="connsiteX0" fmla="*/ 125506 w 125506"/>
              <a:gd name="connsiteY0" fmla="*/ 0 h 1299882"/>
              <a:gd name="connsiteX1" fmla="*/ 125506 w 125506"/>
              <a:gd name="connsiteY1" fmla="*/ 376517 h 1299882"/>
              <a:gd name="connsiteX2" fmla="*/ 0 w 125506"/>
              <a:gd name="connsiteY2" fmla="*/ 367553 h 1299882"/>
              <a:gd name="connsiteX3" fmla="*/ 8965 w 125506"/>
              <a:gd name="connsiteY3" fmla="*/ 555811 h 1299882"/>
              <a:gd name="connsiteX4" fmla="*/ 107577 w 125506"/>
              <a:gd name="connsiteY4" fmla="*/ 555811 h 1299882"/>
              <a:gd name="connsiteX5" fmla="*/ 107577 w 125506"/>
              <a:gd name="connsiteY5" fmla="*/ 950258 h 1299882"/>
              <a:gd name="connsiteX6" fmla="*/ 0 w 125506"/>
              <a:gd name="connsiteY6" fmla="*/ 959223 h 1299882"/>
              <a:gd name="connsiteX7" fmla="*/ 8965 w 125506"/>
              <a:gd name="connsiteY7" fmla="*/ 1129553 h 1299882"/>
              <a:gd name="connsiteX8" fmla="*/ 98612 w 125506"/>
              <a:gd name="connsiteY8" fmla="*/ 1129553 h 1299882"/>
              <a:gd name="connsiteX9" fmla="*/ 98612 w 125506"/>
              <a:gd name="connsiteY9" fmla="*/ 1299882 h 1299882"/>
              <a:gd name="connsiteX0" fmla="*/ 125506 w 125506"/>
              <a:gd name="connsiteY0" fmla="*/ 0 h 1331258"/>
              <a:gd name="connsiteX1" fmla="*/ 125506 w 125506"/>
              <a:gd name="connsiteY1" fmla="*/ 376517 h 1331258"/>
              <a:gd name="connsiteX2" fmla="*/ 0 w 125506"/>
              <a:gd name="connsiteY2" fmla="*/ 367553 h 1331258"/>
              <a:gd name="connsiteX3" fmla="*/ 8965 w 125506"/>
              <a:gd name="connsiteY3" fmla="*/ 555811 h 1331258"/>
              <a:gd name="connsiteX4" fmla="*/ 107577 w 125506"/>
              <a:gd name="connsiteY4" fmla="*/ 555811 h 1331258"/>
              <a:gd name="connsiteX5" fmla="*/ 107577 w 125506"/>
              <a:gd name="connsiteY5" fmla="*/ 950258 h 1331258"/>
              <a:gd name="connsiteX6" fmla="*/ 0 w 125506"/>
              <a:gd name="connsiteY6" fmla="*/ 959223 h 1331258"/>
              <a:gd name="connsiteX7" fmla="*/ 8965 w 125506"/>
              <a:gd name="connsiteY7" fmla="*/ 1129553 h 1331258"/>
              <a:gd name="connsiteX8" fmla="*/ 98612 w 125506"/>
              <a:gd name="connsiteY8" fmla="*/ 1129553 h 1331258"/>
              <a:gd name="connsiteX9" fmla="*/ 98612 w 125506"/>
              <a:gd name="connsiteY9" fmla="*/ 1299882 h 1331258"/>
              <a:gd name="connsiteX10" fmla="*/ 89647 w 125506"/>
              <a:gd name="connsiteY10" fmla="*/ 1317811 h 1331258"/>
              <a:gd name="connsiteX0" fmla="*/ 125506 w 249178"/>
              <a:gd name="connsiteY0" fmla="*/ 0 h 1331258"/>
              <a:gd name="connsiteX1" fmla="*/ 125506 w 249178"/>
              <a:gd name="connsiteY1" fmla="*/ 376517 h 1331258"/>
              <a:gd name="connsiteX2" fmla="*/ 0 w 249178"/>
              <a:gd name="connsiteY2" fmla="*/ 367553 h 1331258"/>
              <a:gd name="connsiteX3" fmla="*/ 8965 w 249178"/>
              <a:gd name="connsiteY3" fmla="*/ 555811 h 1331258"/>
              <a:gd name="connsiteX4" fmla="*/ 107577 w 249178"/>
              <a:gd name="connsiteY4" fmla="*/ 555811 h 1331258"/>
              <a:gd name="connsiteX5" fmla="*/ 107577 w 249178"/>
              <a:gd name="connsiteY5" fmla="*/ 950258 h 1331258"/>
              <a:gd name="connsiteX6" fmla="*/ 0 w 249178"/>
              <a:gd name="connsiteY6" fmla="*/ 959223 h 1331258"/>
              <a:gd name="connsiteX7" fmla="*/ 8965 w 249178"/>
              <a:gd name="connsiteY7" fmla="*/ 1129553 h 1331258"/>
              <a:gd name="connsiteX8" fmla="*/ 98612 w 249178"/>
              <a:gd name="connsiteY8" fmla="*/ 1129553 h 1331258"/>
              <a:gd name="connsiteX9" fmla="*/ 98612 w 249178"/>
              <a:gd name="connsiteY9" fmla="*/ 1299882 h 1331258"/>
              <a:gd name="connsiteX10" fmla="*/ 247310 w 249178"/>
              <a:gd name="connsiteY10" fmla="*/ 1188608 h 1331258"/>
              <a:gd name="connsiteX0" fmla="*/ 125506 w 274204"/>
              <a:gd name="connsiteY0" fmla="*/ 0 h 1331258"/>
              <a:gd name="connsiteX1" fmla="*/ 125506 w 274204"/>
              <a:gd name="connsiteY1" fmla="*/ 376517 h 1331258"/>
              <a:gd name="connsiteX2" fmla="*/ 0 w 274204"/>
              <a:gd name="connsiteY2" fmla="*/ 367553 h 1331258"/>
              <a:gd name="connsiteX3" fmla="*/ 8965 w 274204"/>
              <a:gd name="connsiteY3" fmla="*/ 555811 h 1331258"/>
              <a:gd name="connsiteX4" fmla="*/ 107577 w 274204"/>
              <a:gd name="connsiteY4" fmla="*/ 555811 h 1331258"/>
              <a:gd name="connsiteX5" fmla="*/ 107577 w 274204"/>
              <a:gd name="connsiteY5" fmla="*/ 950258 h 1331258"/>
              <a:gd name="connsiteX6" fmla="*/ 0 w 274204"/>
              <a:gd name="connsiteY6" fmla="*/ 959223 h 1331258"/>
              <a:gd name="connsiteX7" fmla="*/ 8965 w 274204"/>
              <a:gd name="connsiteY7" fmla="*/ 1129553 h 1331258"/>
              <a:gd name="connsiteX8" fmla="*/ 98612 w 274204"/>
              <a:gd name="connsiteY8" fmla="*/ 1129553 h 1331258"/>
              <a:gd name="connsiteX9" fmla="*/ 98612 w 274204"/>
              <a:gd name="connsiteY9" fmla="*/ 1299882 h 1331258"/>
              <a:gd name="connsiteX10" fmla="*/ 247310 w 274204"/>
              <a:gd name="connsiteY10" fmla="*/ 1188608 h 1331258"/>
              <a:gd name="connsiteX11" fmla="*/ 259977 w 274204"/>
              <a:gd name="connsiteY11" fmla="*/ 1165411 h 1331258"/>
              <a:gd name="connsiteX0" fmla="*/ 125506 w 274204"/>
              <a:gd name="connsiteY0" fmla="*/ 35528 h 1366786"/>
              <a:gd name="connsiteX1" fmla="*/ 125506 w 274204"/>
              <a:gd name="connsiteY1" fmla="*/ 412045 h 1366786"/>
              <a:gd name="connsiteX2" fmla="*/ 0 w 274204"/>
              <a:gd name="connsiteY2" fmla="*/ 403081 h 1366786"/>
              <a:gd name="connsiteX3" fmla="*/ 8965 w 274204"/>
              <a:gd name="connsiteY3" fmla="*/ 591339 h 1366786"/>
              <a:gd name="connsiteX4" fmla="*/ 107577 w 274204"/>
              <a:gd name="connsiteY4" fmla="*/ 591339 h 1366786"/>
              <a:gd name="connsiteX5" fmla="*/ 107577 w 274204"/>
              <a:gd name="connsiteY5" fmla="*/ 985786 h 1366786"/>
              <a:gd name="connsiteX6" fmla="*/ 0 w 274204"/>
              <a:gd name="connsiteY6" fmla="*/ 994751 h 1366786"/>
              <a:gd name="connsiteX7" fmla="*/ 8965 w 274204"/>
              <a:gd name="connsiteY7" fmla="*/ 1165081 h 1366786"/>
              <a:gd name="connsiteX8" fmla="*/ 98612 w 274204"/>
              <a:gd name="connsiteY8" fmla="*/ 1165081 h 1366786"/>
              <a:gd name="connsiteX9" fmla="*/ 98612 w 274204"/>
              <a:gd name="connsiteY9" fmla="*/ 1335410 h 1366786"/>
              <a:gd name="connsiteX10" fmla="*/ 247310 w 274204"/>
              <a:gd name="connsiteY10" fmla="*/ 1224136 h 1366786"/>
              <a:gd name="connsiteX11" fmla="*/ 247310 w 274204"/>
              <a:gd name="connsiteY11" fmla="*/ 0 h 13667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74204" h="1366786">
                <a:moveTo>
                  <a:pt x="125506" y="35528"/>
                </a:moveTo>
                <a:lnTo>
                  <a:pt x="125506" y="412045"/>
                </a:lnTo>
                <a:lnTo>
                  <a:pt x="0" y="403081"/>
                </a:lnTo>
                <a:lnTo>
                  <a:pt x="8965" y="591339"/>
                </a:lnTo>
                <a:lnTo>
                  <a:pt x="107577" y="591339"/>
                </a:lnTo>
                <a:lnTo>
                  <a:pt x="107577" y="985786"/>
                </a:lnTo>
                <a:lnTo>
                  <a:pt x="0" y="994751"/>
                </a:lnTo>
                <a:lnTo>
                  <a:pt x="8965" y="1165081"/>
                </a:lnTo>
                <a:lnTo>
                  <a:pt x="98612" y="1165081"/>
                </a:lnTo>
                <a:lnTo>
                  <a:pt x="98612" y="1335410"/>
                </a:lnTo>
                <a:cubicBezTo>
                  <a:pt x="97118" y="1366786"/>
                  <a:pt x="249178" y="1220401"/>
                  <a:pt x="247310" y="1224136"/>
                </a:cubicBezTo>
                <a:cubicBezTo>
                  <a:pt x="274204" y="1201724"/>
                  <a:pt x="244671" y="4833"/>
                  <a:pt x="247310" y="0"/>
                </a:cubicBezTo>
              </a:path>
            </a:pathLst>
          </a:custGeom>
          <a:solidFill>
            <a:srgbClr val="FFFF00"/>
          </a:solidFill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5" name="55 Grupo"/>
          <p:cNvGrpSpPr/>
          <p:nvPr/>
        </p:nvGrpSpPr>
        <p:grpSpPr>
          <a:xfrm>
            <a:off x="3131840" y="4248041"/>
            <a:ext cx="4616995" cy="627965"/>
            <a:chOff x="4283968" y="4248041"/>
            <a:chExt cx="4616995" cy="627965"/>
          </a:xfrm>
        </p:grpSpPr>
        <p:grpSp>
          <p:nvGrpSpPr>
            <p:cNvPr id="6" name="81 Grupo"/>
            <p:cNvGrpSpPr/>
            <p:nvPr/>
          </p:nvGrpSpPr>
          <p:grpSpPr>
            <a:xfrm>
              <a:off x="4283968" y="4248041"/>
              <a:ext cx="3698367" cy="627965"/>
              <a:chOff x="4040294" y="4248041"/>
              <a:chExt cx="3698367" cy="627965"/>
            </a:xfrm>
          </p:grpSpPr>
          <p:grpSp>
            <p:nvGrpSpPr>
              <p:cNvPr id="7" name="84 Grupo"/>
              <p:cNvGrpSpPr/>
              <p:nvPr/>
            </p:nvGrpSpPr>
            <p:grpSpPr>
              <a:xfrm>
                <a:off x="4040294" y="4248041"/>
                <a:ext cx="2835962" cy="627965"/>
                <a:chOff x="3903550" y="4248041"/>
                <a:chExt cx="2835962" cy="627965"/>
              </a:xfrm>
            </p:grpSpPr>
            <p:grpSp>
              <p:nvGrpSpPr>
                <p:cNvPr id="8" name="89 Grupo"/>
                <p:cNvGrpSpPr/>
                <p:nvPr/>
              </p:nvGrpSpPr>
              <p:grpSpPr>
                <a:xfrm>
                  <a:off x="3903550" y="4248041"/>
                  <a:ext cx="2735974" cy="627965"/>
                  <a:chOff x="3903550" y="4248041"/>
                  <a:chExt cx="2735974" cy="627965"/>
                </a:xfrm>
              </p:grpSpPr>
              <p:sp>
                <p:nvSpPr>
                  <p:cNvPr id="88" name="87 CuadroTexto"/>
                  <p:cNvSpPr txBox="1"/>
                  <p:nvPr/>
                </p:nvSpPr>
                <p:spPr>
                  <a:xfrm rot="2586040">
                    <a:off x="5919455" y="4258349"/>
                    <a:ext cx="720069" cy="584775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s-ES" sz="3200" dirty="0" smtClean="0">
                        <a:solidFill>
                          <a:srgbClr val="FF0066"/>
                        </a:solidFill>
                      </a:rPr>
                      <a:t>Ser</a:t>
                    </a:r>
                    <a:endParaRPr lang="es-ES" sz="3200" dirty="0">
                      <a:solidFill>
                        <a:srgbClr val="FF0066"/>
                      </a:solidFill>
                    </a:endParaRPr>
                  </a:p>
                </p:txBody>
              </p:sp>
              <p:grpSp>
                <p:nvGrpSpPr>
                  <p:cNvPr id="9" name="79 Grupo"/>
                  <p:cNvGrpSpPr/>
                  <p:nvPr/>
                </p:nvGrpSpPr>
                <p:grpSpPr>
                  <a:xfrm>
                    <a:off x="3903550" y="4248041"/>
                    <a:ext cx="1964594" cy="627965"/>
                    <a:chOff x="3840491" y="4248041"/>
                    <a:chExt cx="1964594" cy="627965"/>
                  </a:xfrm>
                </p:grpSpPr>
                <p:grpSp>
                  <p:nvGrpSpPr>
                    <p:cNvPr id="10" name="51 Grupo"/>
                    <p:cNvGrpSpPr/>
                    <p:nvPr/>
                  </p:nvGrpSpPr>
                  <p:grpSpPr>
                    <a:xfrm rot="19062422">
                      <a:off x="3840491" y="4248041"/>
                      <a:ext cx="1094744" cy="627965"/>
                      <a:chOff x="4397943" y="3590704"/>
                      <a:chExt cx="1094744" cy="627965"/>
                    </a:xfrm>
                  </p:grpSpPr>
                  <p:sp>
                    <p:nvSpPr>
                      <p:cNvPr id="95" name="94 Cheurón"/>
                      <p:cNvSpPr/>
                      <p:nvPr/>
                    </p:nvSpPr>
                    <p:spPr>
                      <a:xfrm rot="2580543">
                        <a:off x="4397943" y="3590704"/>
                        <a:ext cx="1094744" cy="554379"/>
                      </a:xfrm>
                      <a:prstGeom prst="chevron">
                        <a:avLst/>
                      </a:prstGeom>
                      <a:solidFill>
                        <a:srgbClr val="FF0066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s-ES">
                          <a:solidFill>
                            <a:schemeClr val="tx1"/>
                          </a:solidFill>
                        </a:endParaRPr>
                      </a:p>
                    </p:txBody>
                  </p:sp>
                  <p:sp>
                    <p:nvSpPr>
                      <p:cNvPr id="96" name="95 CuadroTexto"/>
                      <p:cNvSpPr txBox="1"/>
                      <p:nvPr/>
                    </p:nvSpPr>
                    <p:spPr>
                      <a:xfrm rot="2586040">
                        <a:off x="4530427" y="3633894"/>
                        <a:ext cx="890372" cy="584775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none" rtlCol="0">
                        <a:spAutoFit/>
                      </a:bodyPr>
                      <a:lstStyle/>
                      <a:p>
                        <a:r>
                          <a:rPr lang="es-ES" sz="3200" dirty="0" smtClean="0"/>
                          <a:t>Met</a:t>
                        </a:r>
                        <a:endParaRPr lang="es-ES" sz="3200" dirty="0"/>
                      </a:p>
                    </p:txBody>
                  </p:sp>
                </p:grpSp>
                <p:grpSp>
                  <p:nvGrpSpPr>
                    <p:cNvPr id="11" name="71 Grupo"/>
                    <p:cNvGrpSpPr/>
                    <p:nvPr/>
                  </p:nvGrpSpPr>
                  <p:grpSpPr>
                    <a:xfrm rot="19002165">
                      <a:off x="4710341" y="4248041"/>
                      <a:ext cx="1094744" cy="627965"/>
                      <a:chOff x="4397943" y="3590704"/>
                      <a:chExt cx="1094744" cy="627965"/>
                    </a:xfrm>
                  </p:grpSpPr>
                  <p:sp>
                    <p:nvSpPr>
                      <p:cNvPr id="93" name="92 Cheurón"/>
                      <p:cNvSpPr/>
                      <p:nvPr/>
                    </p:nvSpPr>
                    <p:spPr>
                      <a:xfrm rot="2580543">
                        <a:off x="4397943" y="3590704"/>
                        <a:ext cx="1094744" cy="554379"/>
                      </a:xfrm>
                      <a:prstGeom prst="chevron">
                        <a:avLst/>
                      </a:prstGeom>
                      <a:solidFill>
                        <a:srgbClr val="FF6600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s-ES">
                          <a:solidFill>
                            <a:schemeClr val="tx1"/>
                          </a:solidFill>
                        </a:endParaRPr>
                      </a:p>
                    </p:txBody>
                  </p:sp>
                  <p:sp>
                    <p:nvSpPr>
                      <p:cNvPr id="94" name="93 CuadroTexto"/>
                      <p:cNvSpPr txBox="1"/>
                      <p:nvPr/>
                    </p:nvSpPr>
                    <p:spPr>
                      <a:xfrm rot="2586040">
                        <a:off x="4601248" y="3633894"/>
                        <a:ext cx="748731" cy="584775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none" rtlCol="0">
                        <a:spAutoFit/>
                      </a:bodyPr>
                      <a:lstStyle/>
                      <a:p>
                        <a:r>
                          <a:rPr lang="es-ES" sz="3200" dirty="0" smtClean="0"/>
                          <a:t>Pro</a:t>
                        </a:r>
                        <a:endParaRPr lang="es-ES" sz="3200" dirty="0"/>
                      </a:p>
                    </p:txBody>
                  </p:sp>
                </p:grpSp>
              </p:grpSp>
            </p:grpSp>
            <p:grpSp>
              <p:nvGrpSpPr>
                <p:cNvPr id="12" name="86 Grupo"/>
                <p:cNvGrpSpPr/>
                <p:nvPr/>
              </p:nvGrpSpPr>
              <p:grpSpPr>
                <a:xfrm rot="18963800">
                  <a:off x="5644768" y="4248041"/>
                  <a:ext cx="1094744" cy="627965"/>
                  <a:chOff x="4397943" y="3590704"/>
                  <a:chExt cx="1094744" cy="627965"/>
                </a:xfrm>
              </p:grpSpPr>
              <p:sp>
                <p:nvSpPr>
                  <p:cNvPr id="86" name="85 Cheurón"/>
                  <p:cNvSpPr/>
                  <p:nvPr/>
                </p:nvSpPr>
                <p:spPr>
                  <a:xfrm rot="2580543">
                    <a:off x="4397943" y="3590704"/>
                    <a:ext cx="1094744" cy="554379"/>
                  </a:xfrm>
                  <a:prstGeom prst="chevron">
                    <a:avLst/>
                  </a:prstGeom>
                  <a:solidFill>
                    <a:srgbClr val="00FF99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E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87" name="86 CuadroTexto"/>
                  <p:cNvSpPr txBox="1"/>
                  <p:nvPr/>
                </p:nvSpPr>
                <p:spPr>
                  <a:xfrm rot="2586040">
                    <a:off x="4615579" y="3633894"/>
                    <a:ext cx="720069" cy="584775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s-ES" sz="3200" dirty="0" smtClean="0"/>
                      <a:t>Ser</a:t>
                    </a:r>
                    <a:endParaRPr lang="es-ES" sz="3200" dirty="0"/>
                  </a:p>
                </p:txBody>
              </p:sp>
            </p:grpSp>
          </p:grpSp>
          <p:grpSp>
            <p:nvGrpSpPr>
              <p:cNvPr id="13" name="102 Grupo"/>
              <p:cNvGrpSpPr/>
              <p:nvPr/>
            </p:nvGrpSpPr>
            <p:grpSpPr>
              <a:xfrm>
                <a:off x="6643917" y="4257776"/>
                <a:ext cx="1094744" cy="591985"/>
                <a:chOff x="6643917" y="4257776"/>
                <a:chExt cx="1094744" cy="591985"/>
              </a:xfrm>
            </p:grpSpPr>
            <p:sp>
              <p:nvSpPr>
                <p:cNvPr id="81" name="80 Cheurón"/>
                <p:cNvSpPr/>
                <p:nvPr/>
              </p:nvSpPr>
              <p:spPr>
                <a:xfrm rot="21094">
                  <a:off x="6643917" y="4257776"/>
                  <a:ext cx="1094744" cy="554379"/>
                </a:xfrm>
                <a:prstGeom prst="chevron">
                  <a:avLst/>
                </a:prstGeom>
                <a:solidFill>
                  <a:srgbClr val="FF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E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82" name="81 CuadroTexto"/>
                <p:cNvSpPr txBox="1"/>
                <p:nvPr/>
              </p:nvSpPr>
              <p:spPr>
                <a:xfrm rot="26591">
                  <a:off x="6899086" y="4264986"/>
                  <a:ext cx="694998" cy="58477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s-ES" sz="3200" dirty="0" smtClean="0"/>
                    <a:t>Tyr</a:t>
                  </a:r>
                  <a:endParaRPr lang="es-ES" sz="3200" dirty="0"/>
                </a:p>
              </p:txBody>
            </p:sp>
          </p:grpSp>
        </p:grpSp>
        <p:grpSp>
          <p:nvGrpSpPr>
            <p:cNvPr id="14" name="102 Grupo"/>
            <p:cNvGrpSpPr/>
            <p:nvPr/>
          </p:nvGrpSpPr>
          <p:grpSpPr>
            <a:xfrm rot="18991341">
              <a:off x="7806219" y="4248041"/>
              <a:ext cx="1094744" cy="627965"/>
              <a:chOff x="4397943" y="3590704"/>
              <a:chExt cx="1094744" cy="627965"/>
            </a:xfrm>
          </p:grpSpPr>
          <p:sp>
            <p:nvSpPr>
              <p:cNvPr id="72" name="71 Cheurón"/>
              <p:cNvSpPr/>
              <p:nvPr/>
            </p:nvSpPr>
            <p:spPr>
              <a:xfrm rot="2580543">
                <a:off x="4397943" y="3590704"/>
                <a:ext cx="1094744" cy="554379"/>
              </a:xfrm>
              <a:prstGeom prst="chevron">
                <a:avLst/>
              </a:prstGeom>
              <a:solidFill>
                <a:srgbClr val="00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>
                  <a:solidFill>
                    <a:schemeClr val="tx1"/>
                  </a:solidFill>
                </a:endParaRPr>
              </a:p>
            </p:txBody>
          </p:sp>
          <p:sp>
            <p:nvSpPr>
              <p:cNvPr id="74" name="73 CuadroTexto"/>
              <p:cNvSpPr txBox="1"/>
              <p:nvPr/>
            </p:nvSpPr>
            <p:spPr>
              <a:xfrm rot="2586040">
                <a:off x="4576306" y="3633894"/>
                <a:ext cx="798617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ES" sz="3200" dirty="0" smtClean="0"/>
                  <a:t>Asn</a:t>
                </a:r>
                <a:endParaRPr lang="es-ES" sz="3200" dirty="0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27 Recortar rectángulo de esquina sencilla"/>
          <p:cNvSpPr/>
          <p:nvPr/>
        </p:nvSpPr>
        <p:spPr>
          <a:xfrm rot="10800000" flipH="1">
            <a:off x="-176" y="0"/>
            <a:ext cx="4140128" cy="612000"/>
          </a:xfrm>
          <a:prstGeom prst="snip1Rect">
            <a:avLst>
              <a:gd name="adj" fmla="val 39534"/>
            </a:avLst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0" name="29 CuadroTexto"/>
          <p:cNvSpPr txBox="1"/>
          <p:nvPr/>
        </p:nvSpPr>
        <p:spPr>
          <a:xfrm>
            <a:off x="254460" y="51470"/>
            <a:ext cx="35974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 smtClean="0"/>
              <a:t>TRADUCCIÓN DEL ADN</a:t>
            </a:r>
            <a:endParaRPr lang="es-ES" sz="2800" b="1" dirty="0"/>
          </a:p>
        </p:txBody>
      </p:sp>
      <p:grpSp>
        <p:nvGrpSpPr>
          <p:cNvPr id="2" name="98 Grupo"/>
          <p:cNvGrpSpPr>
            <a:grpSpLocks noChangeAspect="1"/>
          </p:cNvGrpSpPr>
          <p:nvPr/>
        </p:nvGrpSpPr>
        <p:grpSpPr>
          <a:xfrm>
            <a:off x="4082520" y="735942"/>
            <a:ext cx="2793400" cy="3563999"/>
            <a:chOff x="2771795" y="1059584"/>
            <a:chExt cx="2088229" cy="2664300"/>
          </a:xfrm>
        </p:grpSpPr>
        <p:grpSp>
          <p:nvGrpSpPr>
            <p:cNvPr id="3" name="65 Grupo"/>
            <p:cNvGrpSpPr/>
            <p:nvPr/>
          </p:nvGrpSpPr>
          <p:grpSpPr>
            <a:xfrm>
              <a:off x="2771795" y="1059584"/>
              <a:ext cx="2088229" cy="2664300"/>
              <a:chOff x="5076056" y="1419622"/>
              <a:chExt cx="2088232" cy="2664296"/>
            </a:xfrm>
          </p:grpSpPr>
          <p:sp>
            <p:nvSpPr>
              <p:cNvPr id="35" name="34 Elipse"/>
              <p:cNvSpPr/>
              <p:nvPr/>
            </p:nvSpPr>
            <p:spPr>
              <a:xfrm>
                <a:off x="5076056" y="2211710"/>
                <a:ext cx="2088232" cy="1872208"/>
              </a:xfrm>
              <a:prstGeom prst="ellipse">
                <a:avLst/>
              </a:prstGeom>
              <a:solidFill>
                <a:srgbClr val="00808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 dirty="0"/>
              </a:p>
            </p:txBody>
          </p:sp>
          <p:sp>
            <p:nvSpPr>
              <p:cNvPr id="33" name="32 Elipse"/>
              <p:cNvSpPr/>
              <p:nvPr/>
            </p:nvSpPr>
            <p:spPr>
              <a:xfrm>
                <a:off x="5364088" y="1419622"/>
                <a:ext cx="1512168" cy="1152128"/>
              </a:xfrm>
              <a:prstGeom prst="ellipse">
                <a:avLst/>
              </a:prstGeom>
              <a:solidFill>
                <a:srgbClr val="00808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 dirty="0"/>
              </a:p>
            </p:txBody>
          </p:sp>
        </p:grpSp>
        <p:sp>
          <p:nvSpPr>
            <p:cNvPr id="78" name="77 Elipse"/>
            <p:cNvSpPr/>
            <p:nvPr/>
          </p:nvSpPr>
          <p:spPr>
            <a:xfrm>
              <a:off x="3347860" y="1635647"/>
              <a:ext cx="288032" cy="288032"/>
            </a:xfrm>
            <a:prstGeom prst="ellipse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79" name="78 Elipse"/>
            <p:cNvSpPr/>
            <p:nvPr/>
          </p:nvSpPr>
          <p:spPr>
            <a:xfrm>
              <a:off x="3995936" y="1635646"/>
              <a:ext cx="288032" cy="288032"/>
            </a:xfrm>
            <a:prstGeom prst="ellipse">
              <a:avLst/>
            </a:prstGeom>
            <a:solidFill>
              <a:srgbClr val="00CCFF"/>
            </a:solidFill>
            <a:ln>
              <a:solidFill>
                <a:srgbClr val="00CC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</p:grpSp>
      <p:sp>
        <p:nvSpPr>
          <p:cNvPr id="36" name="35 Rectángulo"/>
          <p:cNvSpPr/>
          <p:nvPr/>
        </p:nvSpPr>
        <p:spPr>
          <a:xfrm rot="5400000" flipV="1">
            <a:off x="3013544" y="2175686"/>
            <a:ext cx="467996" cy="108000"/>
          </a:xfrm>
          <a:prstGeom prst="rect">
            <a:avLst/>
          </a:prstGeom>
          <a:solidFill>
            <a:srgbClr val="CC0099"/>
          </a:solidFill>
          <a:ln>
            <a:solidFill>
              <a:srgbClr val="CC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7" name="36 Rectángulo"/>
          <p:cNvSpPr/>
          <p:nvPr/>
        </p:nvSpPr>
        <p:spPr>
          <a:xfrm rot="5400000" flipV="1">
            <a:off x="3343856" y="2175685"/>
            <a:ext cx="467996" cy="108000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8" name="37 Rectángulo"/>
          <p:cNvSpPr/>
          <p:nvPr/>
        </p:nvSpPr>
        <p:spPr>
          <a:xfrm rot="5400000" flipV="1">
            <a:off x="3694494" y="2175685"/>
            <a:ext cx="467996" cy="108000"/>
          </a:xfrm>
          <a:prstGeom prst="rect">
            <a:avLst/>
          </a:prstGeom>
          <a:solidFill>
            <a:srgbClr val="CC0099"/>
          </a:solidFill>
          <a:ln>
            <a:solidFill>
              <a:srgbClr val="CC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9" name="38 Rectángulo"/>
          <p:cNvSpPr/>
          <p:nvPr/>
        </p:nvSpPr>
        <p:spPr>
          <a:xfrm>
            <a:off x="3131616" y="1995686"/>
            <a:ext cx="1008000" cy="133729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40" name="39 Rectángulo"/>
          <p:cNvSpPr/>
          <p:nvPr/>
        </p:nvSpPr>
        <p:spPr>
          <a:xfrm rot="5400000" flipV="1">
            <a:off x="4021656" y="2175686"/>
            <a:ext cx="467996" cy="108000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43" name="42 Rectángulo"/>
          <p:cNvSpPr/>
          <p:nvPr/>
        </p:nvSpPr>
        <p:spPr>
          <a:xfrm rot="5400000" flipV="1">
            <a:off x="4351968" y="2175685"/>
            <a:ext cx="467996" cy="108000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44" name="43 Rectángulo"/>
          <p:cNvSpPr/>
          <p:nvPr/>
        </p:nvSpPr>
        <p:spPr>
          <a:xfrm rot="5400000" flipV="1">
            <a:off x="4702606" y="2175685"/>
            <a:ext cx="467996" cy="1080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46" name="45 Rectángulo"/>
          <p:cNvSpPr/>
          <p:nvPr/>
        </p:nvSpPr>
        <p:spPr>
          <a:xfrm>
            <a:off x="4139728" y="1995686"/>
            <a:ext cx="1008000" cy="133729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8" name="57 Rectángulo"/>
          <p:cNvSpPr/>
          <p:nvPr/>
        </p:nvSpPr>
        <p:spPr>
          <a:xfrm rot="5400000" flipV="1">
            <a:off x="997432" y="2175686"/>
            <a:ext cx="467996" cy="1080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9" name="58 Rectángulo"/>
          <p:cNvSpPr/>
          <p:nvPr/>
        </p:nvSpPr>
        <p:spPr>
          <a:xfrm rot="5400000" flipV="1">
            <a:off x="1327744" y="2175685"/>
            <a:ext cx="467996" cy="1080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60" name="59 Rectángulo"/>
          <p:cNvSpPr/>
          <p:nvPr/>
        </p:nvSpPr>
        <p:spPr>
          <a:xfrm rot="5400000" flipV="1">
            <a:off x="1678382" y="2175685"/>
            <a:ext cx="467996" cy="108000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0" name="49 Elipse"/>
          <p:cNvSpPr/>
          <p:nvPr/>
        </p:nvSpPr>
        <p:spPr>
          <a:xfrm>
            <a:off x="4859697" y="2690509"/>
            <a:ext cx="385297" cy="385297"/>
          </a:xfrm>
          <a:prstGeom prst="ellipse">
            <a:avLst/>
          </a:prstGeom>
          <a:solidFill>
            <a:srgbClr val="FF0066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1" name="50 Elipse"/>
          <p:cNvSpPr/>
          <p:nvPr/>
        </p:nvSpPr>
        <p:spPr>
          <a:xfrm>
            <a:off x="5726614" y="2690509"/>
            <a:ext cx="385297" cy="385297"/>
          </a:xfrm>
          <a:prstGeom prst="ellipse">
            <a:avLst/>
          </a:prstGeom>
          <a:solidFill>
            <a:srgbClr val="FF0066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61" name="60 Rectángulo"/>
          <p:cNvSpPr/>
          <p:nvPr/>
        </p:nvSpPr>
        <p:spPr>
          <a:xfrm>
            <a:off x="1115504" y="1995686"/>
            <a:ext cx="1008000" cy="133729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62" name="61 Rectángulo"/>
          <p:cNvSpPr/>
          <p:nvPr/>
        </p:nvSpPr>
        <p:spPr>
          <a:xfrm rot="5400000" flipV="1">
            <a:off x="2005545" y="2175686"/>
            <a:ext cx="467996" cy="108000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63" name="62 Rectángulo"/>
          <p:cNvSpPr/>
          <p:nvPr/>
        </p:nvSpPr>
        <p:spPr>
          <a:xfrm rot="5400000" flipV="1">
            <a:off x="2335857" y="2175685"/>
            <a:ext cx="467996" cy="108000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64" name="63 Rectángulo"/>
          <p:cNvSpPr/>
          <p:nvPr/>
        </p:nvSpPr>
        <p:spPr>
          <a:xfrm rot="5400000" flipV="1">
            <a:off x="2686495" y="2175685"/>
            <a:ext cx="467996" cy="1080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65" name="64 Rectángulo"/>
          <p:cNvSpPr/>
          <p:nvPr/>
        </p:nvSpPr>
        <p:spPr>
          <a:xfrm>
            <a:off x="2123617" y="1995686"/>
            <a:ext cx="1008000" cy="133729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69" name="68 Rectángulo"/>
          <p:cNvSpPr/>
          <p:nvPr/>
        </p:nvSpPr>
        <p:spPr>
          <a:xfrm rot="5400000" flipV="1">
            <a:off x="5039962" y="2175685"/>
            <a:ext cx="467996" cy="108000"/>
          </a:xfrm>
          <a:prstGeom prst="rect">
            <a:avLst/>
          </a:prstGeom>
          <a:solidFill>
            <a:srgbClr val="CC0099"/>
          </a:solidFill>
          <a:ln>
            <a:solidFill>
              <a:srgbClr val="CC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70" name="69 Rectángulo"/>
          <p:cNvSpPr/>
          <p:nvPr/>
        </p:nvSpPr>
        <p:spPr>
          <a:xfrm rot="5400000" flipV="1">
            <a:off x="5370274" y="2175684"/>
            <a:ext cx="467996" cy="108000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71" name="70 Rectángulo"/>
          <p:cNvSpPr/>
          <p:nvPr/>
        </p:nvSpPr>
        <p:spPr>
          <a:xfrm rot="5400000" flipV="1">
            <a:off x="5720912" y="2175684"/>
            <a:ext cx="467996" cy="108000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3" name="52 Rectángulo"/>
          <p:cNvSpPr/>
          <p:nvPr/>
        </p:nvSpPr>
        <p:spPr>
          <a:xfrm>
            <a:off x="5147841" y="1995686"/>
            <a:ext cx="1008000" cy="133729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grpSp>
        <p:nvGrpSpPr>
          <p:cNvPr id="4" name="144 Grupo"/>
          <p:cNvGrpSpPr/>
          <p:nvPr/>
        </p:nvGrpSpPr>
        <p:grpSpPr>
          <a:xfrm>
            <a:off x="4129281" y="2519253"/>
            <a:ext cx="1008000" cy="467998"/>
            <a:chOff x="2771800" y="2859782"/>
            <a:chExt cx="1008000" cy="467998"/>
          </a:xfrm>
        </p:grpSpPr>
        <p:sp>
          <p:nvSpPr>
            <p:cNvPr id="49" name="48 Rectángulo"/>
            <p:cNvSpPr/>
            <p:nvPr/>
          </p:nvSpPr>
          <p:spPr>
            <a:xfrm rot="16200000">
              <a:off x="2653728" y="3039780"/>
              <a:ext cx="467996" cy="108000"/>
            </a:xfrm>
            <a:prstGeom prst="rect">
              <a:avLst/>
            </a:prstGeom>
            <a:solidFill>
              <a:srgbClr val="CC0099"/>
            </a:solidFill>
            <a:ln>
              <a:solidFill>
                <a:srgbClr val="CC00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52" name="51 Rectángulo"/>
            <p:cNvSpPr/>
            <p:nvPr/>
          </p:nvSpPr>
          <p:spPr>
            <a:xfrm rot="16200000">
              <a:off x="2984040" y="3039781"/>
              <a:ext cx="467996" cy="108000"/>
            </a:xfrm>
            <a:prstGeom prst="rect">
              <a:avLst/>
            </a:prstGeom>
            <a:solidFill>
              <a:srgbClr val="CC0099"/>
            </a:solidFill>
            <a:ln>
              <a:solidFill>
                <a:srgbClr val="CC00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66" name="65 Rectángulo"/>
            <p:cNvSpPr/>
            <p:nvPr/>
          </p:nvSpPr>
          <p:spPr>
            <a:xfrm rot="16200000">
              <a:off x="3334678" y="3039781"/>
              <a:ext cx="467996" cy="108000"/>
            </a:xfrm>
            <a:prstGeom prst="rect">
              <a:avLst/>
            </a:prstGeom>
            <a:solidFill>
              <a:srgbClr val="00FF99"/>
            </a:solidFill>
            <a:ln>
              <a:solidFill>
                <a:srgbClr val="00FF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68" name="67 Rectángulo"/>
            <p:cNvSpPr/>
            <p:nvPr/>
          </p:nvSpPr>
          <p:spPr>
            <a:xfrm flipV="1">
              <a:off x="2771800" y="3194051"/>
              <a:ext cx="1008000" cy="133729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</p:grpSp>
      <p:sp>
        <p:nvSpPr>
          <p:cNvPr id="83" name="82 Forma libre"/>
          <p:cNvSpPr/>
          <p:nvPr/>
        </p:nvSpPr>
        <p:spPr>
          <a:xfrm rot="5236830">
            <a:off x="5027421" y="3587992"/>
            <a:ext cx="932329" cy="322730"/>
          </a:xfrm>
          <a:custGeom>
            <a:avLst/>
            <a:gdLst>
              <a:gd name="connsiteX0" fmla="*/ 0 w 932329"/>
              <a:gd name="connsiteY0" fmla="*/ 53789 h 322730"/>
              <a:gd name="connsiteX1" fmla="*/ 62753 w 932329"/>
              <a:gd name="connsiteY1" fmla="*/ 322730 h 322730"/>
              <a:gd name="connsiteX2" fmla="*/ 233082 w 932329"/>
              <a:gd name="connsiteY2" fmla="*/ 0 h 322730"/>
              <a:gd name="connsiteX3" fmla="*/ 259976 w 932329"/>
              <a:gd name="connsiteY3" fmla="*/ 277906 h 322730"/>
              <a:gd name="connsiteX4" fmla="*/ 412376 w 932329"/>
              <a:gd name="connsiteY4" fmla="*/ 98612 h 322730"/>
              <a:gd name="connsiteX5" fmla="*/ 206188 w 932329"/>
              <a:gd name="connsiteY5" fmla="*/ 71718 h 322730"/>
              <a:gd name="connsiteX6" fmla="*/ 493059 w 932329"/>
              <a:gd name="connsiteY6" fmla="*/ 313765 h 322730"/>
              <a:gd name="connsiteX7" fmla="*/ 770965 w 932329"/>
              <a:gd name="connsiteY7" fmla="*/ 98612 h 322730"/>
              <a:gd name="connsiteX8" fmla="*/ 842682 w 932329"/>
              <a:gd name="connsiteY8" fmla="*/ 35859 h 322730"/>
              <a:gd name="connsiteX9" fmla="*/ 609600 w 932329"/>
              <a:gd name="connsiteY9" fmla="*/ 80683 h 322730"/>
              <a:gd name="connsiteX10" fmla="*/ 887506 w 932329"/>
              <a:gd name="connsiteY10" fmla="*/ 259977 h 322730"/>
              <a:gd name="connsiteX11" fmla="*/ 932329 w 932329"/>
              <a:gd name="connsiteY11" fmla="*/ 233083 h 322730"/>
              <a:gd name="connsiteX12" fmla="*/ 923365 w 932329"/>
              <a:gd name="connsiteY12" fmla="*/ 71718 h 3227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32329" h="322730">
                <a:moveTo>
                  <a:pt x="0" y="53789"/>
                </a:moveTo>
                <a:lnTo>
                  <a:pt x="62753" y="322730"/>
                </a:lnTo>
                <a:lnTo>
                  <a:pt x="233082" y="0"/>
                </a:lnTo>
                <a:lnTo>
                  <a:pt x="259976" y="277906"/>
                </a:lnTo>
                <a:lnTo>
                  <a:pt x="412376" y="98612"/>
                </a:lnTo>
                <a:lnTo>
                  <a:pt x="206188" y="71718"/>
                </a:lnTo>
                <a:lnTo>
                  <a:pt x="493059" y="313765"/>
                </a:lnTo>
                <a:lnTo>
                  <a:pt x="770965" y="98612"/>
                </a:lnTo>
                <a:lnTo>
                  <a:pt x="842682" y="35859"/>
                </a:lnTo>
                <a:lnTo>
                  <a:pt x="609600" y="80683"/>
                </a:lnTo>
                <a:lnTo>
                  <a:pt x="887506" y="259977"/>
                </a:lnTo>
                <a:lnTo>
                  <a:pt x="932329" y="233083"/>
                </a:lnTo>
                <a:lnTo>
                  <a:pt x="923365" y="71718"/>
                </a:lnTo>
              </a:path>
            </a:pathLst>
          </a:custGeom>
          <a:ln w="76200"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5" name="44 Rectángulo"/>
          <p:cNvSpPr/>
          <p:nvPr/>
        </p:nvSpPr>
        <p:spPr>
          <a:xfrm rot="5400000" flipV="1">
            <a:off x="-10568" y="2175686"/>
            <a:ext cx="467996" cy="108000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47" name="46 Rectángulo"/>
          <p:cNvSpPr/>
          <p:nvPr/>
        </p:nvSpPr>
        <p:spPr>
          <a:xfrm rot="5400000" flipV="1">
            <a:off x="319744" y="2175685"/>
            <a:ext cx="467996" cy="108000"/>
          </a:xfrm>
          <a:prstGeom prst="rect">
            <a:avLst/>
          </a:prstGeom>
          <a:solidFill>
            <a:srgbClr val="CC0099"/>
          </a:solidFill>
          <a:ln>
            <a:solidFill>
              <a:srgbClr val="CC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48" name="47 Rectángulo"/>
          <p:cNvSpPr/>
          <p:nvPr/>
        </p:nvSpPr>
        <p:spPr>
          <a:xfrm rot="5400000" flipV="1">
            <a:off x="670382" y="2175685"/>
            <a:ext cx="467996" cy="108000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4" name="53 Rectángulo"/>
          <p:cNvSpPr/>
          <p:nvPr/>
        </p:nvSpPr>
        <p:spPr>
          <a:xfrm>
            <a:off x="107504" y="1995686"/>
            <a:ext cx="1008000" cy="133729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5" name="54 Forma libre"/>
          <p:cNvSpPr/>
          <p:nvPr/>
        </p:nvSpPr>
        <p:spPr>
          <a:xfrm>
            <a:off x="4873860" y="2931790"/>
            <a:ext cx="306000" cy="1366786"/>
          </a:xfrm>
          <a:custGeom>
            <a:avLst/>
            <a:gdLst>
              <a:gd name="connsiteX0" fmla="*/ 125506 w 233083"/>
              <a:gd name="connsiteY0" fmla="*/ 0 h 1411941"/>
              <a:gd name="connsiteX1" fmla="*/ 125506 w 233083"/>
              <a:gd name="connsiteY1" fmla="*/ 376517 h 1411941"/>
              <a:gd name="connsiteX2" fmla="*/ 0 w 233083"/>
              <a:gd name="connsiteY2" fmla="*/ 367553 h 1411941"/>
              <a:gd name="connsiteX3" fmla="*/ 8965 w 233083"/>
              <a:gd name="connsiteY3" fmla="*/ 555811 h 1411941"/>
              <a:gd name="connsiteX4" fmla="*/ 107577 w 233083"/>
              <a:gd name="connsiteY4" fmla="*/ 555811 h 1411941"/>
              <a:gd name="connsiteX5" fmla="*/ 107577 w 233083"/>
              <a:gd name="connsiteY5" fmla="*/ 950258 h 1411941"/>
              <a:gd name="connsiteX6" fmla="*/ 0 w 233083"/>
              <a:gd name="connsiteY6" fmla="*/ 959223 h 1411941"/>
              <a:gd name="connsiteX7" fmla="*/ 8965 w 233083"/>
              <a:gd name="connsiteY7" fmla="*/ 1129553 h 1411941"/>
              <a:gd name="connsiteX8" fmla="*/ 98612 w 233083"/>
              <a:gd name="connsiteY8" fmla="*/ 1129553 h 1411941"/>
              <a:gd name="connsiteX9" fmla="*/ 98612 w 233083"/>
              <a:gd name="connsiteY9" fmla="*/ 1299882 h 1411941"/>
              <a:gd name="connsiteX10" fmla="*/ 233083 w 233083"/>
              <a:gd name="connsiteY10" fmla="*/ 1192306 h 1411941"/>
              <a:gd name="connsiteX0" fmla="*/ 125506 w 125506"/>
              <a:gd name="connsiteY0" fmla="*/ 0 h 1299882"/>
              <a:gd name="connsiteX1" fmla="*/ 125506 w 125506"/>
              <a:gd name="connsiteY1" fmla="*/ 376517 h 1299882"/>
              <a:gd name="connsiteX2" fmla="*/ 0 w 125506"/>
              <a:gd name="connsiteY2" fmla="*/ 367553 h 1299882"/>
              <a:gd name="connsiteX3" fmla="*/ 8965 w 125506"/>
              <a:gd name="connsiteY3" fmla="*/ 555811 h 1299882"/>
              <a:gd name="connsiteX4" fmla="*/ 107577 w 125506"/>
              <a:gd name="connsiteY4" fmla="*/ 555811 h 1299882"/>
              <a:gd name="connsiteX5" fmla="*/ 107577 w 125506"/>
              <a:gd name="connsiteY5" fmla="*/ 950258 h 1299882"/>
              <a:gd name="connsiteX6" fmla="*/ 0 w 125506"/>
              <a:gd name="connsiteY6" fmla="*/ 959223 h 1299882"/>
              <a:gd name="connsiteX7" fmla="*/ 8965 w 125506"/>
              <a:gd name="connsiteY7" fmla="*/ 1129553 h 1299882"/>
              <a:gd name="connsiteX8" fmla="*/ 98612 w 125506"/>
              <a:gd name="connsiteY8" fmla="*/ 1129553 h 1299882"/>
              <a:gd name="connsiteX9" fmla="*/ 98612 w 125506"/>
              <a:gd name="connsiteY9" fmla="*/ 1299882 h 1299882"/>
              <a:gd name="connsiteX0" fmla="*/ 125506 w 125506"/>
              <a:gd name="connsiteY0" fmla="*/ 0 h 1331258"/>
              <a:gd name="connsiteX1" fmla="*/ 125506 w 125506"/>
              <a:gd name="connsiteY1" fmla="*/ 376517 h 1331258"/>
              <a:gd name="connsiteX2" fmla="*/ 0 w 125506"/>
              <a:gd name="connsiteY2" fmla="*/ 367553 h 1331258"/>
              <a:gd name="connsiteX3" fmla="*/ 8965 w 125506"/>
              <a:gd name="connsiteY3" fmla="*/ 555811 h 1331258"/>
              <a:gd name="connsiteX4" fmla="*/ 107577 w 125506"/>
              <a:gd name="connsiteY4" fmla="*/ 555811 h 1331258"/>
              <a:gd name="connsiteX5" fmla="*/ 107577 w 125506"/>
              <a:gd name="connsiteY5" fmla="*/ 950258 h 1331258"/>
              <a:gd name="connsiteX6" fmla="*/ 0 w 125506"/>
              <a:gd name="connsiteY6" fmla="*/ 959223 h 1331258"/>
              <a:gd name="connsiteX7" fmla="*/ 8965 w 125506"/>
              <a:gd name="connsiteY7" fmla="*/ 1129553 h 1331258"/>
              <a:gd name="connsiteX8" fmla="*/ 98612 w 125506"/>
              <a:gd name="connsiteY8" fmla="*/ 1129553 h 1331258"/>
              <a:gd name="connsiteX9" fmla="*/ 98612 w 125506"/>
              <a:gd name="connsiteY9" fmla="*/ 1299882 h 1331258"/>
              <a:gd name="connsiteX10" fmla="*/ 89647 w 125506"/>
              <a:gd name="connsiteY10" fmla="*/ 1317811 h 1331258"/>
              <a:gd name="connsiteX0" fmla="*/ 125506 w 249178"/>
              <a:gd name="connsiteY0" fmla="*/ 0 h 1331258"/>
              <a:gd name="connsiteX1" fmla="*/ 125506 w 249178"/>
              <a:gd name="connsiteY1" fmla="*/ 376517 h 1331258"/>
              <a:gd name="connsiteX2" fmla="*/ 0 w 249178"/>
              <a:gd name="connsiteY2" fmla="*/ 367553 h 1331258"/>
              <a:gd name="connsiteX3" fmla="*/ 8965 w 249178"/>
              <a:gd name="connsiteY3" fmla="*/ 555811 h 1331258"/>
              <a:gd name="connsiteX4" fmla="*/ 107577 w 249178"/>
              <a:gd name="connsiteY4" fmla="*/ 555811 h 1331258"/>
              <a:gd name="connsiteX5" fmla="*/ 107577 w 249178"/>
              <a:gd name="connsiteY5" fmla="*/ 950258 h 1331258"/>
              <a:gd name="connsiteX6" fmla="*/ 0 w 249178"/>
              <a:gd name="connsiteY6" fmla="*/ 959223 h 1331258"/>
              <a:gd name="connsiteX7" fmla="*/ 8965 w 249178"/>
              <a:gd name="connsiteY7" fmla="*/ 1129553 h 1331258"/>
              <a:gd name="connsiteX8" fmla="*/ 98612 w 249178"/>
              <a:gd name="connsiteY8" fmla="*/ 1129553 h 1331258"/>
              <a:gd name="connsiteX9" fmla="*/ 98612 w 249178"/>
              <a:gd name="connsiteY9" fmla="*/ 1299882 h 1331258"/>
              <a:gd name="connsiteX10" fmla="*/ 247310 w 249178"/>
              <a:gd name="connsiteY10" fmla="*/ 1188608 h 1331258"/>
              <a:gd name="connsiteX0" fmla="*/ 125506 w 274204"/>
              <a:gd name="connsiteY0" fmla="*/ 0 h 1331258"/>
              <a:gd name="connsiteX1" fmla="*/ 125506 w 274204"/>
              <a:gd name="connsiteY1" fmla="*/ 376517 h 1331258"/>
              <a:gd name="connsiteX2" fmla="*/ 0 w 274204"/>
              <a:gd name="connsiteY2" fmla="*/ 367553 h 1331258"/>
              <a:gd name="connsiteX3" fmla="*/ 8965 w 274204"/>
              <a:gd name="connsiteY3" fmla="*/ 555811 h 1331258"/>
              <a:gd name="connsiteX4" fmla="*/ 107577 w 274204"/>
              <a:gd name="connsiteY4" fmla="*/ 555811 h 1331258"/>
              <a:gd name="connsiteX5" fmla="*/ 107577 w 274204"/>
              <a:gd name="connsiteY5" fmla="*/ 950258 h 1331258"/>
              <a:gd name="connsiteX6" fmla="*/ 0 w 274204"/>
              <a:gd name="connsiteY6" fmla="*/ 959223 h 1331258"/>
              <a:gd name="connsiteX7" fmla="*/ 8965 w 274204"/>
              <a:gd name="connsiteY7" fmla="*/ 1129553 h 1331258"/>
              <a:gd name="connsiteX8" fmla="*/ 98612 w 274204"/>
              <a:gd name="connsiteY8" fmla="*/ 1129553 h 1331258"/>
              <a:gd name="connsiteX9" fmla="*/ 98612 w 274204"/>
              <a:gd name="connsiteY9" fmla="*/ 1299882 h 1331258"/>
              <a:gd name="connsiteX10" fmla="*/ 247310 w 274204"/>
              <a:gd name="connsiteY10" fmla="*/ 1188608 h 1331258"/>
              <a:gd name="connsiteX11" fmla="*/ 259977 w 274204"/>
              <a:gd name="connsiteY11" fmla="*/ 1165411 h 1331258"/>
              <a:gd name="connsiteX0" fmla="*/ 125506 w 274204"/>
              <a:gd name="connsiteY0" fmla="*/ 35528 h 1366786"/>
              <a:gd name="connsiteX1" fmla="*/ 125506 w 274204"/>
              <a:gd name="connsiteY1" fmla="*/ 412045 h 1366786"/>
              <a:gd name="connsiteX2" fmla="*/ 0 w 274204"/>
              <a:gd name="connsiteY2" fmla="*/ 403081 h 1366786"/>
              <a:gd name="connsiteX3" fmla="*/ 8965 w 274204"/>
              <a:gd name="connsiteY3" fmla="*/ 591339 h 1366786"/>
              <a:gd name="connsiteX4" fmla="*/ 107577 w 274204"/>
              <a:gd name="connsiteY4" fmla="*/ 591339 h 1366786"/>
              <a:gd name="connsiteX5" fmla="*/ 107577 w 274204"/>
              <a:gd name="connsiteY5" fmla="*/ 985786 h 1366786"/>
              <a:gd name="connsiteX6" fmla="*/ 0 w 274204"/>
              <a:gd name="connsiteY6" fmla="*/ 994751 h 1366786"/>
              <a:gd name="connsiteX7" fmla="*/ 8965 w 274204"/>
              <a:gd name="connsiteY7" fmla="*/ 1165081 h 1366786"/>
              <a:gd name="connsiteX8" fmla="*/ 98612 w 274204"/>
              <a:gd name="connsiteY8" fmla="*/ 1165081 h 1366786"/>
              <a:gd name="connsiteX9" fmla="*/ 98612 w 274204"/>
              <a:gd name="connsiteY9" fmla="*/ 1335410 h 1366786"/>
              <a:gd name="connsiteX10" fmla="*/ 247310 w 274204"/>
              <a:gd name="connsiteY10" fmla="*/ 1224136 h 1366786"/>
              <a:gd name="connsiteX11" fmla="*/ 247310 w 274204"/>
              <a:gd name="connsiteY11" fmla="*/ 0 h 13667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74204" h="1366786">
                <a:moveTo>
                  <a:pt x="125506" y="35528"/>
                </a:moveTo>
                <a:lnTo>
                  <a:pt x="125506" y="412045"/>
                </a:lnTo>
                <a:lnTo>
                  <a:pt x="0" y="403081"/>
                </a:lnTo>
                <a:lnTo>
                  <a:pt x="8965" y="591339"/>
                </a:lnTo>
                <a:lnTo>
                  <a:pt x="107577" y="591339"/>
                </a:lnTo>
                <a:lnTo>
                  <a:pt x="107577" y="985786"/>
                </a:lnTo>
                <a:lnTo>
                  <a:pt x="0" y="994751"/>
                </a:lnTo>
                <a:lnTo>
                  <a:pt x="8965" y="1165081"/>
                </a:lnTo>
                <a:lnTo>
                  <a:pt x="98612" y="1165081"/>
                </a:lnTo>
                <a:lnTo>
                  <a:pt x="98612" y="1335410"/>
                </a:lnTo>
                <a:cubicBezTo>
                  <a:pt x="97118" y="1366786"/>
                  <a:pt x="249178" y="1220401"/>
                  <a:pt x="247310" y="1224136"/>
                </a:cubicBezTo>
                <a:cubicBezTo>
                  <a:pt x="274204" y="1201724"/>
                  <a:pt x="244671" y="4833"/>
                  <a:pt x="247310" y="0"/>
                </a:cubicBezTo>
              </a:path>
            </a:pathLst>
          </a:custGeom>
          <a:solidFill>
            <a:srgbClr val="FFFF00"/>
          </a:solidFill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5" name="55 Grupo"/>
          <p:cNvGrpSpPr/>
          <p:nvPr/>
        </p:nvGrpSpPr>
        <p:grpSpPr>
          <a:xfrm>
            <a:off x="1259632" y="4248041"/>
            <a:ext cx="4616995" cy="627965"/>
            <a:chOff x="4283968" y="4248041"/>
            <a:chExt cx="4616995" cy="627965"/>
          </a:xfrm>
        </p:grpSpPr>
        <p:grpSp>
          <p:nvGrpSpPr>
            <p:cNvPr id="6" name="81 Grupo"/>
            <p:cNvGrpSpPr/>
            <p:nvPr/>
          </p:nvGrpSpPr>
          <p:grpSpPr>
            <a:xfrm>
              <a:off x="4283968" y="4248041"/>
              <a:ext cx="3698367" cy="627965"/>
              <a:chOff x="4040294" y="4248041"/>
              <a:chExt cx="3698367" cy="627965"/>
            </a:xfrm>
          </p:grpSpPr>
          <p:grpSp>
            <p:nvGrpSpPr>
              <p:cNvPr id="7" name="84 Grupo"/>
              <p:cNvGrpSpPr/>
              <p:nvPr/>
            </p:nvGrpSpPr>
            <p:grpSpPr>
              <a:xfrm>
                <a:off x="4040294" y="4248041"/>
                <a:ext cx="2835962" cy="627965"/>
                <a:chOff x="3903550" y="4248041"/>
                <a:chExt cx="2835962" cy="627965"/>
              </a:xfrm>
            </p:grpSpPr>
            <p:grpSp>
              <p:nvGrpSpPr>
                <p:cNvPr id="8" name="89 Grupo"/>
                <p:cNvGrpSpPr/>
                <p:nvPr/>
              </p:nvGrpSpPr>
              <p:grpSpPr>
                <a:xfrm>
                  <a:off x="3903550" y="4248041"/>
                  <a:ext cx="2735974" cy="627965"/>
                  <a:chOff x="3903550" y="4248041"/>
                  <a:chExt cx="2735974" cy="627965"/>
                </a:xfrm>
              </p:grpSpPr>
              <p:sp>
                <p:nvSpPr>
                  <p:cNvPr id="88" name="87 CuadroTexto"/>
                  <p:cNvSpPr txBox="1"/>
                  <p:nvPr/>
                </p:nvSpPr>
                <p:spPr>
                  <a:xfrm rot="2586040">
                    <a:off x="5919455" y="4258349"/>
                    <a:ext cx="720069" cy="584775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s-ES" sz="3200" dirty="0" smtClean="0">
                        <a:solidFill>
                          <a:srgbClr val="FF0066"/>
                        </a:solidFill>
                      </a:rPr>
                      <a:t>Ser</a:t>
                    </a:r>
                    <a:endParaRPr lang="es-ES" sz="3200" dirty="0">
                      <a:solidFill>
                        <a:srgbClr val="FF0066"/>
                      </a:solidFill>
                    </a:endParaRPr>
                  </a:p>
                </p:txBody>
              </p:sp>
              <p:grpSp>
                <p:nvGrpSpPr>
                  <p:cNvPr id="9" name="79 Grupo"/>
                  <p:cNvGrpSpPr/>
                  <p:nvPr/>
                </p:nvGrpSpPr>
                <p:grpSpPr>
                  <a:xfrm>
                    <a:off x="3903550" y="4248041"/>
                    <a:ext cx="1964594" cy="627965"/>
                    <a:chOff x="3840491" y="4248041"/>
                    <a:chExt cx="1964594" cy="627965"/>
                  </a:xfrm>
                </p:grpSpPr>
                <p:grpSp>
                  <p:nvGrpSpPr>
                    <p:cNvPr id="10" name="51 Grupo"/>
                    <p:cNvGrpSpPr/>
                    <p:nvPr/>
                  </p:nvGrpSpPr>
                  <p:grpSpPr>
                    <a:xfrm rot="19062422">
                      <a:off x="3840491" y="4248041"/>
                      <a:ext cx="1094744" cy="627965"/>
                      <a:chOff x="4397943" y="3590704"/>
                      <a:chExt cx="1094744" cy="627965"/>
                    </a:xfrm>
                  </p:grpSpPr>
                  <p:sp>
                    <p:nvSpPr>
                      <p:cNvPr id="95" name="94 Cheurón"/>
                      <p:cNvSpPr/>
                      <p:nvPr/>
                    </p:nvSpPr>
                    <p:spPr>
                      <a:xfrm rot="2580543">
                        <a:off x="4397943" y="3590704"/>
                        <a:ext cx="1094744" cy="554379"/>
                      </a:xfrm>
                      <a:prstGeom prst="chevron">
                        <a:avLst/>
                      </a:prstGeom>
                      <a:solidFill>
                        <a:srgbClr val="FF0066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s-ES">
                          <a:solidFill>
                            <a:schemeClr val="tx1"/>
                          </a:solidFill>
                        </a:endParaRPr>
                      </a:p>
                    </p:txBody>
                  </p:sp>
                  <p:sp>
                    <p:nvSpPr>
                      <p:cNvPr id="96" name="95 CuadroTexto"/>
                      <p:cNvSpPr txBox="1"/>
                      <p:nvPr/>
                    </p:nvSpPr>
                    <p:spPr>
                      <a:xfrm rot="2586040">
                        <a:off x="4530427" y="3633894"/>
                        <a:ext cx="890372" cy="584775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none" rtlCol="0">
                        <a:spAutoFit/>
                      </a:bodyPr>
                      <a:lstStyle/>
                      <a:p>
                        <a:r>
                          <a:rPr lang="es-ES" sz="3200" dirty="0" smtClean="0"/>
                          <a:t>Met</a:t>
                        </a:r>
                        <a:endParaRPr lang="es-ES" sz="3200" dirty="0"/>
                      </a:p>
                    </p:txBody>
                  </p:sp>
                </p:grpSp>
                <p:grpSp>
                  <p:nvGrpSpPr>
                    <p:cNvPr id="11" name="71 Grupo"/>
                    <p:cNvGrpSpPr/>
                    <p:nvPr/>
                  </p:nvGrpSpPr>
                  <p:grpSpPr>
                    <a:xfrm rot="19002165">
                      <a:off x="4710341" y="4248041"/>
                      <a:ext cx="1094744" cy="627965"/>
                      <a:chOff x="4397943" y="3590704"/>
                      <a:chExt cx="1094744" cy="627965"/>
                    </a:xfrm>
                  </p:grpSpPr>
                  <p:sp>
                    <p:nvSpPr>
                      <p:cNvPr id="93" name="92 Cheurón"/>
                      <p:cNvSpPr/>
                      <p:nvPr/>
                    </p:nvSpPr>
                    <p:spPr>
                      <a:xfrm rot="2580543">
                        <a:off x="4397943" y="3590704"/>
                        <a:ext cx="1094744" cy="554379"/>
                      </a:xfrm>
                      <a:prstGeom prst="chevron">
                        <a:avLst/>
                      </a:prstGeom>
                      <a:solidFill>
                        <a:srgbClr val="FF6600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s-ES">
                          <a:solidFill>
                            <a:schemeClr val="tx1"/>
                          </a:solidFill>
                        </a:endParaRPr>
                      </a:p>
                    </p:txBody>
                  </p:sp>
                  <p:sp>
                    <p:nvSpPr>
                      <p:cNvPr id="94" name="93 CuadroTexto"/>
                      <p:cNvSpPr txBox="1"/>
                      <p:nvPr/>
                    </p:nvSpPr>
                    <p:spPr>
                      <a:xfrm rot="2586040">
                        <a:off x="4601248" y="3633894"/>
                        <a:ext cx="748731" cy="584775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none" rtlCol="0">
                        <a:spAutoFit/>
                      </a:bodyPr>
                      <a:lstStyle/>
                      <a:p>
                        <a:r>
                          <a:rPr lang="es-ES" sz="3200" dirty="0" smtClean="0"/>
                          <a:t>Pro</a:t>
                        </a:r>
                        <a:endParaRPr lang="es-ES" sz="3200" dirty="0"/>
                      </a:p>
                    </p:txBody>
                  </p:sp>
                </p:grpSp>
              </p:grpSp>
            </p:grpSp>
            <p:grpSp>
              <p:nvGrpSpPr>
                <p:cNvPr id="12" name="86 Grupo"/>
                <p:cNvGrpSpPr/>
                <p:nvPr/>
              </p:nvGrpSpPr>
              <p:grpSpPr>
                <a:xfrm rot="18963800">
                  <a:off x="5644768" y="4248041"/>
                  <a:ext cx="1094744" cy="627965"/>
                  <a:chOff x="4397943" y="3590704"/>
                  <a:chExt cx="1094744" cy="627965"/>
                </a:xfrm>
              </p:grpSpPr>
              <p:sp>
                <p:nvSpPr>
                  <p:cNvPr id="86" name="85 Cheurón"/>
                  <p:cNvSpPr/>
                  <p:nvPr/>
                </p:nvSpPr>
                <p:spPr>
                  <a:xfrm rot="2580543">
                    <a:off x="4397943" y="3590704"/>
                    <a:ext cx="1094744" cy="554379"/>
                  </a:xfrm>
                  <a:prstGeom prst="chevron">
                    <a:avLst/>
                  </a:prstGeom>
                  <a:solidFill>
                    <a:srgbClr val="00FF99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E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87" name="86 CuadroTexto"/>
                  <p:cNvSpPr txBox="1"/>
                  <p:nvPr/>
                </p:nvSpPr>
                <p:spPr>
                  <a:xfrm rot="2586040">
                    <a:off x="4615579" y="3633894"/>
                    <a:ext cx="720069" cy="584775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s-ES" sz="3200" dirty="0" smtClean="0"/>
                      <a:t>Ser</a:t>
                    </a:r>
                    <a:endParaRPr lang="es-ES" sz="3200" dirty="0"/>
                  </a:p>
                </p:txBody>
              </p:sp>
            </p:grpSp>
          </p:grpSp>
          <p:grpSp>
            <p:nvGrpSpPr>
              <p:cNvPr id="13" name="102 Grupo"/>
              <p:cNvGrpSpPr/>
              <p:nvPr/>
            </p:nvGrpSpPr>
            <p:grpSpPr>
              <a:xfrm>
                <a:off x="6643917" y="4257776"/>
                <a:ext cx="1094744" cy="591985"/>
                <a:chOff x="6643917" y="4257776"/>
                <a:chExt cx="1094744" cy="591985"/>
              </a:xfrm>
            </p:grpSpPr>
            <p:sp>
              <p:nvSpPr>
                <p:cNvPr id="81" name="80 Cheurón"/>
                <p:cNvSpPr/>
                <p:nvPr/>
              </p:nvSpPr>
              <p:spPr>
                <a:xfrm rot="21094">
                  <a:off x="6643917" y="4257776"/>
                  <a:ext cx="1094744" cy="554379"/>
                </a:xfrm>
                <a:prstGeom prst="chevron">
                  <a:avLst/>
                </a:prstGeom>
                <a:solidFill>
                  <a:srgbClr val="FF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E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82" name="81 CuadroTexto"/>
                <p:cNvSpPr txBox="1"/>
                <p:nvPr/>
              </p:nvSpPr>
              <p:spPr>
                <a:xfrm rot="26591">
                  <a:off x="6899086" y="4264986"/>
                  <a:ext cx="694998" cy="58477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s-ES" sz="3200" dirty="0" smtClean="0"/>
                    <a:t>Tyr</a:t>
                  </a:r>
                  <a:endParaRPr lang="es-ES" sz="3200" dirty="0"/>
                </a:p>
              </p:txBody>
            </p:sp>
          </p:grpSp>
        </p:grpSp>
        <p:grpSp>
          <p:nvGrpSpPr>
            <p:cNvPr id="14" name="102 Grupo"/>
            <p:cNvGrpSpPr/>
            <p:nvPr/>
          </p:nvGrpSpPr>
          <p:grpSpPr>
            <a:xfrm rot="18991341">
              <a:off x="7806219" y="4248041"/>
              <a:ext cx="1094744" cy="627965"/>
              <a:chOff x="4397943" y="3590704"/>
              <a:chExt cx="1094744" cy="627965"/>
            </a:xfrm>
          </p:grpSpPr>
          <p:sp>
            <p:nvSpPr>
              <p:cNvPr id="72" name="71 Cheurón"/>
              <p:cNvSpPr/>
              <p:nvPr/>
            </p:nvSpPr>
            <p:spPr>
              <a:xfrm rot="2580543">
                <a:off x="4397943" y="3590704"/>
                <a:ext cx="1094744" cy="554379"/>
              </a:xfrm>
              <a:prstGeom prst="chevron">
                <a:avLst/>
              </a:prstGeom>
              <a:solidFill>
                <a:srgbClr val="00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>
                  <a:solidFill>
                    <a:schemeClr val="tx1"/>
                  </a:solidFill>
                </a:endParaRPr>
              </a:p>
            </p:txBody>
          </p:sp>
          <p:sp>
            <p:nvSpPr>
              <p:cNvPr id="74" name="73 CuadroTexto"/>
              <p:cNvSpPr txBox="1"/>
              <p:nvPr/>
            </p:nvSpPr>
            <p:spPr>
              <a:xfrm rot="2586040">
                <a:off x="4576306" y="3633894"/>
                <a:ext cx="798617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ES" sz="3200" dirty="0" smtClean="0"/>
                  <a:t>Asn</a:t>
                </a:r>
                <a:endParaRPr lang="es-ES" sz="3200" dirty="0"/>
              </a:p>
            </p:txBody>
          </p:sp>
        </p:grpSp>
      </p:grpSp>
      <p:sp>
        <p:nvSpPr>
          <p:cNvPr id="97" name="96 Recortar rectángulo de esquina sencilla"/>
          <p:cNvSpPr/>
          <p:nvPr/>
        </p:nvSpPr>
        <p:spPr>
          <a:xfrm rot="10800000">
            <a:off x="6804248" y="0"/>
            <a:ext cx="2339752" cy="612000"/>
          </a:xfrm>
          <a:prstGeom prst="snip1Rect">
            <a:avLst>
              <a:gd name="adj" fmla="val 39534"/>
            </a:avLst>
          </a:prstGeom>
          <a:solidFill>
            <a:srgbClr val="00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99" name="98 CuadroTexto"/>
          <p:cNvSpPr txBox="1"/>
          <p:nvPr/>
        </p:nvSpPr>
        <p:spPr>
          <a:xfrm>
            <a:off x="7020272" y="51470"/>
            <a:ext cx="20147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 smtClean="0"/>
              <a:t>Terminación</a:t>
            </a:r>
            <a:endParaRPr lang="es-E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27 Recortar rectángulo de esquina sencilla"/>
          <p:cNvSpPr/>
          <p:nvPr/>
        </p:nvSpPr>
        <p:spPr>
          <a:xfrm rot="10800000" flipH="1">
            <a:off x="-176" y="0"/>
            <a:ext cx="4140128" cy="612000"/>
          </a:xfrm>
          <a:prstGeom prst="snip1Rect">
            <a:avLst>
              <a:gd name="adj" fmla="val 39534"/>
            </a:avLst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0" name="29 CuadroTexto"/>
          <p:cNvSpPr txBox="1"/>
          <p:nvPr/>
        </p:nvSpPr>
        <p:spPr>
          <a:xfrm>
            <a:off x="254460" y="51470"/>
            <a:ext cx="35974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 smtClean="0"/>
              <a:t>TRADUCCIÓN DEL ADN</a:t>
            </a:r>
            <a:endParaRPr lang="es-ES" sz="2800" b="1" dirty="0"/>
          </a:p>
        </p:txBody>
      </p:sp>
      <p:grpSp>
        <p:nvGrpSpPr>
          <p:cNvPr id="2" name="98 Grupo"/>
          <p:cNvGrpSpPr>
            <a:grpSpLocks noChangeAspect="1"/>
          </p:cNvGrpSpPr>
          <p:nvPr/>
        </p:nvGrpSpPr>
        <p:grpSpPr>
          <a:xfrm>
            <a:off x="4082520" y="735942"/>
            <a:ext cx="2793400" cy="3563999"/>
            <a:chOff x="2771795" y="1059584"/>
            <a:chExt cx="2088229" cy="2664300"/>
          </a:xfrm>
        </p:grpSpPr>
        <p:grpSp>
          <p:nvGrpSpPr>
            <p:cNvPr id="3" name="65 Grupo"/>
            <p:cNvGrpSpPr/>
            <p:nvPr/>
          </p:nvGrpSpPr>
          <p:grpSpPr>
            <a:xfrm>
              <a:off x="2771795" y="1059584"/>
              <a:ext cx="2088229" cy="2664300"/>
              <a:chOff x="5076056" y="1419622"/>
              <a:chExt cx="2088232" cy="2664296"/>
            </a:xfrm>
          </p:grpSpPr>
          <p:sp>
            <p:nvSpPr>
              <p:cNvPr id="35" name="34 Elipse"/>
              <p:cNvSpPr/>
              <p:nvPr/>
            </p:nvSpPr>
            <p:spPr>
              <a:xfrm>
                <a:off x="5076056" y="2211710"/>
                <a:ext cx="2088232" cy="1872208"/>
              </a:xfrm>
              <a:prstGeom prst="ellipse">
                <a:avLst/>
              </a:prstGeom>
              <a:solidFill>
                <a:srgbClr val="00808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 dirty="0"/>
              </a:p>
            </p:txBody>
          </p:sp>
          <p:sp>
            <p:nvSpPr>
              <p:cNvPr id="33" name="32 Elipse"/>
              <p:cNvSpPr/>
              <p:nvPr/>
            </p:nvSpPr>
            <p:spPr>
              <a:xfrm>
                <a:off x="5364088" y="1419622"/>
                <a:ext cx="1512168" cy="1152128"/>
              </a:xfrm>
              <a:prstGeom prst="ellipse">
                <a:avLst/>
              </a:prstGeom>
              <a:solidFill>
                <a:srgbClr val="00808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 dirty="0"/>
              </a:p>
            </p:txBody>
          </p:sp>
        </p:grpSp>
        <p:sp>
          <p:nvSpPr>
            <p:cNvPr id="78" name="77 Elipse"/>
            <p:cNvSpPr/>
            <p:nvPr/>
          </p:nvSpPr>
          <p:spPr>
            <a:xfrm>
              <a:off x="3347860" y="1635647"/>
              <a:ext cx="288032" cy="288032"/>
            </a:xfrm>
            <a:prstGeom prst="ellipse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79" name="78 Elipse"/>
            <p:cNvSpPr/>
            <p:nvPr/>
          </p:nvSpPr>
          <p:spPr>
            <a:xfrm>
              <a:off x="3995936" y="1635646"/>
              <a:ext cx="288032" cy="288032"/>
            </a:xfrm>
            <a:prstGeom prst="ellipse">
              <a:avLst/>
            </a:prstGeom>
            <a:solidFill>
              <a:srgbClr val="00CCFF"/>
            </a:solidFill>
            <a:ln>
              <a:solidFill>
                <a:srgbClr val="00CC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</p:grpSp>
      <p:sp>
        <p:nvSpPr>
          <p:cNvPr id="36" name="35 Rectángulo"/>
          <p:cNvSpPr/>
          <p:nvPr/>
        </p:nvSpPr>
        <p:spPr>
          <a:xfrm rot="5400000" flipV="1">
            <a:off x="3013544" y="2175686"/>
            <a:ext cx="467996" cy="108000"/>
          </a:xfrm>
          <a:prstGeom prst="rect">
            <a:avLst/>
          </a:prstGeom>
          <a:solidFill>
            <a:srgbClr val="CC0099"/>
          </a:solidFill>
          <a:ln>
            <a:solidFill>
              <a:srgbClr val="CC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7" name="36 Rectángulo"/>
          <p:cNvSpPr/>
          <p:nvPr/>
        </p:nvSpPr>
        <p:spPr>
          <a:xfrm rot="5400000" flipV="1">
            <a:off x="3343856" y="2175685"/>
            <a:ext cx="467996" cy="108000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8" name="37 Rectángulo"/>
          <p:cNvSpPr/>
          <p:nvPr/>
        </p:nvSpPr>
        <p:spPr>
          <a:xfrm rot="5400000" flipV="1">
            <a:off x="3694494" y="2175685"/>
            <a:ext cx="467996" cy="108000"/>
          </a:xfrm>
          <a:prstGeom prst="rect">
            <a:avLst/>
          </a:prstGeom>
          <a:solidFill>
            <a:srgbClr val="CC0099"/>
          </a:solidFill>
          <a:ln>
            <a:solidFill>
              <a:srgbClr val="CC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9" name="38 Rectángulo"/>
          <p:cNvSpPr/>
          <p:nvPr/>
        </p:nvSpPr>
        <p:spPr>
          <a:xfrm>
            <a:off x="3131616" y="1995686"/>
            <a:ext cx="1008000" cy="133729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40" name="39 Rectángulo"/>
          <p:cNvSpPr/>
          <p:nvPr/>
        </p:nvSpPr>
        <p:spPr>
          <a:xfrm rot="5400000" flipV="1">
            <a:off x="4021656" y="2175686"/>
            <a:ext cx="467996" cy="108000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43" name="42 Rectángulo"/>
          <p:cNvSpPr/>
          <p:nvPr/>
        </p:nvSpPr>
        <p:spPr>
          <a:xfrm rot="5400000" flipV="1">
            <a:off x="4351968" y="2175685"/>
            <a:ext cx="467996" cy="108000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44" name="43 Rectángulo"/>
          <p:cNvSpPr/>
          <p:nvPr/>
        </p:nvSpPr>
        <p:spPr>
          <a:xfrm rot="5400000" flipV="1">
            <a:off x="4702606" y="2175685"/>
            <a:ext cx="467996" cy="1080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46" name="45 Rectángulo"/>
          <p:cNvSpPr/>
          <p:nvPr/>
        </p:nvSpPr>
        <p:spPr>
          <a:xfrm>
            <a:off x="4139728" y="1995686"/>
            <a:ext cx="1008000" cy="133729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8" name="57 Rectángulo"/>
          <p:cNvSpPr/>
          <p:nvPr/>
        </p:nvSpPr>
        <p:spPr>
          <a:xfrm rot="5400000" flipV="1">
            <a:off x="997432" y="2175686"/>
            <a:ext cx="467996" cy="1080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9" name="58 Rectángulo"/>
          <p:cNvSpPr/>
          <p:nvPr/>
        </p:nvSpPr>
        <p:spPr>
          <a:xfrm rot="5400000" flipV="1">
            <a:off x="1327744" y="2175685"/>
            <a:ext cx="467996" cy="1080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60" name="59 Rectángulo"/>
          <p:cNvSpPr/>
          <p:nvPr/>
        </p:nvSpPr>
        <p:spPr>
          <a:xfrm rot="5400000" flipV="1">
            <a:off x="1678382" y="2175685"/>
            <a:ext cx="467996" cy="108000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0" name="49 Elipse"/>
          <p:cNvSpPr/>
          <p:nvPr/>
        </p:nvSpPr>
        <p:spPr>
          <a:xfrm>
            <a:off x="4859697" y="2690509"/>
            <a:ext cx="385297" cy="385297"/>
          </a:xfrm>
          <a:prstGeom prst="ellipse">
            <a:avLst/>
          </a:prstGeom>
          <a:solidFill>
            <a:srgbClr val="FF0066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1" name="50 Elipse"/>
          <p:cNvSpPr/>
          <p:nvPr/>
        </p:nvSpPr>
        <p:spPr>
          <a:xfrm>
            <a:off x="5726614" y="2690509"/>
            <a:ext cx="385297" cy="385297"/>
          </a:xfrm>
          <a:prstGeom prst="ellipse">
            <a:avLst/>
          </a:prstGeom>
          <a:solidFill>
            <a:srgbClr val="FF0066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61" name="60 Rectángulo"/>
          <p:cNvSpPr/>
          <p:nvPr/>
        </p:nvSpPr>
        <p:spPr>
          <a:xfrm>
            <a:off x="1115504" y="1995686"/>
            <a:ext cx="1008000" cy="133729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62" name="61 Rectángulo"/>
          <p:cNvSpPr/>
          <p:nvPr/>
        </p:nvSpPr>
        <p:spPr>
          <a:xfrm rot="5400000" flipV="1">
            <a:off x="2005545" y="2175686"/>
            <a:ext cx="467996" cy="108000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63" name="62 Rectángulo"/>
          <p:cNvSpPr/>
          <p:nvPr/>
        </p:nvSpPr>
        <p:spPr>
          <a:xfrm rot="5400000" flipV="1">
            <a:off x="2335857" y="2175685"/>
            <a:ext cx="467996" cy="108000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64" name="63 Rectángulo"/>
          <p:cNvSpPr/>
          <p:nvPr/>
        </p:nvSpPr>
        <p:spPr>
          <a:xfrm rot="5400000" flipV="1">
            <a:off x="2686495" y="2175685"/>
            <a:ext cx="467996" cy="1080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65" name="64 Rectángulo"/>
          <p:cNvSpPr/>
          <p:nvPr/>
        </p:nvSpPr>
        <p:spPr>
          <a:xfrm>
            <a:off x="2123617" y="1995686"/>
            <a:ext cx="1008000" cy="133729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69" name="68 Rectángulo"/>
          <p:cNvSpPr/>
          <p:nvPr/>
        </p:nvSpPr>
        <p:spPr>
          <a:xfrm rot="5400000" flipV="1">
            <a:off x="5039962" y="2175685"/>
            <a:ext cx="467996" cy="108000"/>
          </a:xfrm>
          <a:prstGeom prst="rect">
            <a:avLst/>
          </a:prstGeom>
          <a:solidFill>
            <a:srgbClr val="CC0099"/>
          </a:solidFill>
          <a:ln>
            <a:solidFill>
              <a:srgbClr val="CC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70" name="69 Rectángulo"/>
          <p:cNvSpPr/>
          <p:nvPr/>
        </p:nvSpPr>
        <p:spPr>
          <a:xfrm rot="5400000" flipV="1">
            <a:off x="5370274" y="2175684"/>
            <a:ext cx="467996" cy="108000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71" name="70 Rectángulo"/>
          <p:cNvSpPr/>
          <p:nvPr/>
        </p:nvSpPr>
        <p:spPr>
          <a:xfrm rot="5400000" flipV="1">
            <a:off x="5720912" y="2175684"/>
            <a:ext cx="467996" cy="108000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3" name="52 Rectángulo"/>
          <p:cNvSpPr/>
          <p:nvPr/>
        </p:nvSpPr>
        <p:spPr>
          <a:xfrm>
            <a:off x="5147841" y="1995686"/>
            <a:ext cx="1008000" cy="133729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grpSp>
        <p:nvGrpSpPr>
          <p:cNvPr id="4" name="144 Grupo"/>
          <p:cNvGrpSpPr/>
          <p:nvPr/>
        </p:nvGrpSpPr>
        <p:grpSpPr>
          <a:xfrm>
            <a:off x="4129281" y="2519253"/>
            <a:ext cx="1008000" cy="467998"/>
            <a:chOff x="2771800" y="2859782"/>
            <a:chExt cx="1008000" cy="467998"/>
          </a:xfrm>
        </p:grpSpPr>
        <p:sp>
          <p:nvSpPr>
            <p:cNvPr id="49" name="48 Rectángulo"/>
            <p:cNvSpPr/>
            <p:nvPr/>
          </p:nvSpPr>
          <p:spPr>
            <a:xfrm rot="16200000">
              <a:off x="2653728" y="3039780"/>
              <a:ext cx="467996" cy="108000"/>
            </a:xfrm>
            <a:prstGeom prst="rect">
              <a:avLst/>
            </a:prstGeom>
            <a:solidFill>
              <a:srgbClr val="CC0099"/>
            </a:solidFill>
            <a:ln>
              <a:solidFill>
                <a:srgbClr val="CC00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52" name="51 Rectángulo"/>
            <p:cNvSpPr/>
            <p:nvPr/>
          </p:nvSpPr>
          <p:spPr>
            <a:xfrm rot="16200000">
              <a:off x="2984040" y="3039781"/>
              <a:ext cx="467996" cy="108000"/>
            </a:xfrm>
            <a:prstGeom prst="rect">
              <a:avLst/>
            </a:prstGeom>
            <a:solidFill>
              <a:srgbClr val="CC0099"/>
            </a:solidFill>
            <a:ln>
              <a:solidFill>
                <a:srgbClr val="CC00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66" name="65 Rectángulo"/>
            <p:cNvSpPr/>
            <p:nvPr/>
          </p:nvSpPr>
          <p:spPr>
            <a:xfrm rot="16200000">
              <a:off x="3334678" y="3039781"/>
              <a:ext cx="467996" cy="108000"/>
            </a:xfrm>
            <a:prstGeom prst="rect">
              <a:avLst/>
            </a:prstGeom>
            <a:solidFill>
              <a:srgbClr val="00FF99"/>
            </a:solidFill>
            <a:ln>
              <a:solidFill>
                <a:srgbClr val="00FF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68" name="67 Rectángulo"/>
            <p:cNvSpPr/>
            <p:nvPr/>
          </p:nvSpPr>
          <p:spPr>
            <a:xfrm flipV="1">
              <a:off x="2771800" y="3194051"/>
              <a:ext cx="1008000" cy="133729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</p:grpSp>
      <p:sp>
        <p:nvSpPr>
          <p:cNvPr id="83" name="82 Forma libre"/>
          <p:cNvSpPr/>
          <p:nvPr/>
        </p:nvSpPr>
        <p:spPr>
          <a:xfrm rot="5236830">
            <a:off x="5027421" y="3587992"/>
            <a:ext cx="932329" cy="322730"/>
          </a:xfrm>
          <a:custGeom>
            <a:avLst/>
            <a:gdLst>
              <a:gd name="connsiteX0" fmla="*/ 0 w 932329"/>
              <a:gd name="connsiteY0" fmla="*/ 53789 h 322730"/>
              <a:gd name="connsiteX1" fmla="*/ 62753 w 932329"/>
              <a:gd name="connsiteY1" fmla="*/ 322730 h 322730"/>
              <a:gd name="connsiteX2" fmla="*/ 233082 w 932329"/>
              <a:gd name="connsiteY2" fmla="*/ 0 h 322730"/>
              <a:gd name="connsiteX3" fmla="*/ 259976 w 932329"/>
              <a:gd name="connsiteY3" fmla="*/ 277906 h 322730"/>
              <a:gd name="connsiteX4" fmla="*/ 412376 w 932329"/>
              <a:gd name="connsiteY4" fmla="*/ 98612 h 322730"/>
              <a:gd name="connsiteX5" fmla="*/ 206188 w 932329"/>
              <a:gd name="connsiteY5" fmla="*/ 71718 h 322730"/>
              <a:gd name="connsiteX6" fmla="*/ 493059 w 932329"/>
              <a:gd name="connsiteY6" fmla="*/ 313765 h 322730"/>
              <a:gd name="connsiteX7" fmla="*/ 770965 w 932329"/>
              <a:gd name="connsiteY7" fmla="*/ 98612 h 322730"/>
              <a:gd name="connsiteX8" fmla="*/ 842682 w 932329"/>
              <a:gd name="connsiteY8" fmla="*/ 35859 h 322730"/>
              <a:gd name="connsiteX9" fmla="*/ 609600 w 932329"/>
              <a:gd name="connsiteY9" fmla="*/ 80683 h 322730"/>
              <a:gd name="connsiteX10" fmla="*/ 887506 w 932329"/>
              <a:gd name="connsiteY10" fmla="*/ 259977 h 322730"/>
              <a:gd name="connsiteX11" fmla="*/ 932329 w 932329"/>
              <a:gd name="connsiteY11" fmla="*/ 233083 h 322730"/>
              <a:gd name="connsiteX12" fmla="*/ 923365 w 932329"/>
              <a:gd name="connsiteY12" fmla="*/ 71718 h 3227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32329" h="322730">
                <a:moveTo>
                  <a:pt x="0" y="53789"/>
                </a:moveTo>
                <a:lnTo>
                  <a:pt x="62753" y="322730"/>
                </a:lnTo>
                <a:lnTo>
                  <a:pt x="233082" y="0"/>
                </a:lnTo>
                <a:lnTo>
                  <a:pt x="259976" y="277906"/>
                </a:lnTo>
                <a:lnTo>
                  <a:pt x="412376" y="98612"/>
                </a:lnTo>
                <a:lnTo>
                  <a:pt x="206188" y="71718"/>
                </a:lnTo>
                <a:lnTo>
                  <a:pt x="493059" y="313765"/>
                </a:lnTo>
                <a:lnTo>
                  <a:pt x="770965" y="98612"/>
                </a:lnTo>
                <a:lnTo>
                  <a:pt x="842682" y="35859"/>
                </a:lnTo>
                <a:lnTo>
                  <a:pt x="609600" y="80683"/>
                </a:lnTo>
                <a:lnTo>
                  <a:pt x="887506" y="259977"/>
                </a:lnTo>
                <a:lnTo>
                  <a:pt x="932329" y="233083"/>
                </a:lnTo>
                <a:lnTo>
                  <a:pt x="923365" y="71718"/>
                </a:lnTo>
              </a:path>
            </a:pathLst>
          </a:custGeom>
          <a:ln w="76200"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5" name="44 Rectángulo"/>
          <p:cNvSpPr/>
          <p:nvPr/>
        </p:nvSpPr>
        <p:spPr>
          <a:xfrm rot="5400000" flipV="1">
            <a:off x="-10568" y="2175686"/>
            <a:ext cx="467996" cy="108000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47" name="46 Rectángulo"/>
          <p:cNvSpPr/>
          <p:nvPr/>
        </p:nvSpPr>
        <p:spPr>
          <a:xfrm rot="5400000" flipV="1">
            <a:off x="319744" y="2175685"/>
            <a:ext cx="467996" cy="108000"/>
          </a:xfrm>
          <a:prstGeom prst="rect">
            <a:avLst/>
          </a:prstGeom>
          <a:solidFill>
            <a:srgbClr val="CC0099"/>
          </a:solidFill>
          <a:ln>
            <a:solidFill>
              <a:srgbClr val="CC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48" name="47 Rectángulo"/>
          <p:cNvSpPr/>
          <p:nvPr/>
        </p:nvSpPr>
        <p:spPr>
          <a:xfrm rot="5400000" flipV="1">
            <a:off x="670382" y="2175685"/>
            <a:ext cx="467996" cy="108000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4" name="53 Rectángulo"/>
          <p:cNvSpPr/>
          <p:nvPr/>
        </p:nvSpPr>
        <p:spPr>
          <a:xfrm>
            <a:off x="107504" y="1995686"/>
            <a:ext cx="1008000" cy="133729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5" name="54 CuadroTexto"/>
          <p:cNvSpPr txBox="1"/>
          <p:nvPr/>
        </p:nvSpPr>
        <p:spPr>
          <a:xfrm>
            <a:off x="5076056" y="1385307"/>
            <a:ext cx="108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b="1" dirty="0" smtClean="0">
                <a:solidFill>
                  <a:srgbClr val="CC0099"/>
                </a:solidFill>
              </a:rPr>
              <a:t>U</a:t>
            </a:r>
            <a:r>
              <a:rPr lang="es-ES" sz="3600" b="1" dirty="0" smtClean="0">
                <a:solidFill>
                  <a:srgbClr val="00FF99"/>
                </a:solidFill>
              </a:rPr>
              <a:t>G</a:t>
            </a:r>
            <a:r>
              <a:rPr lang="es-ES" sz="3600" b="1" dirty="0" smtClean="0">
                <a:solidFill>
                  <a:srgbClr val="FF6600"/>
                </a:solidFill>
              </a:rPr>
              <a:t>A</a:t>
            </a:r>
            <a:endParaRPr lang="es-ES" sz="3600" b="1" dirty="0">
              <a:solidFill>
                <a:srgbClr val="00FF99"/>
              </a:solidFill>
            </a:endParaRPr>
          </a:p>
        </p:txBody>
      </p:sp>
      <p:sp>
        <p:nvSpPr>
          <p:cNvPr id="56" name="55 CuadroTexto"/>
          <p:cNvSpPr txBox="1"/>
          <p:nvPr/>
        </p:nvSpPr>
        <p:spPr>
          <a:xfrm>
            <a:off x="5076056" y="555526"/>
            <a:ext cx="108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b="1" dirty="0" smtClean="0">
                <a:solidFill>
                  <a:srgbClr val="CC0099"/>
                </a:solidFill>
              </a:rPr>
              <a:t>U</a:t>
            </a:r>
            <a:r>
              <a:rPr lang="es-ES" sz="3600" b="1" dirty="0" smtClean="0">
                <a:solidFill>
                  <a:srgbClr val="FF6600"/>
                </a:solidFill>
              </a:rPr>
              <a:t>AA</a:t>
            </a:r>
            <a:endParaRPr lang="es-ES" sz="3600" b="1" dirty="0">
              <a:solidFill>
                <a:srgbClr val="00FF99"/>
              </a:solidFill>
            </a:endParaRPr>
          </a:p>
        </p:txBody>
      </p:sp>
      <p:sp>
        <p:nvSpPr>
          <p:cNvPr id="57" name="56 CuadroTexto"/>
          <p:cNvSpPr txBox="1"/>
          <p:nvPr/>
        </p:nvSpPr>
        <p:spPr>
          <a:xfrm>
            <a:off x="5076056" y="953259"/>
            <a:ext cx="108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b="1" dirty="0" smtClean="0">
                <a:solidFill>
                  <a:srgbClr val="CC0099"/>
                </a:solidFill>
              </a:rPr>
              <a:t>U</a:t>
            </a:r>
            <a:r>
              <a:rPr lang="es-ES" sz="3600" b="1" dirty="0" smtClean="0">
                <a:solidFill>
                  <a:srgbClr val="FF6600"/>
                </a:solidFill>
              </a:rPr>
              <a:t>A</a:t>
            </a:r>
            <a:r>
              <a:rPr lang="es-ES" sz="3600" b="1" dirty="0" smtClean="0">
                <a:solidFill>
                  <a:srgbClr val="00FF99"/>
                </a:solidFill>
              </a:rPr>
              <a:t>G</a:t>
            </a:r>
            <a:endParaRPr lang="es-ES" sz="3600" b="1" dirty="0">
              <a:solidFill>
                <a:srgbClr val="00FF99"/>
              </a:solidFill>
            </a:endParaRPr>
          </a:p>
        </p:txBody>
      </p:sp>
      <p:sp>
        <p:nvSpPr>
          <p:cNvPr id="67" name="66 Octágono"/>
          <p:cNvSpPr/>
          <p:nvPr/>
        </p:nvSpPr>
        <p:spPr>
          <a:xfrm>
            <a:off x="5220072" y="2499742"/>
            <a:ext cx="864096" cy="828144"/>
          </a:xfrm>
          <a:prstGeom prst="octagon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400" dirty="0"/>
          </a:p>
        </p:txBody>
      </p:sp>
      <p:sp>
        <p:nvSpPr>
          <p:cNvPr id="72" name="71 CuadroTexto"/>
          <p:cNvSpPr txBox="1"/>
          <p:nvPr/>
        </p:nvSpPr>
        <p:spPr>
          <a:xfrm>
            <a:off x="5148064" y="2643758"/>
            <a:ext cx="11521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b="1" dirty="0" smtClean="0">
                <a:solidFill>
                  <a:schemeClr val="bg1"/>
                </a:solidFill>
              </a:rPr>
              <a:t>STOP</a:t>
            </a:r>
            <a:endParaRPr lang="es-ES" sz="3200" b="1" dirty="0">
              <a:solidFill>
                <a:schemeClr val="bg1"/>
              </a:solidFill>
            </a:endParaRPr>
          </a:p>
        </p:txBody>
      </p:sp>
      <p:sp>
        <p:nvSpPr>
          <p:cNvPr id="74" name="73 Forma libre"/>
          <p:cNvSpPr/>
          <p:nvPr/>
        </p:nvSpPr>
        <p:spPr>
          <a:xfrm>
            <a:off x="4873860" y="2931790"/>
            <a:ext cx="306000" cy="1366786"/>
          </a:xfrm>
          <a:custGeom>
            <a:avLst/>
            <a:gdLst>
              <a:gd name="connsiteX0" fmla="*/ 125506 w 233083"/>
              <a:gd name="connsiteY0" fmla="*/ 0 h 1411941"/>
              <a:gd name="connsiteX1" fmla="*/ 125506 w 233083"/>
              <a:gd name="connsiteY1" fmla="*/ 376517 h 1411941"/>
              <a:gd name="connsiteX2" fmla="*/ 0 w 233083"/>
              <a:gd name="connsiteY2" fmla="*/ 367553 h 1411941"/>
              <a:gd name="connsiteX3" fmla="*/ 8965 w 233083"/>
              <a:gd name="connsiteY3" fmla="*/ 555811 h 1411941"/>
              <a:gd name="connsiteX4" fmla="*/ 107577 w 233083"/>
              <a:gd name="connsiteY4" fmla="*/ 555811 h 1411941"/>
              <a:gd name="connsiteX5" fmla="*/ 107577 w 233083"/>
              <a:gd name="connsiteY5" fmla="*/ 950258 h 1411941"/>
              <a:gd name="connsiteX6" fmla="*/ 0 w 233083"/>
              <a:gd name="connsiteY6" fmla="*/ 959223 h 1411941"/>
              <a:gd name="connsiteX7" fmla="*/ 8965 w 233083"/>
              <a:gd name="connsiteY7" fmla="*/ 1129553 h 1411941"/>
              <a:gd name="connsiteX8" fmla="*/ 98612 w 233083"/>
              <a:gd name="connsiteY8" fmla="*/ 1129553 h 1411941"/>
              <a:gd name="connsiteX9" fmla="*/ 98612 w 233083"/>
              <a:gd name="connsiteY9" fmla="*/ 1299882 h 1411941"/>
              <a:gd name="connsiteX10" fmla="*/ 233083 w 233083"/>
              <a:gd name="connsiteY10" fmla="*/ 1192306 h 1411941"/>
              <a:gd name="connsiteX0" fmla="*/ 125506 w 125506"/>
              <a:gd name="connsiteY0" fmla="*/ 0 h 1299882"/>
              <a:gd name="connsiteX1" fmla="*/ 125506 w 125506"/>
              <a:gd name="connsiteY1" fmla="*/ 376517 h 1299882"/>
              <a:gd name="connsiteX2" fmla="*/ 0 w 125506"/>
              <a:gd name="connsiteY2" fmla="*/ 367553 h 1299882"/>
              <a:gd name="connsiteX3" fmla="*/ 8965 w 125506"/>
              <a:gd name="connsiteY3" fmla="*/ 555811 h 1299882"/>
              <a:gd name="connsiteX4" fmla="*/ 107577 w 125506"/>
              <a:gd name="connsiteY4" fmla="*/ 555811 h 1299882"/>
              <a:gd name="connsiteX5" fmla="*/ 107577 w 125506"/>
              <a:gd name="connsiteY5" fmla="*/ 950258 h 1299882"/>
              <a:gd name="connsiteX6" fmla="*/ 0 w 125506"/>
              <a:gd name="connsiteY6" fmla="*/ 959223 h 1299882"/>
              <a:gd name="connsiteX7" fmla="*/ 8965 w 125506"/>
              <a:gd name="connsiteY7" fmla="*/ 1129553 h 1299882"/>
              <a:gd name="connsiteX8" fmla="*/ 98612 w 125506"/>
              <a:gd name="connsiteY8" fmla="*/ 1129553 h 1299882"/>
              <a:gd name="connsiteX9" fmla="*/ 98612 w 125506"/>
              <a:gd name="connsiteY9" fmla="*/ 1299882 h 1299882"/>
              <a:gd name="connsiteX0" fmla="*/ 125506 w 125506"/>
              <a:gd name="connsiteY0" fmla="*/ 0 h 1331258"/>
              <a:gd name="connsiteX1" fmla="*/ 125506 w 125506"/>
              <a:gd name="connsiteY1" fmla="*/ 376517 h 1331258"/>
              <a:gd name="connsiteX2" fmla="*/ 0 w 125506"/>
              <a:gd name="connsiteY2" fmla="*/ 367553 h 1331258"/>
              <a:gd name="connsiteX3" fmla="*/ 8965 w 125506"/>
              <a:gd name="connsiteY3" fmla="*/ 555811 h 1331258"/>
              <a:gd name="connsiteX4" fmla="*/ 107577 w 125506"/>
              <a:gd name="connsiteY4" fmla="*/ 555811 h 1331258"/>
              <a:gd name="connsiteX5" fmla="*/ 107577 w 125506"/>
              <a:gd name="connsiteY5" fmla="*/ 950258 h 1331258"/>
              <a:gd name="connsiteX6" fmla="*/ 0 w 125506"/>
              <a:gd name="connsiteY6" fmla="*/ 959223 h 1331258"/>
              <a:gd name="connsiteX7" fmla="*/ 8965 w 125506"/>
              <a:gd name="connsiteY7" fmla="*/ 1129553 h 1331258"/>
              <a:gd name="connsiteX8" fmla="*/ 98612 w 125506"/>
              <a:gd name="connsiteY8" fmla="*/ 1129553 h 1331258"/>
              <a:gd name="connsiteX9" fmla="*/ 98612 w 125506"/>
              <a:gd name="connsiteY9" fmla="*/ 1299882 h 1331258"/>
              <a:gd name="connsiteX10" fmla="*/ 89647 w 125506"/>
              <a:gd name="connsiteY10" fmla="*/ 1317811 h 1331258"/>
              <a:gd name="connsiteX0" fmla="*/ 125506 w 249178"/>
              <a:gd name="connsiteY0" fmla="*/ 0 h 1331258"/>
              <a:gd name="connsiteX1" fmla="*/ 125506 w 249178"/>
              <a:gd name="connsiteY1" fmla="*/ 376517 h 1331258"/>
              <a:gd name="connsiteX2" fmla="*/ 0 w 249178"/>
              <a:gd name="connsiteY2" fmla="*/ 367553 h 1331258"/>
              <a:gd name="connsiteX3" fmla="*/ 8965 w 249178"/>
              <a:gd name="connsiteY3" fmla="*/ 555811 h 1331258"/>
              <a:gd name="connsiteX4" fmla="*/ 107577 w 249178"/>
              <a:gd name="connsiteY4" fmla="*/ 555811 h 1331258"/>
              <a:gd name="connsiteX5" fmla="*/ 107577 w 249178"/>
              <a:gd name="connsiteY5" fmla="*/ 950258 h 1331258"/>
              <a:gd name="connsiteX6" fmla="*/ 0 w 249178"/>
              <a:gd name="connsiteY6" fmla="*/ 959223 h 1331258"/>
              <a:gd name="connsiteX7" fmla="*/ 8965 w 249178"/>
              <a:gd name="connsiteY7" fmla="*/ 1129553 h 1331258"/>
              <a:gd name="connsiteX8" fmla="*/ 98612 w 249178"/>
              <a:gd name="connsiteY8" fmla="*/ 1129553 h 1331258"/>
              <a:gd name="connsiteX9" fmla="*/ 98612 w 249178"/>
              <a:gd name="connsiteY9" fmla="*/ 1299882 h 1331258"/>
              <a:gd name="connsiteX10" fmla="*/ 247310 w 249178"/>
              <a:gd name="connsiteY10" fmla="*/ 1188608 h 1331258"/>
              <a:gd name="connsiteX0" fmla="*/ 125506 w 274204"/>
              <a:gd name="connsiteY0" fmla="*/ 0 h 1331258"/>
              <a:gd name="connsiteX1" fmla="*/ 125506 w 274204"/>
              <a:gd name="connsiteY1" fmla="*/ 376517 h 1331258"/>
              <a:gd name="connsiteX2" fmla="*/ 0 w 274204"/>
              <a:gd name="connsiteY2" fmla="*/ 367553 h 1331258"/>
              <a:gd name="connsiteX3" fmla="*/ 8965 w 274204"/>
              <a:gd name="connsiteY3" fmla="*/ 555811 h 1331258"/>
              <a:gd name="connsiteX4" fmla="*/ 107577 w 274204"/>
              <a:gd name="connsiteY4" fmla="*/ 555811 h 1331258"/>
              <a:gd name="connsiteX5" fmla="*/ 107577 w 274204"/>
              <a:gd name="connsiteY5" fmla="*/ 950258 h 1331258"/>
              <a:gd name="connsiteX6" fmla="*/ 0 w 274204"/>
              <a:gd name="connsiteY6" fmla="*/ 959223 h 1331258"/>
              <a:gd name="connsiteX7" fmla="*/ 8965 w 274204"/>
              <a:gd name="connsiteY7" fmla="*/ 1129553 h 1331258"/>
              <a:gd name="connsiteX8" fmla="*/ 98612 w 274204"/>
              <a:gd name="connsiteY8" fmla="*/ 1129553 h 1331258"/>
              <a:gd name="connsiteX9" fmla="*/ 98612 w 274204"/>
              <a:gd name="connsiteY9" fmla="*/ 1299882 h 1331258"/>
              <a:gd name="connsiteX10" fmla="*/ 247310 w 274204"/>
              <a:gd name="connsiteY10" fmla="*/ 1188608 h 1331258"/>
              <a:gd name="connsiteX11" fmla="*/ 259977 w 274204"/>
              <a:gd name="connsiteY11" fmla="*/ 1165411 h 1331258"/>
              <a:gd name="connsiteX0" fmla="*/ 125506 w 274204"/>
              <a:gd name="connsiteY0" fmla="*/ 35528 h 1366786"/>
              <a:gd name="connsiteX1" fmla="*/ 125506 w 274204"/>
              <a:gd name="connsiteY1" fmla="*/ 412045 h 1366786"/>
              <a:gd name="connsiteX2" fmla="*/ 0 w 274204"/>
              <a:gd name="connsiteY2" fmla="*/ 403081 h 1366786"/>
              <a:gd name="connsiteX3" fmla="*/ 8965 w 274204"/>
              <a:gd name="connsiteY3" fmla="*/ 591339 h 1366786"/>
              <a:gd name="connsiteX4" fmla="*/ 107577 w 274204"/>
              <a:gd name="connsiteY4" fmla="*/ 591339 h 1366786"/>
              <a:gd name="connsiteX5" fmla="*/ 107577 w 274204"/>
              <a:gd name="connsiteY5" fmla="*/ 985786 h 1366786"/>
              <a:gd name="connsiteX6" fmla="*/ 0 w 274204"/>
              <a:gd name="connsiteY6" fmla="*/ 994751 h 1366786"/>
              <a:gd name="connsiteX7" fmla="*/ 8965 w 274204"/>
              <a:gd name="connsiteY7" fmla="*/ 1165081 h 1366786"/>
              <a:gd name="connsiteX8" fmla="*/ 98612 w 274204"/>
              <a:gd name="connsiteY8" fmla="*/ 1165081 h 1366786"/>
              <a:gd name="connsiteX9" fmla="*/ 98612 w 274204"/>
              <a:gd name="connsiteY9" fmla="*/ 1335410 h 1366786"/>
              <a:gd name="connsiteX10" fmla="*/ 247310 w 274204"/>
              <a:gd name="connsiteY10" fmla="*/ 1224136 h 1366786"/>
              <a:gd name="connsiteX11" fmla="*/ 247310 w 274204"/>
              <a:gd name="connsiteY11" fmla="*/ 0 h 13667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74204" h="1366786">
                <a:moveTo>
                  <a:pt x="125506" y="35528"/>
                </a:moveTo>
                <a:lnTo>
                  <a:pt x="125506" y="412045"/>
                </a:lnTo>
                <a:lnTo>
                  <a:pt x="0" y="403081"/>
                </a:lnTo>
                <a:lnTo>
                  <a:pt x="8965" y="591339"/>
                </a:lnTo>
                <a:lnTo>
                  <a:pt x="107577" y="591339"/>
                </a:lnTo>
                <a:lnTo>
                  <a:pt x="107577" y="985786"/>
                </a:lnTo>
                <a:lnTo>
                  <a:pt x="0" y="994751"/>
                </a:lnTo>
                <a:lnTo>
                  <a:pt x="8965" y="1165081"/>
                </a:lnTo>
                <a:lnTo>
                  <a:pt x="98612" y="1165081"/>
                </a:lnTo>
                <a:lnTo>
                  <a:pt x="98612" y="1335410"/>
                </a:lnTo>
                <a:cubicBezTo>
                  <a:pt x="97118" y="1366786"/>
                  <a:pt x="249178" y="1220401"/>
                  <a:pt x="247310" y="1224136"/>
                </a:cubicBezTo>
                <a:cubicBezTo>
                  <a:pt x="274204" y="1201724"/>
                  <a:pt x="244671" y="4833"/>
                  <a:pt x="247310" y="0"/>
                </a:cubicBezTo>
              </a:path>
            </a:pathLst>
          </a:custGeom>
          <a:solidFill>
            <a:srgbClr val="FFFF00"/>
          </a:solidFill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5" name="74 Grupo"/>
          <p:cNvGrpSpPr/>
          <p:nvPr/>
        </p:nvGrpSpPr>
        <p:grpSpPr>
          <a:xfrm>
            <a:off x="1259632" y="4248041"/>
            <a:ext cx="4616995" cy="627965"/>
            <a:chOff x="4283968" y="4248041"/>
            <a:chExt cx="4616995" cy="627965"/>
          </a:xfrm>
        </p:grpSpPr>
        <p:grpSp>
          <p:nvGrpSpPr>
            <p:cNvPr id="6" name="81 Grupo"/>
            <p:cNvGrpSpPr/>
            <p:nvPr/>
          </p:nvGrpSpPr>
          <p:grpSpPr>
            <a:xfrm>
              <a:off x="4283968" y="4248041"/>
              <a:ext cx="3698367" cy="627965"/>
              <a:chOff x="4040294" y="4248041"/>
              <a:chExt cx="3698367" cy="627965"/>
            </a:xfrm>
          </p:grpSpPr>
          <p:grpSp>
            <p:nvGrpSpPr>
              <p:cNvPr id="7" name="84 Grupo"/>
              <p:cNvGrpSpPr/>
              <p:nvPr/>
            </p:nvGrpSpPr>
            <p:grpSpPr>
              <a:xfrm>
                <a:off x="4040294" y="4248041"/>
                <a:ext cx="2835962" cy="627965"/>
                <a:chOff x="3903550" y="4248041"/>
                <a:chExt cx="2835962" cy="627965"/>
              </a:xfrm>
            </p:grpSpPr>
            <p:grpSp>
              <p:nvGrpSpPr>
                <p:cNvPr id="8" name="89 Grupo"/>
                <p:cNvGrpSpPr/>
                <p:nvPr/>
              </p:nvGrpSpPr>
              <p:grpSpPr>
                <a:xfrm>
                  <a:off x="3903550" y="4248041"/>
                  <a:ext cx="2735974" cy="627965"/>
                  <a:chOff x="3903550" y="4248041"/>
                  <a:chExt cx="2735974" cy="627965"/>
                </a:xfrm>
              </p:grpSpPr>
              <p:sp>
                <p:nvSpPr>
                  <p:cNvPr id="94" name="93 CuadroTexto"/>
                  <p:cNvSpPr txBox="1"/>
                  <p:nvPr/>
                </p:nvSpPr>
                <p:spPr>
                  <a:xfrm rot="2586040">
                    <a:off x="5919455" y="4258349"/>
                    <a:ext cx="720069" cy="584775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s-ES" sz="3200" dirty="0" smtClean="0">
                        <a:solidFill>
                          <a:srgbClr val="FF0066"/>
                        </a:solidFill>
                      </a:rPr>
                      <a:t>Ser</a:t>
                    </a:r>
                    <a:endParaRPr lang="es-ES" sz="3200" dirty="0">
                      <a:solidFill>
                        <a:srgbClr val="FF0066"/>
                      </a:solidFill>
                    </a:endParaRPr>
                  </a:p>
                </p:txBody>
              </p:sp>
              <p:grpSp>
                <p:nvGrpSpPr>
                  <p:cNvPr id="9" name="79 Grupo"/>
                  <p:cNvGrpSpPr/>
                  <p:nvPr/>
                </p:nvGrpSpPr>
                <p:grpSpPr>
                  <a:xfrm>
                    <a:off x="3903550" y="4248041"/>
                    <a:ext cx="1964594" cy="627965"/>
                    <a:chOff x="3840491" y="4248041"/>
                    <a:chExt cx="1964594" cy="627965"/>
                  </a:xfrm>
                </p:grpSpPr>
                <p:grpSp>
                  <p:nvGrpSpPr>
                    <p:cNvPr id="10" name="51 Grupo"/>
                    <p:cNvGrpSpPr/>
                    <p:nvPr/>
                  </p:nvGrpSpPr>
                  <p:grpSpPr>
                    <a:xfrm rot="19062422">
                      <a:off x="3840491" y="4248041"/>
                      <a:ext cx="1094744" cy="627965"/>
                      <a:chOff x="4397943" y="3590704"/>
                      <a:chExt cx="1094744" cy="627965"/>
                    </a:xfrm>
                  </p:grpSpPr>
                  <p:sp>
                    <p:nvSpPr>
                      <p:cNvPr id="101" name="100 Cheurón"/>
                      <p:cNvSpPr/>
                      <p:nvPr/>
                    </p:nvSpPr>
                    <p:spPr>
                      <a:xfrm rot="2580543">
                        <a:off x="4397943" y="3590704"/>
                        <a:ext cx="1094744" cy="554379"/>
                      </a:xfrm>
                      <a:prstGeom prst="chevron">
                        <a:avLst/>
                      </a:prstGeom>
                      <a:solidFill>
                        <a:srgbClr val="FF0066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s-ES">
                          <a:solidFill>
                            <a:schemeClr val="tx1"/>
                          </a:solidFill>
                        </a:endParaRPr>
                      </a:p>
                    </p:txBody>
                  </p:sp>
                  <p:sp>
                    <p:nvSpPr>
                      <p:cNvPr id="102" name="101 CuadroTexto"/>
                      <p:cNvSpPr txBox="1"/>
                      <p:nvPr/>
                    </p:nvSpPr>
                    <p:spPr>
                      <a:xfrm rot="2586040">
                        <a:off x="4530427" y="3633894"/>
                        <a:ext cx="890372" cy="584775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none" rtlCol="0">
                        <a:spAutoFit/>
                      </a:bodyPr>
                      <a:lstStyle/>
                      <a:p>
                        <a:r>
                          <a:rPr lang="es-ES" sz="3200" dirty="0" smtClean="0"/>
                          <a:t>Met</a:t>
                        </a:r>
                        <a:endParaRPr lang="es-ES" sz="3200" dirty="0"/>
                      </a:p>
                    </p:txBody>
                  </p:sp>
                </p:grpSp>
                <p:grpSp>
                  <p:nvGrpSpPr>
                    <p:cNvPr id="11" name="71 Grupo"/>
                    <p:cNvGrpSpPr/>
                    <p:nvPr/>
                  </p:nvGrpSpPr>
                  <p:grpSpPr>
                    <a:xfrm rot="19002165">
                      <a:off x="4710341" y="4248041"/>
                      <a:ext cx="1094744" cy="627965"/>
                      <a:chOff x="4397943" y="3590704"/>
                      <a:chExt cx="1094744" cy="627965"/>
                    </a:xfrm>
                  </p:grpSpPr>
                  <p:sp>
                    <p:nvSpPr>
                      <p:cNvPr id="99" name="98 Cheurón"/>
                      <p:cNvSpPr/>
                      <p:nvPr/>
                    </p:nvSpPr>
                    <p:spPr>
                      <a:xfrm rot="2580543">
                        <a:off x="4397943" y="3590704"/>
                        <a:ext cx="1094744" cy="554379"/>
                      </a:xfrm>
                      <a:prstGeom prst="chevron">
                        <a:avLst/>
                      </a:prstGeom>
                      <a:solidFill>
                        <a:srgbClr val="FF6600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s-ES">
                          <a:solidFill>
                            <a:schemeClr val="tx1"/>
                          </a:solidFill>
                        </a:endParaRPr>
                      </a:p>
                    </p:txBody>
                  </p:sp>
                  <p:sp>
                    <p:nvSpPr>
                      <p:cNvPr id="100" name="99 CuadroTexto"/>
                      <p:cNvSpPr txBox="1"/>
                      <p:nvPr/>
                    </p:nvSpPr>
                    <p:spPr>
                      <a:xfrm rot="2586040">
                        <a:off x="4601248" y="3633894"/>
                        <a:ext cx="748731" cy="584775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none" rtlCol="0">
                        <a:spAutoFit/>
                      </a:bodyPr>
                      <a:lstStyle/>
                      <a:p>
                        <a:r>
                          <a:rPr lang="es-ES" sz="3200" dirty="0" smtClean="0"/>
                          <a:t>Pro</a:t>
                        </a:r>
                        <a:endParaRPr lang="es-ES" sz="3200" dirty="0"/>
                      </a:p>
                    </p:txBody>
                  </p:sp>
                </p:grpSp>
              </p:grpSp>
            </p:grpSp>
            <p:grpSp>
              <p:nvGrpSpPr>
                <p:cNvPr id="12" name="86 Grupo"/>
                <p:cNvGrpSpPr/>
                <p:nvPr/>
              </p:nvGrpSpPr>
              <p:grpSpPr>
                <a:xfrm rot="18963800">
                  <a:off x="5644768" y="4248041"/>
                  <a:ext cx="1094744" cy="627965"/>
                  <a:chOff x="4397943" y="3590704"/>
                  <a:chExt cx="1094744" cy="627965"/>
                </a:xfrm>
              </p:grpSpPr>
              <p:sp>
                <p:nvSpPr>
                  <p:cNvPr id="92" name="91 Cheurón"/>
                  <p:cNvSpPr/>
                  <p:nvPr/>
                </p:nvSpPr>
                <p:spPr>
                  <a:xfrm rot="2580543">
                    <a:off x="4397943" y="3590704"/>
                    <a:ext cx="1094744" cy="554379"/>
                  </a:xfrm>
                  <a:prstGeom prst="chevron">
                    <a:avLst/>
                  </a:prstGeom>
                  <a:solidFill>
                    <a:srgbClr val="00FF99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E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93" name="92 CuadroTexto"/>
                  <p:cNvSpPr txBox="1"/>
                  <p:nvPr/>
                </p:nvSpPr>
                <p:spPr>
                  <a:xfrm rot="2586040">
                    <a:off x="4615579" y="3633894"/>
                    <a:ext cx="720069" cy="584775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s-ES" sz="3200" dirty="0" smtClean="0"/>
                      <a:t>Ser</a:t>
                    </a:r>
                    <a:endParaRPr lang="es-ES" sz="3200" dirty="0"/>
                  </a:p>
                </p:txBody>
              </p:sp>
            </p:grpSp>
          </p:grpSp>
          <p:grpSp>
            <p:nvGrpSpPr>
              <p:cNvPr id="13" name="102 Grupo"/>
              <p:cNvGrpSpPr/>
              <p:nvPr/>
            </p:nvGrpSpPr>
            <p:grpSpPr>
              <a:xfrm>
                <a:off x="6643917" y="4257776"/>
                <a:ext cx="1094744" cy="591985"/>
                <a:chOff x="6643917" y="4257776"/>
                <a:chExt cx="1094744" cy="591985"/>
              </a:xfrm>
            </p:grpSpPr>
            <p:sp>
              <p:nvSpPr>
                <p:cNvPr id="87" name="86 Cheurón"/>
                <p:cNvSpPr/>
                <p:nvPr/>
              </p:nvSpPr>
              <p:spPr>
                <a:xfrm rot="21094">
                  <a:off x="6643917" y="4257776"/>
                  <a:ext cx="1094744" cy="554379"/>
                </a:xfrm>
                <a:prstGeom prst="chevron">
                  <a:avLst/>
                </a:prstGeom>
                <a:solidFill>
                  <a:srgbClr val="FF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E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88" name="87 CuadroTexto"/>
                <p:cNvSpPr txBox="1"/>
                <p:nvPr/>
              </p:nvSpPr>
              <p:spPr>
                <a:xfrm rot="26591">
                  <a:off x="6899086" y="4264986"/>
                  <a:ext cx="694998" cy="58477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s-ES" sz="3200" dirty="0" smtClean="0"/>
                    <a:t>Tyr</a:t>
                  </a:r>
                  <a:endParaRPr lang="es-ES" sz="3200" dirty="0"/>
                </a:p>
              </p:txBody>
            </p:sp>
          </p:grpSp>
        </p:grpSp>
        <p:grpSp>
          <p:nvGrpSpPr>
            <p:cNvPr id="14" name="102 Grupo"/>
            <p:cNvGrpSpPr/>
            <p:nvPr/>
          </p:nvGrpSpPr>
          <p:grpSpPr>
            <a:xfrm rot="18991341">
              <a:off x="7806219" y="4248041"/>
              <a:ext cx="1094744" cy="627965"/>
              <a:chOff x="4397943" y="3590704"/>
              <a:chExt cx="1094744" cy="627965"/>
            </a:xfrm>
          </p:grpSpPr>
          <p:sp>
            <p:nvSpPr>
              <p:cNvPr id="82" name="81 Cheurón"/>
              <p:cNvSpPr/>
              <p:nvPr/>
            </p:nvSpPr>
            <p:spPr>
              <a:xfrm rot="2580543">
                <a:off x="4397943" y="3590704"/>
                <a:ext cx="1094744" cy="554379"/>
              </a:xfrm>
              <a:prstGeom prst="chevron">
                <a:avLst/>
              </a:prstGeom>
              <a:solidFill>
                <a:srgbClr val="00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>
                  <a:solidFill>
                    <a:schemeClr val="tx1"/>
                  </a:solidFill>
                </a:endParaRPr>
              </a:p>
            </p:txBody>
          </p:sp>
          <p:sp>
            <p:nvSpPr>
              <p:cNvPr id="84" name="83 CuadroTexto"/>
              <p:cNvSpPr txBox="1"/>
              <p:nvPr/>
            </p:nvSpPr>
            <p:spPr>
              <a:xfrm rot="2586040">
                <a:off x="4576306" y="3633894"/>
                <a:ext cx="798617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ES" sz="3200" dirty="0" smtClean="0"/>
                  <a:t>Asn</a:t>
                </a:r>
                <a:endParaRPr lang="es-ES" sz="3200" dirty="0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27 Recortar rectángulo de esquina sencilla"/>
          <p:cNvSpPr/>
          <p:nvPr/>
        </p:nvSpPr>
        <p:spPr>
          <a:xfrm rot="10800000" flipH="1">
            <a:off x="-176" y="0"/>
            <a:ext cx="4140128" cy="612000"/>
          </a:xfrm>
          <a:prstGeom prst="snip1Rect">
            <a:avLst>
              <a:gd name="adj" fmla="val 39534"/>
            </a:avLst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0" name="29 CuadroTexto"/>
          <p:cNvSpPr txBox="1"/>
          <p:nvPr/>
        </p:nvSpPr>
        <p:spPr>
          <a:xfrm>
            <a:off x="254460" y="51470"/>
            <a:ext cx="35974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 smtClean="0"/>
              <a:t>TRADUCCIÓN DEL ADN</a:t>
            </a:r>
            <a:endParaRPr lang="es-ES" sz="2800" b="1" dirty="0"/>
          </a:p>
        </p:txBody>
      </p:sp>
      <p:grpSp>
        <p:nvGrpSpPr>
          <p:cNvPr id="2" name="98 Grupo"/>
          <p:cNvGrpSpPr>
            <a:grpSpLocks noChangeAspect="1"/>
          </p:cNvGrpSpPr>
          <p:nvPr/>
        </p:nvGrpSpPr>
        <p:grpSpPr>
          <a:xfrm>
            <a:off x="4082520" y="735942"/>
            <a:ext cx="2793400" cy="3563999"/>
            <a:chOff x="2771795" y="1059584"/>
            <a:chExt cx="2088229" cy="2664300"/>
          </a:xfrm>
        </p:grpSpPr>
        <p:grpSp>
          <p:nvGrpSpPr>
            <p:cNvPr id="3" name="65 Grupo"/>
            <p:cNvGrpSpPr/>
            <p:nvPr/>
          </p:nvGrpSpPr>
          <p:grpSpPr>
            <a:xfrm>
              <a:off x="2771795" y="1059584"/>
              <a:ext cx="2088229" cy="2664300"/>
              <a:chOff x="5076056" y="1419622"/>
              <a:chExt cx="2088232" cy="2664296"/>
            </a:xfrm>
          </p:grpSpPr>
          <p:sp>
            <p:nvSpPr>
              <p:cNvPr id="35" name="34 Elipse"/>
              <p:cNvSpPr/>
              <p:nvPr/>
            </p:nvSpPr>
            <p:spPr>
              <a:xfrm>
                <a:off x="5076056" y="2211710"/>
                <a:ext cx="2088232" cy="1872208"/>
              </a:xfrm>
              <a:prstGeom prst="ellipse">
                <a:avLst/>
              </a:prstGeom>
              <a:solidFill>
                <a:srgbClr val="00808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 dirty="0"/>
              </a:p>
            </p:txBody>
          </p:sp>
          <p:sp>
            <p:nvSpPr>
              <p:cNvPr id="33" name="32 Elipse"/>
              <p:cNvSpPr/>
              <p:nvPr/>
            </p:nvSpPr>
            <p:spPr>
              <a:xfrm>
                <a:off x="5364088" y="1419622"/>
                <a:ext cx="1512168" cy="1152128"/>
              </a:xfrm>
              <a:prstGeom prst="ellipse">
                <a:avLst/>
              </a:prstGeom>
              <a:solidFill>
                <a:srgbClr val="00808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 dirty="0"/>
              </a:p>
            </p:txBody>
          </p:sp>
        </p:grpSp>
        <p:sp>
          <p:nvSpPr>
            <p:cNvPr id="78" name="77 Elipse"/>
            <p:cNvSpPr/>
            <p:nvPr/>
          </p:nvSpPr>
          <p:spPr>
            <a:xfrm>
              <a:off x="3347860" y="1635647"/>
              <a:ext cx="288032" cy="288032"/>
            </a:xfrm>
            <a:prstGeom prst="ellipse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79" name="78 Elipse"/>
            <p:cNvSpPr/>
            <p:nvPr/>
          </p:nvSpPr>
          <p:spPr>
            <a:xfrm>
              <a:off x="3995936" y="1635646"/>
              <a:ext cx="288032" cy="288032"/>
            </a:xfrm>
            <a:prstGeom prst="ellipse">
              <a:avLst/>
            </a:prstGeom>
            <a:solidFill>
              <a:srgbClr val="00CCFF"/>
            </a:solidFill>
            <a:ln>
              <a:solidFill>
                <a:srgbClr val="00CC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</p:grpSp>
      <p:sp>
        <p:nvSpPr>
          <p:cNvPr id="36" name="35 Rectángulo"/>
          <p:cNvSpPr/>
          <p:nvPr/>
        </p:nvSpPr>
        <p:spPr>
          <a:xfrm rot="5400000" flipV="1">
            <a:off x="3013544" y="2175686"/>
            <a:ext cx="467996" cy="108000"/>
          </a:xfrm>
          <a:prstGeom prst="rect">
            <a:avLst/>
          </a:prstGeom>
          <a:solidFill>
            <a:srgbClr val="CC0099"/>
          </a:solidFill>
          <a:ln>
            <a:solidFill>
              <a:srgbClr val="CC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7" name="36 Rectángulo"/>
          <p:cNvSpPr/>
          <p:nvPr/>
        </p:nvSpPr>
        <p:spPr>
          <a:xfrm rot="5400000" flipV="1">
            <a:off x="3343856" y="2175685"/>
            <a:ext cx="467996" cy="108000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8" name="37 Rectángulo"/>
          <p:cNvSpPr/>
          <p:nvPr/>
        </p:nvSpPr>
        <p:spPr>
          <a:xfrm rot="5400000" flipV="1">
            <a:off x="3694494" y="2175685"/>
            <a:ext cx="467996" cy="108000"/>
          </a:xfrm>
          <a:prstGeom prst="rect">
            <a:avLst/>
          </a:prstGeom>
          <a:solidFill>
            <a:srgbClr val="CC0099"/>
          </a:solidFill>
          <a:ln>
            <a:solidFill>
              <a:srgbClr val="CC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9" name="38 Rectángulo"/>
          <p:cNvSpPr/>
          <p:nvPr/>
        </p:nvSpPr>
        <p:spPr>
          <a:xfrm>
            <a:off x="3131616" y="1995686"/>
            <a:ext cx="1008000" cy="133729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40" name="39 Rectángulo"/>
          <p:cNvSpPr/>
          <p:nvPr/>
        </p:nvSpPr>
        <p:spPr>
          <a:xfrm rot="5400000" flipV="1">
            <a:off x="4021656" y="2175686"/>
            <a:ext cx="467996" cy="108000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43" name="42 Rectángulo"/>
          <p:cNvSpPr/>
          <p:nvPr/>
        </p:nvSpPr>
        <p:spPr>
          <a:xfrm rot="5400000" flipV="1">
            <a:off x="4351968" y="2175685"/>
            <a:ext cx="467996" cy="108000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44" name="43 Rectángulo"/>
          <p:cNvSpPr/>
          <p:nvPr/>
        </p:nvSpPr>
        <p:spPr>
          <a:xfrm rot="5400000" flipV="1">
            <a:off x="4702606" y="2175685"/>
            <a:ext cx="467996" cy="1080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46" name="45 Rectángulo"/>
          <p:cNvSpPr/>
          <p:nvPr/>
        </p:nvSpPr>
        <p:spPr>
          <a:xfrm>
            <a:off x="4139728" y="1995686"/>
            <a:ext cx="1008000" cy="133729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8" name="57 Rectángulo"/>
          <p:cNvSpPr/>
          <p:nvPr/>
        </p:nvSpPr>
        <p:spPr>
          <a:xfrm rot="5400000" flipV="1">
            <a:off x="997432" y="2175686"/>
            <a:ext cx="467996" cy="1080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9" name="58 Rectángulo"/>
          <p:cNvSpPr/>
          <p:nvPr/>
        </p:nvSpPr>
        <p:spPr>
          <a:xfrm rot="5400000" flipV="1">
            <a:off x="1327744" y="2175685"/>
            <a:ext cx="467996" cy="1080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60" name="59 Rectángulo"/>
          <p:cNvSpPr/>
          <p:nvPr/>
        </p:nvSpPr>
        <p:spPr>
          <a:xfrm rot="5400000" flipV="1">
            <a:off x="1678382" y="2175685"/>
            <a:ext cx="467996" cy="108000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0" name="49 Elipse"/>
          <p:cNvSpPr/>
          <p:nvPr/>
        </p:nvSpPr>
        <p:spPr>
          <a:xfrm>
            <a:off x="4859697" y="2690509"/>
            <a:ext cx="385297" cy="385297"/>
          </a:xfrm>
          <a:prstGeom prst="ellipse">
            <a:avLst/>
          </a:prstGeom>
          <a:solidFill>
            <a:srgbClr val="FF0066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1" name="50 Elipse"/>
          <p:cNvSpPr/>
          <p:nvPr/>
        </p:nvSpPr>
        <p:spPr>
          <a:xfrm>
            <a:off x="5726614" y="2690509"/>
            <a:ext cx="385297" cy="385297"/>
          </a:xfrm>
          <a:prstGeom prst="ellipse">
            <a:avLst/>
          </a:prstGeom>
          <a:solidFill>
            <a:srgbClr val="FF0066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61" name="60 Rectángulo"/>
          <p:cNvSpPr/>
          <p:nvPr/>
        </p:nvSpPr>
        <p:spPr>
          <a:xfrm>
            <a:off x="1115504" y="1995686"/>
            <a:ext cx="1008000" cy="133729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62" name="61 Rectángulo"/>
          <p:cNvSpPr/>
          <p:nvPr/>
        </p:nvSpPr>
        <p:spPr>
          <a:xfrm rot="5400000" flipV="1">
            <a:off x="2005545" y="2175686"/>
            <a:ext cx="467996" cy="108000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63" name="62 Rectángulo"/>
          <p:cNvSpPr/>
          <p:nvPr/>
        </p:nvSpPr>
        <p:spPr>
          <a:xfrm rot="5400000" flipV="1">
            <a:off x="2335857" y="2175685"/>
            <a:ext cx="467996" cy="108000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64" name="63 Rectángulo"/>
          <p:cNvSpPr/>
          <p:nvPr/>
        </p:nvSpPr>
        <p:spPr>
          <a:xfrm rot="5400000" flipV="1">
            <a:off x="2686495" y="2175685"/>
            <a:ext cx="467996" cy="1080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65" name="64 Rectángulo"/>
          <p:cNvSpPr/>
          <p:nvPr/>
        </p:nvSpPr>
        <p:spPr>
          <a:xfrm>
            <a:off x="2123617" y="1995686"/>
            <a:ext cx="1008000" cy="133729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69" name="68 Rectángulo"/>
          <p:cNvSpPr/>
          <p:nvPr/>
        </p:nvSpPr>
        <p:spPr>
          <a:xfrm rot="5400000" flipV="1">
            <a:off x="5039962" y="2175685"/>
            <a:ext cx="467996" cy="108000"/>
          </a:xfrm>
          <a:prstGeom prst="rect">
            <a:avLst/>
          </a:prstGeom>
          <a:solidFill>
            <a:srgbClr val="CC0099"/>
          </a:solidFill>
          <a:ln>
            <a:solidFill>
              <a:srgbClr val="CC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70" name="69 Rectángulo"/>
          <p:cNvSpPr/>
          <p:nvPr/>
        </p:nvSpPr>
        <p:spPr>
          <a:xfrm rot="5400000" flipV="1">
            <a:off x="5370274" y="2175684"/>
            <a:ext cx="467996" cy="108000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71" name="70 Rectángulo"/>
          <p:cNvSpPr/>
          <p:nvPr/>
        </p:nvSpPr>
        <p:spPr>
          <a:xfrm rot="5400000" flipV="1">
            <a:off x="5720912" y="2175684"/>
            <a:ext cx="467996" cy="108000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3" name="52 Rectángulo"/>
          <p:cNvSpPr/>
          <p:nvPr/>
        </p:nvSpPr>
        <p:spPr>
          <a:xfrm>
            <a:off x="5147841" y="1995686"/>
            <a:ext cx="1008000" cy="133729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grpSp>
        <p:nvGrpSpPr>
          <p:cNvPr id="4" name="144 Grupo"/>
          <p:cNvGrpSpPr/>
          <p:nvPr/>
        </p:nvGrpSpPr>
        <p:grpSpPr>
          <a:xfrm rot="19867668">
            <a:off x="3614229" y="2812123"/>
            <a:ext cx="1008000" cy="467998"/>
            <a:chOff x="2771800" y="2859782"/>
            <a:chExt cx="1008000" cy="467998"/>
          </a:xfrm>
        </p:grpSpPr>
        <p:sp>
          <p:nvSpPr>
            <p:cNvPr id="49" name="48 Rectángulo"/>
            <p:cNvSpPr/>
            <p:nvPr/>
          </p:nvSpPr>
          <p:spPr>
            <a:xfrm rot="16200000">
              <a:off x="2653728" y="3039780"/>
              <a:ext cx="467996" cy="108000"/>
            </a:xfrm>
            <a:prstGeom prst="rect">
              <a:avLst/>
            </a:prstGeom>
            <a:solidFill>
              <a:srgbClr val="CC0099"/>
            </a:solidFill>
            <a:ln>
              <a:solidFill>
                <a:srgbClr val="CC00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52" name="51 Rectángulo"/>
            <p:cNvSpPr/>
            <p:nvPr/>
          </p:nvSpPr>
          <p:spPr>
            <a:xfrm rot="16200000">
              <a:off x="2984040" y="3039781"/>
              <a:ext cx="467996" cy="108000"/>
            </a:xfrm>
            <a:prstGeom prst="rect">
              <a:avLst/>
            </a:prstGeom>
            <a:solidFill>
              <a:srgbClr val="CC0099"/>
            </a:solidFill>
            <a:ln>
              <a:solidFill>
                <a:srgbClr val="CC00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66" name="65 Rectángulo"/>
            <p:cNvSpPr/>
            <p:nvPr/>
          </p:nvSpPr>
          <p:spPr>
            <a:xfrm rot="16200000">
              <a:off x="3334678" y="3039781"/>
              <a:ext cx="467996" cy="108000"/>
            </a:xfrm>
            <a:prstGeom prst="rect">
              <a:avLst/>
            </a:prstGeom>
            <a:solidFill>
              <a:srgbClr val="00FF99"/>
            </a:solidFill>
            <a:ln>
              <a:solidFill>
                <a:srgbClr val="00FF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68" name="67 Rectángulo"/>
            <p:cNvSpPr/>
            <p:nvPr/>
          </p:nvSpPr>
          <p:spPr>
            <a:xfrm flipV="1">
              <a:off x="2771800" y="3194051"/>
              <a:ext cx="1008000" cy="133729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</p:grpSp>
      <p:sp>
        <p:nvSpPr>
          <p:cNvPr id="83" name="82 Forma libre"/>
          <p:cNvSpPr/>
          <p:nvPr/>
        </p:nvSpPr>
        <p:spPr>
          <a:xfrm rot="3590110">
            <a:off x="5027421" y="3587992"/>
            <a:ext cx="932329" cy="322730"/>
          </a:xfrm>
          <a:custGeom>
            <a:avLst/>
            <a:gdLst>
              <a:gd name="connsiteX0" fmla="*/ 0 w 932329"/>
              <a:gd name="connsiteY0" fmla="*/ 53789 h 322730"/>
              <a:gd name="connsiteX1" fmla="*/ 62753 w 932329"/>
              <a:gd name="connsiteY1" fmla="*/ 322730 h 322730"/>
              <a:gd name="connsiteX2" fmla="*/ 233082 w 932329"/>
              <a:gd name="connsiteY2" fmla="*/ 0 h 322730"/>
              <a:gd name="connsiteX3" fmla="*/ 259976 w 932329"/>
              <a:gd name="connsiteY3" fmla="*/ 277906 h 322730"/>
              <a:gd name="connsiteX4" fmla="*/ 412376 w 932329"/>
              <a:gd name="connsiteY4" fmla="*/ 98612 h 322730"/>
              <a:gd name="connsiteX5" fmla="*/ 206188 w 932329"/>
              <a:gd name="connsiteY5" fmla="*/ 71718 h 322730"/>
              <a:gd name="connsiteX6" fmla="*/ 493059 w 932329"/>
              <a:gd name="connsiteY6" fmla="*/ 313765 h 322730"/>
              <a:gd name="connsiteX7" fmla="*/ 770965 w 932329"/>
              <a:gd name="connsiteY7" fmla="*/ 98612 h 322730"/>
              <a:gd name="connsiteX8" fmla="*/ 842682 w 932329"/>
              <a:gd name="connsiteY8" fmla="*/ 35859 h 322730"/>
              <a:gd name="connsiteX9" fmla="*/ 609600 w 932329"/>
              <a:gd name="connsiteY9" fmla="*/ 80683 h 322730"/>
              <a:gd name="connsiteX10" fmla="*/ 887506 w 932329"/>
              <a:gd name="connsiteY10" fmla="*/ 259977 h 322730"/>
              <a:gd name="connsiteX11" fmla="*/ 932329 w 932329"/>
              <a:gd name="connsiteY11" fmla="*/ 233083 h 322730"/>
              <a:gd name="connsiteX12" fmla="*/ 923365 w 932329"/>
              <a:gd name="connsiteY12" fmla="*/ 71718 h 3227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32329" h="322730">
                <a:moveTo>
                  <a:pt x="0" y="53789"/>
                </a:moveTo>
                <a:lnTo>
                  <a:pt x="62753" y="322730"/>
                </a:lnTo>
                <a:lnTo>
                  <a:pt x="233082" y="0"/>
                </a:lnTo>
                <a:lnTo>
                  <a:pt x="259976" y="277906"/>
                </a:lnTo>
                <a:lnTo>
                  <a:pt x="412376" y="98612"/>
                </a:lnTo>
                <a:lnTo>
                  <a:pt x="206188" y="71718"/>
                </a:lnTo>
                <a:lnTo>
                  <a:pt x="493059" y="313765"/>
                </a:lnTo>
                <a:lnTo>
                  <a:pt x="770965" y="98612"/>
                </a:lnTo>
                <a:lnTo>
                  <a:pt x="842682" y="35859"/>
                </a:lnTo>
                <a:lnTo>
                  <a:pt x="609600" y="80683"/>
                </a:lnTo>
                <a:lnTo>
                  <a:pt x="887506" y="259977"/>
                </a:lnTo>
                <a:lnTo>
                  <a:pt x="932329" y="233083"/>
                </a:lnTo>
                <a:lnTo>
                  <a:pt x="923365" y="71718"/>
                </a:lnTo>
              </a:path>
            </a:pathLst>
          </a:custGeom>
          <a:ln w="76200"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5" name="44 Rectángulo"/>
          <p:cNvSpPr/>
          <p:nvPr/>
        </p:nvSpPr>
        <p:spPr>
          <a:xfrm rot="5400000" flipV="1">
            <a:off x="-10568" y="2175686"/>
            <a:ext cx="467996" cy="108000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47" name="46 Rectángulo"/>
          <p:cNvSpPr/>
          <p:nvPr/>
        </p:nvSpPr>
        <p:spPr>
          <a:xfrm rot="5400000" flipV="1">
            <a:off x="319744" y="2175685"/>
            <a:ext cx="467996" cy="108000"/>
          </a:xfrm>
          <a:prstGeom prst="rect">
            <a:avLst/>
          </a:prstGeom>
          <a:solidFill>
            <a:srgbClr val="CC0099"/>
          </a:solidFill>
          <a:ln>
            <a:solidFill>
              <a:srgbClr val="CC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48" name="47 Rectángulo"/>
          <p:cNvSpPr/>
          <p:nvPr/>
        </p:nvSpPr>
        <p:spPr>
          <a:xfrm rot="5400000" flipV="1">
            <a:off x="670382" y="2175685"/>
            <a:ext cx="467996" cy="108000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4" name="53 Rectángulo"/>
          <p:cNvSpPr/>
          <p:nvPr/>
        </p:nvSpPr>
        <p:spPr>
          <a:xfrm>
            <a:off x="107504" y="1995686"/>
            <a:ext cx="1008000" cy="133729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5" name="54 CuadroTexto"/>
          <p:cNvSpPr txBox="1"/>
          <p:nvPr/>
        </p:nvSpPr>
        <p:spPr>
          <a:xfrm>
            <a:off x="5076056" y="1385307"/>
            <a:ext cx="108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b="1" dirty="0" smtClean="0">
                <a:solidFill>
                  <a:srgbClr val="CC0099"/>
                </a:solidFill>
              </a:rPr>
              <a:t>U</a:t>
            </a:r>
            <a:r>
              <a:rPr lang="es-ES" sz="3600" b="1" dirty="0" smtClean="0">
                <a:solidFill>
                  <a:srgbClr val="00FF99"/>
                </a:solidFill>
              </a:rPr>
              <a:t>G</a:t>
            </a:r>
            <a:r>
              <a:rPr lang="es-ES" sz="3600" b="1" dirty="0" smtClean="0">
                <a:solidFill>
                  <a:srgbClr val="FF6600"/>
                </a:solidFill>
              </a:rPr>
              <a:t>A</a:t>
            </a:r>
            <a:endParaRPr lang="es-ES" sz="3600" b="1" dirty="0">
              <a:solidFill>
                <a:srgbClr val="00FF99"/>
              </a:solidFill>
            </a:endParaRPr>
          </a:p>
        </p:txBody>
      </p:sp>
      <p:sp>
        <p:nvSpPr>
          <p:cNvPr id="56" name="55 CuadroTexto"/>
          <p:cNvSpPr txBox="1"/>
          <p:nvPr/>
        </p:nvSpPr>
        <p:spPr>
          <a:xfrm>
            <a:off x="5076056" y="555526"/>
            <a:ext cx="108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b="1" dirty="0" smtClean="0">
                <a:solidFill>
                  <a:srgbClr val="CC0099"/>
                </a:solidFill>
              </a:rPr>
              <a:t>U</a:t>
            </a:r>
            <a:r>
              <a:rPr lang="es-ES" sz="3600" b="1" dirty="0" smtClean="0">
                <a:solidFill>
                  <a:srgbClr val="FF6600"/>
                </a:solidFill>
              </a:rPr>
              <a:t>AA</a:t>
            </a:r>
            <a:endParaRPr lang="es-ES" sz="3600" b="1" dirty="0">
              <a:solidFill>
                <a:srgbClr val="00FF99"/>
              </a:solidFill>
            </a:endParaRPr>
          </a:p>
        </p:txBody>
      </p:sp>
      <p:sp>
        <p:nvSpPr>
          <p:cNvPr id="57" name="56 CuadroTexto"/>
          <p:cNvSpPr txBox="1"/>
          <p:nvPr/>
        </p:nvSpPr>
        <p:spPr>
          <a:xfrm>
            <a:off x="5076056" y="953259"/>
            <a:ext cx="108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b="1" dirty="0" smtClean="0">
                <a:solidFill>
                  <a:srgbClr val="CC0099"/>
                </a:solidFill>
              </a:rPr>
              <a:t>U</a:t>
            </a:r>
            <a:r>
              <a:rPr lang="es-ES" sz="3600" b="1" dirty="0" smtClean="0">
                <a:solidFill>
                  <a:srgbClr val="FF6600"/>
                </a:solidFill>
              </a:rPr>
              <a:t>A</a:t>
            </a:r>
            <a:r>
              <a:rPr lang="es-ES" sz="3600" b="1" dirty="0" smtClean="0">
                <a:solidFill>
                  <a:srgbClr val="00FF99"/>
                </a:solidFill>
              </a:rPr>
              <a:t>G</a:t>
            </a:r>
            <a:endParaRPr lang="es-ES" sz="3600" b="1" dirty="0">
              <a:solidFill>
                <a:srgbClr val="00FF99"/>
              </a:solidFill>
            </a:endParaRPr>
          </a:p>
        </p:txBody>
      </p:sp>
      <p:sp>
        <p:nvSpPr>
          <p:cNvPr id="67" name="66 Octágono"/>
          <p:cNvSpPr/>
          <p:nvPr/>
        </p:nvSpPr>
        <p:spPr>
          <a:xfrm>
            <a:off x="5220072" y="2499742"/>
            <a:ext cx="864096" cy="828144"/>
          </a:xfrm>
          <a:prstGeom prst="octagon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400" dirty="0"/>
          </a:p>
        </p:txBody>
      </p:sp>
      <p:sp>
        <p:nvSpPr>
          <p:cNvPr id="72" name="71 CuadroTexto"/>
          <p:cNvSpPr txBox="1"/>
          <p:nvPr/>
        </p:nvSpPr>
        <p:spPr>
          <a:xfrm>
            <a:off x="5148064" y="2643758"/>
            <a:ext cx="11521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b="1" dirty="0" smtClean="0">
                <a:solidFill>
                  <a:schemeClr val="bg1"/>
                </a:solidFill>
              </a:rPr>
              <a:t>STOP</a:t>
            </a:r>
            <a:endParaRPr lang="es-ES" sz="3200" b="1" dirty="0">
              <a:solidFill>
                <a:schemeClr val="bg1"/>
              </a:solidFill>
            </a:endParaRPr>
          </a:p>
        </p:txBody>
      </p:sp>
      <p:sp>
        <p:nvSpPr>
          <p:cNvPr id="75" name="74 Forma libre"/>
          <p:cNvSpPr/>
          <p:nvPr/>
        </p:nvSpPr>
        <p:spPr>
          <a:xfrm rot="19872103">
            <a:off x="4738271" y="2931790"/>
            <a:ext cx="306000" cy="1366786"/>
          </a:xfrm>
          <a:custGeom>
            <a:avLst/>
            <a:gdLst>
              <a:gd name="connsiteX0" fmla="*/ 125506 w 233083"/>
              <a:gd name="connsiteY0" fmla="*/ 0 h 1411941"/>
              <a:gd name="connsiteX1" fmla="*/ 125506 w 233083"/>
              <a:gd name="connsiteY1" fmla="*/ 376517 h 1411941"/>
              <a:gd name="connsiteX2" fmla="*/ 0 w 233083"/>
              <a:gd name="connsiteY2" fmla="*/ 367553 h 1411941"/>
              <a:gd name="connsiteX3" fmla="*/ 8965 w 233083"/>
              <a:gd name="connsiteY3" fmla="*/ 555811 h 1411941"/>
              <a:gd name="connsiteX4" fmla="*/ 107577 w 233083"/>
              <a:gd name="connsiteY4" fmla="*/ 555811 h 1411941"/>
              <a:gd name="connsiteX5" fmla="*/ 107577 w 233083"/>
              <a:gd name="connsiteY5" fmla="*/ 950258 h 1411941"/>
              <a:gd name="connsiteX6" fmla="*/ 0 w 233083"/>
              <a:gd name="connsiteY6" fmla="*/ 959223 h 1411941"/>
              <a:gd name="connsiteX7" fmla="*/ 8965 w 233083"/>
              <a:gd name="connsiteY7" fmla="*/ 1129553 h 1411941"/>
              <a:gd name="connsiteX8" fmla="*/ 98612 w 233083"/>
              <a:gd name="connsiteY8" fmla="*/ 1129553 h 1411941"/>
              <a:gd name="connsiteX9" fmla="*/ 98612 w 233083"/>
              <a:gd name="connsiteY9" fmla="*/ 1299882 h 1411941"/>
              <a:gd name="connsiteX10" fmla="*/ 233083 w 233083"/>
              <a:gd name="connsiteY10" fmla="*/ 1192306 h 1411941"/>
              <a:gd name="connsiteX0" fmla="*/ 125506 w 125506"/>
              <a:gd name="connsiteY0" fmla="*/ 0 h 1299882"/>
              <a:gd name="connsiteX1" fmla="*/ 125506 w 125506"/>
              <a:gd name="connsiteY1" fmla="*/ 376517 h 1299882"/>
              <a:gd name="connsiteX2" fmla="*/ 0 w 125506"/>
              <a:gd name="connsiteY2" fmla="*/ 367553 h 1299882"/>
              <a:gd name="connsiteX3" fmla="*/ 8965 w 125506"/>
              <a:gd name="connsiteY3" fmla="*/ 555811 h 1299882"/>
              <a:gd name="connsiteX4" fmla="*/ 107577 w 125506"/>
              <a:gd name="connsiteY4" fmla="*/ 555811 h 1299882"/>
              <a:gd name="connsiteX5" fmla="*/ 107577 w 125506"/>
              <a:gd name="connsiteY5" fmla="*/ 950258 h 1299882"/>
              <a:gd name="connsiteX6" fmla="*/ 0 w 125506"/>
              <a:gd name="connsiteY6" fmla="*/ 959223 h 1299882"/>
              <a:gd name="connsiteX7" fmla="*/ 8965 w 125506"/>
              <a:gd name="connsiteY7" fmla="*/ 1129553 h 1299882"/>
              <a:gd name="connsiteX8" fmla="*/ 98612 w 125506"/>
              <a:gd name="connsiteY8" fmla="*/ 1129553 h 1299882"/>
              <a:gd name="connsiteX9" fmla="*/ 98612 w 125506"/>
              <a:gd name="connsiteY9" fmla="*/ 1299882 h 1299882"/>
              <a:gd name="connsiteX0" fmla="*/ 125506 w 125506"/>
              <a:gd name="connsiteY0" fmla="*/ 0 h 1331258"/>
              <a:gd name="connsiteX1" fmla="*/ 125506 w 125506"/>
              <a:gd name="connsiteY1" fmla="*/ 376517 h 1331258"/>
              <a:gd name="connsiteX2" fmla="*/ 0 w 125506"/>
              <a:gd name="connsiteY2" fmla="*/ 367553 h 1331258"/>
              <a:gd name="connsiteX3" fmla="*/ 8965 w 125506"/>
              <a:gd name="connsiteY3" fmla="*/ 555811 h 1331258"/>
              <a:gd name="connsiteX4" fmla="*/ 107577 w 125506"/>
              <a:gd name="connsiteY4" fmla="*/ 555811 h 1331258"/>
              <a:gd name="connsiteX5" fmla="*/ 107577 w 125506"/>
              <a:gd name="connsiteY5" fmla="*/ 950258 h 1331258"/>
              <a:gd name="connsiteX6" fmla="*/ 0 w 125506"/>
              <a:gd name="connsiteY6" fmla="*/ 959223 h 1331258"/>
              <a:gd name="connsiteX7" fmla="*/ 8965 w 125506"/>
              <a:gd name="connsiteY7" fmla="*/ 1129553 h 1331258"/>
              <a:gd name="connsiteX8" fmla="*/ 98612 w 125506"/>
              <a:gd name="connsiteY8" fmla="*/ 1129553 h 1331258"/>
              <a:gd name="connsiteX9" fmla="*/ 98612 w 125506"/>
              <a:gd name="connsiteY9" fmla="*/ 1299882 h 1331258"/>
              <a:gd name="connsiteX10" fmla="*/ 89647 w 125506"/>
              <a:gd name="connsiteY10" fmla="*/ 1317811 h 1331258"/>
              <a:gd name="connsiteX0" fmla="*/ 125506 w 249178"/>
              <a:gd name="connsiteY0" fmla="*/ 0 h 1331258"/>
              <a:gd name="connsiteX1" fmla="*/ 125506 w 249178"/>
              <a:gd name="connsiteY1" fmla="*/ 376517 h 1331258"/>
              <a:gd name="connsiteX2" fmla="*/ 0 w 249178"/>
              <a:gd name="connsiteY2" fmla="*/ 367553 h 1331258"/>
              <a:gd name="connsiteX3" fmla="*/ 8965 w 249178"/>
              <a:gd name="connsiteY3" fmla="*/ 555811 h 1331258"/>
              <a:gd name="connsiteX4" fmla="*/ 107577 w 249178"/>
              <a:gd name="connsiteY4" fmla="*/ 555811 h 1331258"/>
              <a:gd name="connsiteX5" fmla="*/ 107577 w 249178"/>
              <a:gd name="connsiteY5" fmla="*/ 950258 h 1331258"/>
              <a:gd name="connsiteX6" fmla="*/ 0 w 249178"/>
              <a:gd name="connsiteY6" fmla="*/ 959223 h 1331258"/>
              <a:gd name="connsiteX7" fmla="*/ 8965 w 249178"/>
              <a:gd name="connsiteY7" fmla="*/ 1129553 h 1331258"/>
              <a:gd name="connsiteX8" fmla="*/ 98612 w 249178"/>
              <a:gd name="connsiteY8" fmla="*/ 1129553 h 1331258"/>
              <a:gd name="connsiteX9" fmla="*/ 98612 w 249178"/>
              <a:gd name="connsiteY9" fmla="*/ 1299882 h 1331258"/>
              <a:gd name="connsiteX10" fmla="*/ 247310 w 249178"/>
              <a:gd name="connsiteY10" fmla="*/ 1188608 h 1331258"/>
              <a:gd name="connsiteX0" fmla="*/ 125506 w 274204"/>
              <a:gd name="connsiteY0" fmla="*/ 0 h 1331258"/>
              <a:gd name="connsiteX1" fmla="*/ 125506 w 274204"/>
              <a:gd name="connsiteY1" fmla="*/ 376517 h 1331258"/>
              <a:gd name="connsiteX2" fmla="*/ 0 w 274204"/>
              <a:gd name="connsiteY2" fmla="*/ 367553 h 1331258"/>
              <a:gd name="connsiteX3" fmla="*/ 8965 w 274204"/>
              <a:gd name="connsiteY3" fmla="*/ 555811 h 1331258"/>
              <a:gd name="connsiteX4" fmla="*/ 107577 w 274204"/>
              <a:gd name="connsiteY4" fmla="*/ 555811 h 1331258"/>
              <a:gd name="connsiteX5" fmla="*/ 107577 w 274204"/>
              <a:gd name="connsiteY5" fmla="*/ 950258 h 1331258"/>
              <a:gd name="connsiteX6" fmla="*/ 0 w 274204"/>
              <a:gd name="connsiteY6" fmla="*/ 959223 h 1331258"/>
              <a:gd name="connsiteX7" fmla="*/ 8965 w 274204"/>
              <a:gd name="connsiteY7" fmla="*/ 1129553 h 1331258"/>
              <a:gd name="connsiteX8" fmla="*/ 98612 w 274204"/>
              <a:gd name="connsiteY8" fmla="*/ 1129553 h 1331258"/>
              <a:gd name="connsiteX9" fmla="*/ 98612 w 274204"/>
              <a:gd name="connsiteY9" fmla="*/ 1299882 h 1331258"/>
              <a:gd name="connsiteX10" fmla="*/ 247310 w 274204"/>
              <a:gd name="connsiteY10" fmla="*/ 1188608 h 1331258"/>
              <a:gd name="connsiteX11" fmla="*/ 259977 w 274204"/>
              <a:gd name="connsiteY11" fmla="*/ 1165411 h 1331258"/>
              <a:gd name="connsiteX0" fmla="*/ 125506 w 274204"/>
              <a:gd name="connsiteY0" fmla="*/ 35528 h 1366786"/>
              <a:gd name="connsiteX1" fmla="*/ 125506 w 274204"/>
              <a:gd name="connsiteY1" fmla="*/ 412045 h 1366786"/>
              <a:gd name="connsiteX2" fmla="*/ 0 w 274204"/>
              <a:gd name="connsiteY2" fmla="*/ 403081 h 1366786"/>
              <a:gd name="connsiteX3" fmla="*/ 8965 w 274204"/>
              <a:gd name="connsiteY3" fmla="*/ 591339 h 1366786"/>
              <a:gd name="connsiteX4" fmla="*/ 107577 w 274204"/>
              <a:gd name="connsiteY4" fmla="*/ 591339 h 1366786"/>
              <a:gd name="connsiteX5" fmla="*/ 107577 w 274204"/>
              <a:gd name="connsiteY5" fmla="*/ 985786 h 1366786"/>
              <a:gd name="connsiteX6" fmla="*/ 0 w 274204"/>
              <a:gd name="connsiteY6" fmla="*/ 994751 h 1366786"/>
              <a:gd name="connsiteX7" fmla="*/ 8965 w 274204"/>
              <a:gd name="connsiteY7" fmla="*/ 1165081 h 1366786"/>
              <a:gd name="connsiteX8" fmla="*/ 98612 w 274204"/>
              <a:gd name="connsiteY8" fmla="*/ 1165081 h 1366786"/>
              <a:gd name="connsiteX9" fmla="*/ 98612 w 274204"/>
              <a:gd name="connsiteY9" fmla="*/ 1335410 h 1366786"/>
              <a:gd name="connsiteX10" fmla="*/ 247310 w 274204"/>
              <a:gd name="connsiteY10" fmla="*/ 1224136 h 1366786"/>
              <a:gd name="connsiteX11" fmla="*/ 247310 w 274204"/>
              <a:gd name="connsiteY11" fmla="*/ 0 h 13667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74204" h="1366786">
                <a:moveTo>
                  <a:pt x="125506" y="35528"/>
                </a:moveTo>
                <a:lnTo>
                  <a:pt x="125506" y="412045"/>
                </a:lnTo>
                <a:lnTo>
                  <a:pt x="0" y="403081"/>
                </a:lnTo>
                <a:lnTo>
                  <a:pt x="8965" y="591339"/>
                </a:lnTo>
                <a:lnTo>
                  <a:pt x="107577" y="591339"/>
                </a:lnTo>
                <a:lnTo>
                  <a:pt x="107577" y="985786"/>
                </a:lnTo>
                <a:lnTo>
                  <a:pt x="0" y="994751"/>
                </a:lnTo>
                <a:lnTo>
                  <a:pt x="8965" y="1165081"/>
                </a:lnTo>
                <a:lnTo>
                  <a:pt x="98612" y="1165081"/>
                </a:lnTo>
                <a:lnTo>
                  <a:pt x="98612" y="1335410"/>
                </a:lnTo>
                <a:cubicBezTo>
                  <a:pt x="97118" y="1366786"/>
                  <a:pt x="249178" y="1220401"/>
                  <a:pt x="247310" y="1224136"/>
                </a:cubicBezTo>
                <a:cubicBezTo>
                  <a:pt x="274204" y="1201724"/>
                  <a:pt x="244671" y="4833"/>
                  <a:pt x="247310" y="0"/>
                </a:cubicBezTo>
              </a:path>
            </a:pathLst>
          </a:custGeom>
          <a:solidFill>
            <a:srgbClr val="FFFF00"/>
          </a:solidFill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5" name="75 Grupo"/>
          <p:cNvGrpSpPr/>
          <p:nvPr/>
        </p:nvGrpSpPr>
        <p:grpSpPr>
          <a:xfrm>
            <a:off x="2835325" y="4443958"/>
            <a:ext cx="4616995" cy="627965"/>
            <a:chOff x="4283968" y="4248041"/>
            <a:chExt cx="4616995" cy="627965"/>
          </a:xfrm>
        </p:grpSpPr>
        <p:grpSp>
          <p:nvGrpSpPr>
            <p:cNvPr id="6" name="81 Grupo"/>
            <p:cNvGrpSpPr/>
            <p:nvPr/>
          </p:nvGrpSpPr>
          <p:grpSpPr>
            <a:xfrm>
              <a:off x="4283968" y="4248041"/>
              <a:ext cx="3698367" cy="627965"/>
              <a:chOff x="4040294" y="4248041"/>
              <a:chExt cx="3698367" cy="627965"/>
            </a:xfrm>
          </p:grpSpPr>
          <p:grpSp>
            <p:nvGrpSpPr>
              <p:cNvPr id="7" name="84 Grupo"/>
              <p:cNvGrpSpPr/>
              <p:nvPr/>
            </p:nvGrpSpPr>
            <p:grpSpPr>
              <a:xfrm>
                <a:off x="4040294" y="4248041"/>
                <a:ext cx="2835962" cy="627965"/>
                <a:chOff x="3903550" y="4248041"/>
                <a:chExt cx="2835962" cy="627965"/>
              </a:xfrm>
            </p:grpSpPr>
            <p:grpSp>
              <p:nvGrpSpPr>
                <p:cNvPr id="8" name="89 Grupo"/>
                <p:cNvGrpSpPr/>
                <p:nvPr/>
              </p:nvGrpSpPr>
              <p:grpSpPr>
                <a:xfrm>
                  <a:off x="3903550" y="4248041"/>
                  <a:ext cx="2735974" cy="627965"/>
                  <a:chOff x="3903550" y="4248041"/>
                  <a:chExt cx="2735974" cy="627965"/>
                </a:xfrm>
              </p:grpSpPr>
              <p:sp>
                <p:nvSpPr>
                  <p:cNvPr id="95" name="94 CuadroTexto"/>
                  <p:cNvSpPr txBox="1"/>
                  <p:nvPr/>
                </p:nvSpPr>
                <p:spPr>
                  <a:xfrm rot="2586040">
                    <a:off x="5919455" y="4258349"/>
                    <a:ext cx="720069" cy="584775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s-ES" sz="3200" dirty="0" smtClean="0">
                        <a:solidFill>
                          <a:srgbClr val="FF0066"/>
                        </a:solidFill>
                      </a:rPr>
                      <a:t>Ser</a:t>
                    </a:r>
                    <a:endParaRPr lang="es-ES" sz="3200" dirty="0">
                      <a:solidFill>
                        <a:srgbClr val="FF0066"/>
                      </a:solidFill>
                    </a:endParaRPr>
                  </a:p>
                </p:txBody>
              </p:sp>
              <p:grpSp>
                <p:nvGrpSpPr>
                  <p:cNvPr id="9" name="79 Grupo"/>
                  <p:cNvGrpSpPr/>
                  <p:nvPr/>
                </p:nvGrpSpPr>
                <p:grpSpPr>
                  <a:xfrm>
                    <a:off x="3903550" y="4248041"/>
                    <a:ext cx="1964594" cy="627965"/>
                    <a:chOff x="3840491" y="4248041"/>
                    <a:chExt cx="1964594" cy="627965"/>
                  </a:xfrm>
                </p:grpSpPr>
                <p:grpSp>
                  <p:nvGrpSpPr>
                    <p:cNvPr id="10" name="51 Grupo"/>
                    <p:cNvGrpSpPr/>
                    <p:nvPr/>
                  </p:nvGrpSpPr>
                  <p:grpSpPr>
                    <a:xfrm rot="19062422">
                      <a:off x="3840491" y="4248041"/>
                      <a:ext cx="1094744" cy="627965"/>
                      <a:chOff x="4397943" y="3590704"/>
                      <a:chExt cx="1094744" cy="627965"/>
                    </a:xfrm>
                  </p:grpSpPr>
                  <p:sp>
                    <p:nvSpPr>
                      <p:cNvPr id="102" name="101 Cheurón"/>
                      <p:cNvSpPr/>
                      <p:nvPr/>
                    </p:nvSpPr>
                    <p:spPr>
                      <a:xfrm rot="2580543">
                        <a:off x="4397943" y="3590704"/>
                        <a:ext cx="1094744" cy="554379"/>
                      </a:xfrm>
                      <a:prstGeom prst="chevron">
                        <a:avLst/>
                      </a:prstGeom>
                      <a:solidFill>
                        <a:srgbClr val="FF0066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s-ES">
                          <a:solidFill>
                            <a:schemeClr val="tx1"/>
                          </a:solidFill>
                        </a:endParaRPr>
                      </a:p>
                    </p:txBody>
                  </p:sp>
                  <p:sp>
                    <p:nvSpPr>
                      <p:cNvPr id="103" name="102 CuadroTexto"/>
                      <p:cNvSpPr txBox="1"/>
                      <p:nvPr/>
                    </p:nvSpPr>
                    <p:spPr>
                      <a:xfrm rot="2586040">
                        <a:off x="4530427" y="3633894"/>
                        <a:ext cx="890372" cy="584775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none" rtlCol="0">
                        <a:spAutoFit/>
                      </a:bodyPr>
                      <a:lstStyle/>
                      <a:p>
                        <a:r>
                          <a:rPr lang="es-ES" sz="3200" dirty="0" smtClean="0"/>
                          <a:t>Met</a:t>
                        </a:r>
                        <a:endParaRPr lang="es-ES" sz="3200" dirty="0"/>
                      </a:p>
                    </p:txBody>
                  </p:sp>
                </p:grpSp>
                <p:grpSp>
                  <p:nvGrpSpPr>
                    <p:cNvPr id="11" name="71 Grupo"/>
                    <p:cNvGrpSpPr/>
                    <p:nvPr/>
                  </p:nvGrpSpPr>
                  <p:grpSpPr>
                    <a:xfrm rot="19002165">
                      <a:off x="4710341" y="4248041"/>
                      <a:ext cx="1094744" cy="627965"/>
                      <a:chOff x="4397943" y="3590704"/>
                      <a:chExt cx="1094744" cy="627965"/>
                    </a:xfrm>
                  </p:grpSpPr>
                  <p:sp>
                    <p:nvSpPr>
                      <p:cNvPr id="100" name="99 Cheurón"/>
                      <p:cNvSpPr/>
                      <p:nvPr/>
                    </p:nvSpPr>
                    <p:spPr>
                      <a:xfrm rot="2580543">
                        <a:off x="4397943" y="3590704"/>
                        <a:ext cx="1094744" cy="554379"/>
                      </a:xfrm>
                      <a:prstGeom prst="chevron">
                        <a:avLst/>
                      </a:prstGeom>
                      <a:solidFill>
                        <a:srgbClr val="FF6600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s-ES">
                          <a:solidFill>
                            <a:schemeClr val="tx1"/>
                          </a:solidFill>
                        </a:endParaRPr>
                      </a:p>
                    </p:txBody>
                  </p:sp>
                  <p:sp>
                    <p:nvSpPr>
                      <p:cNvPr id="101" name="100 CuadroTexto"/>
                      <p:cNvSpPr txBox="1"/>
                      <p:nvPr/>
                    </p:nvSpPr>
                    <p:spPr>
                      <a:xfrm rot="2586040">
                        <a:off x="4601248" y="3633894"/>
                        <a:ext cx="748731" cy="584775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none" rtlCol="0">
                        <a:spAutoFit/>
                      </a:bodyPr>
                      <a:lstStyle/>
                      <a:p>
                        <a:r>
                          <a:rPr lang="es-ES" sz="3200" dirty="0" smtClean="0"/>
                          <a:t>Pro</a:t>
                        </a:r>
                        <a:endParaRPr lang="es-ES" sz="3200" dirty="0"/>
                      </a:p>
                    </p:txBody>
                  </p:sp>
                </p:grpSp>
              </p:grpSp>
            </p:grpSp>
            <p:grpSp>
              <p:nvGrpSpPr>
                <p:cNvPr id="12" name="86 Grupo"/>
                <p:cNvGrpSpPr/>
                <p:nvPr/>
              </p:nvGrpSpPr>
              <p:grpSpPr>
                <a:xfrm rot="18963800">
                  <a:off x="5644768" y="4248041"/>
                  <a:ext cx="1094744" cy="627965"/>
                  <a:chOff x="4397943" y="3590704"/>
                  <a:chExt cx="1094744" cy="627965"/>
                </a:xfrm>
              </p:grpSpPr>
              <p:sp>
                <p:nvSpPr>
                  <p:cNvPr id="93" name="92 Cheurón"/>
                  <p:cNvSpPr/>
                  <p:nvPr/>
                </p:nvSpPr>
                <p:spPr>
                  <a:xfrm rot="2580543">
                    <a:off x="4397943" y="3590704"/>
                    <a:ext cx="1094744" cy="554379"/>
                  </a:xfrm>
                  <a:prstGeom prst="chevron">
                    <a:avLst/>
                  </a:prstGeom>
                  <a:solidFill>
                    <a:srgbClr val="00FF99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E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94" name="93 CuadroTexto"/>
                  <p:cNvSpPr txBox="1"/>
                  <p:nvPr/>
                </p:nvSpPr>
                <p:spPr>
                  <a:xfrm rot="2586040">
                    <a:off x="4615579" y="3633894"/>
                    <a:ext cx="720069" cy="584775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s-ES" sz="3200" dirty="0" smtClean="0"/>
                      <a:t>Ser</a:t>
                    </a:r>
                    <a:endParaRPr lang="es-ES" sz="3200" dirty="0"/>
                  </a:p>
                </p:txBody>
              </p:sp>
            </p:grpSp>
          </p:grpSp>
          <p:grpSp>
            <p:nvGrpSpPr>
              <p:cNvPr id="13" name="102 Grupo"/>
              <p:cNvGrpSpPr/>
              <p:nvPr/>
            </p:nvGrpSpPr>
            <p:grpSpPr>
              <a:xfrm>
                <a:off x="6643917" y="4257776"/>
                <a:ext cx="1094744" cy="591985"/>
                <a:chOff x="6643917" y="4257776"/>
                <a:chExt cx="1094744" cy="591985"/>
              </a:xfrm>
            </p:grpSpPr>
            <p:sp>
              <p:nvSpPr>
                <p:cNvPr id="88" name="87 Cheurón"/>
                <p:cNvSpPr/>
                <p:nvPr/>
              </p:nvSpPr>
              <p:spPr>
                <a:xfrm rot="21094">
                  <a:off x="6643917" y="4257776"/>
                  <a:ext cx="1094744" cy="554379"/>
                </a:xfrm>
                <a:prstGeom prst="chevron">
                  <a:avLst/>
                </a:prstGeom>
                <a:solidFill>
                  <a:srgbClr val="FF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E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89" name="88 CuadroTexto"/>
                <p:cNvSpPr txBox="1"/>
                <p:nvPr/>
              </p:nvSpPr>
              <p:spPr>
                <a:xfrm rot="26591">
                  <a:off x="6899086" y="4264986"/>
                  <a:ext cx="694998" cy="58477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s-ES" sz="3200" dirty="0" smtClean="0"/>
                    <a:t>Tyr</a:t>
                  </a:r>
                  <a:endParaRPr lang="es-ES" sz="3200" dirty="0"/>
                </a:p>
              </p:txBody>
            </p:sp>
          </p:grpSp>
        </p:grpSp>
        <p:grpSp>
          <p:nvGrpSpPr>
            <p:cNvPr id="14" name="102 Grupo"/>
            <p:cNvGrpSpPr/>
            <p:nvPr/>
          </p:nvGrpSpPr>
          <p:grpSpPr>
            <a:xfrm rot="18991341">
              <a:off x="7806219" y="4248041"/>
              <a:ext cx="1094744" cy="627965"/>
              <a:chOff x="4397943" y="3590704"/>
              <a:chExt cx="1094744" cy="627965"/>
            </a:xfrm>
          </p:grpSpPr>
          <p:sp>
            <p:nvSpPr>
              <p:cNvPr id="84" name="83 Cheurón"/>
              <p:cNvSpPr/>
              <p:nvPr/>
            </p:nvSpPr>
            <p:spPr>
              <a:xfrm rot="2580543">
                <a:off x="4397943" y="3590704"/>
                <a:ext cx="1094744" cy="554379"/>
              </a:xfrm>
              <a:prstGeom prst="chevron">
                <a:avLst/>
              </a:prstGeom>
              <a:solidFill>
                <a:srgbClr val="00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>
                  <a:solidFill>
                    <a:schemeClr val="tx1"/>
                  </a:solidFill>
                </a:endParaRPr>
              </a:p>
            </p:txBody>
          </p:sp>
          <p:sp>
            <p:nvSpPr>
              <p:cNvPr id="85" name="84 CuadroTexto"/>
              <p:cNvSpPr txBox="1"/>
              <p:nvPr/>
            </p:nvSpPr>
            <p:spPr>
              <a:xfrm rot="2586040">
                <a:off x="4576306" y="3633894"/>
                <a:ext cx="798617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ES" sz="3200" dirty="0" smtClean="0"/>
                  <a:t>Asn</a:t>
                </a:r>
                <a:endParaRPr lang="es-ES" sz="3200" dirty="0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27 Recortar rectángulo de esquina sencilla"/>
          <p:cNvSpPr/>
          <p:nvPr/>
        </p:nvSpPr>
        <p:spPr>
          <a:xfrm rot="10800000" flipH="1">
            <a:off x="-176" y="0"/>
            <a:ext cx="4140128" cy="612000"/>
          </a:xfrm>
          <a:prstGeom prst="snip1Rect">
            <a:avLst>
              <a:gd name="adj" fmla="val 39534"/>
            </a:avLst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0" name="29 CuadroTexto"/>
          <p:cNvSpPr txBox="1"/>
          <p:nvPr/>
        </p:nvSpPr>
        <p:spPr>
          <a:xfrm>
            <a:off x="254460" y="51470"/>
            <a:ext cx="35974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 smtClean="0"/>
              <a:t>TRADUCCIÓN DEL ADN</a:t>
            </a:r>
            <a:endParaRPr lang="es-ES" sz="2800" b="1" dirty="0"/>
          </a:p>
        </p:txBody>
      </p:sp>
      <p:sp>
        <p:nvSpPr>
          <p:cNvPr id="40" name="39 Rectángulo"/>
          <p:cNvSpPr/>
          <p:nvPr/>
        </p:nvSpPr>
        <p:spPr>
          <a:xfrm rot="5400000" flipV="1">
            <a:off x="-10568" y="2175686"/>
            <a:ext cx="467996" cy="108000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43" name="42 Rectángulo"/>
          <p:cNvSpPr/>
          <p:nvPr/>
        </p:nvSpPr>
        <p:spPr>
          <a:xfrm rot="5400000" flipV="1">
            <a:off x="319744" y="2175685"/>
            <a:ext cx="467996" cy="108000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44" name="43 Rectángulo"/>
          <p:cNvSpPr/>
          <p:nvPr/>
        </p:nvSpPr>
        <p:spPr>
          <a:xfrm rot="5400000" flipV="1">
            <a:off x="670382" y="2175685"/>
            <a:ext cx="467996" cy="1080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46" name="45 Rectángulo"/>
          <p:cNvSpPr/>
          <p:nvPr/>
        </p:nvSpPr>
        <p:spPr>
          <a:xfrm>
            <a:off x="107504" y="1995686"/>
            <a:ext cx="1008000" cy="133729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69" name="68 Rectángulo"/>
          <p:cNvSpPr/>
          <p:nvPr/>
        </p:nvSpPr>
        <p:spPr>
          <a:xfrm rot="5400000" flipV="1">
            <a:off x="1007738" y="2175685"/>
            <a:ext cx="467996" cy="108000"/>
          </a:xfrm>
          <a:prstGeom prst="rect">
            <a:avLst/>
          </a:prstGeom>
          <a:solidFill>
            <a:srgbClr val="CC0099"/>
          </a:solidFill>
          <a:ln>
            <a:solidFill>
              <a:srgbClr val="CC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70" name="69 Rectángulo"/>
          <p:cNvSpPr/>
          <p:nvPr/>
        </p:nvSpPr>
        <p:spPr>
          <a:xfrm rot="5400000" flipV="1">
            <a:off x="1338050" y="2175684"/>
            <a:ext cx="467996" cy="108000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71" name="70 Rectángulo"/>
          <p:cNvSpPr/>
          <p:nvPr/>
        </p:nvSpPr>
        <p:spPr>
          <a:xfrm rot="5400000" flipV="1">
            <a:off x="1688688" y="2175684"/>
            <a:ext cx="467996" cy="108000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3" name="52 Rectángulo"/>
          <p:cNvSpPr/>
          <p:nvPr/>
        </p:nvSpPr>
        <p:spPr>
          <a:xfrm>
            <a:off x="1115617" y="1995686"/>
            <a:ext cx="1008000" cy="133729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grpSp>
        <p:nvGrpSpPr>
          <p:cNvPr id="2" name="28 Grupo"/>
          <p:cNvGrpSpPr/>
          <p:nvPr/>
        </p:nvGrpSpPr>
        <p:grpSpPr>
          <a:xfrm rot="425716">
            <a:off x="4179076" y="664193"/>
            <a:ext cx="2022807" cy="1717195"/>
            <a:chOff x="3460040" y="555526"/>
            <a:chExt cx="2022807" cy="1717195"/>
          </a:xfrm>
        </p:grpSpPr>
        <p:sp>
          <p:nvSpPr>
            <p:cNvPr id="33" name="32 Elipse"/>
            <p:cNvSpPr/>
            <p:nvPr/>
          </p:nvSpPr>
          <p:spPr>
            <a:xfrm>
              <a:off x="3460040" y="555526"/>
              <a:ext cx="2022807" cy="1541189"/>
            </a:xfrm>
            <a:prstGeom prst="ellipse">
              <a:avLst/>
            </a:prstGeom>
            <a:solidFill>
              <a:srgbClr val="0080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78" name="77 Elipse"/>
            <p:cNvSpPr/>
            <p:nvPr/>
          </p:nvSpPr>
          <p:spPr>
            <a:xfrm>
              <a:off x="3845339" y="1326118"/>
              <a:ext cx="385297" cy="385297"/>
            </a:xfrm>
            <a:prstGeom prst="ellipse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79" name="78 Elipse"/>
            <p:cNvSpPr/>
            <p:nvPr/>
          </p:nvSpPr>
          <p:spPr>
            <a:xfrm>
              <a:off x="4712262" y="1326117"/>
              <a:ext cx="385297" cy="385297"/>
            </a:xfrm>
            <a:prstGeom prst="ellipse">
              <a:avLst/>
            </a:prstGeom>
            <a:solidFill>
              <a:srgbClr val="00CCFF"/>
            </a:solidFill>
            <a:ln>
              <a:solidFill>
                <a:srgbClr val="00CC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34" name="33 Forma libre"/>
            <p:cNvSpPr/>
            <p:nvPr/>
          </p:nvSpPr>
          <p:spPr>
            <a:xfrm>
              <a:off x="3910645" y="1779662"/>
              <a:ext cx="1165411" cy="493059"/>
            </a:xfrm>
            <a:custGeom>
              <a:avLst/>
              <a:gdLst>
                <a:gd name="connsiteX0" fmla="*/ 0 w 1165411"/>
                <a:gd name="connsiteY0" fmla="*/ 0 h 493059"/>
                <a:gd name="connsiteX1" fmla="*/ 0 w 1165411"/>
                <a:gd name="connsiteY1" fmla="*/ 224118 h 493059"/>
                <a:gd name="connsiteX2" fmla="*/ 107576 w 1165411"/>
                <a:gd name="connsiteY2" fmla="*/ 403412 h 493059"/>
                <a:gd name="connsiteX3" fmla="*/ 107576 w 1165411"/>
                <a:gd name="connsiteY3" fmla="*/ 242047 h 493059"/>
                <a:gd name="connsiteX4" fmla="*/ 62753 w 1165411"/>
                <a:gd name="connsiteY4" fmla="*/ 188259 h 493059"/>
                <a:gd name="connsiteX5" fmla="*/ 71717 w 1165411"/>
                <a:gd name="connsiteY5" fmla="*/ 26894 h 493059"/>
                <a:gd name="connsiteX6" fmla="*/ 1066800 w 1165411"/>
                <a:gd name="connsiteY6" fmla="*/ 62753 h 493059"/>
                <a:gd name="connsiteX7" fmla="*/ 1066800 w 1165411"/>
                <a:gd name="connsiteY7" fmla="*/ 251012 h 493059"/>
                <a:gd name="connsiteX8" fmla="*/ 1021976 w 1165411"/>
                <a:gd name="connsiteY8" fmla="*/ 349623 h 493059"/>
                <a:gd name="connsiteX9" fmla="*/ 1021976 w 1165411"/>
                <a:gd name="connsiteY9" fmla="*/ 493059 h 493059"/>
                <a:gd name="connsiteX10" fmla="*/ 1066800 w 1165411"/>
                <a:gd name="connsiteY10" fmla="*/ 394447 h 493059"/>
                <a:gd name="connsiteX11" fmla="*/ 1102659 w 1165411"/>
                <a:gd name="connsiteY11" fmla="*/ 475129 h 493059"/>
                <a:gd name="connsiteX12" fmla="*/ 1156447 w 1165411"/>
                <a:gd name="connsiteY12" fmla="*/ 277906 h 493059"/>
                <a:gd name="connsiteX13" fmla="*/ 1165411 w 1165411"/>
                <a:gd name="connsiteY13" fmla="*/ 0 h 493059"/>
                <a:gd name="connsiteX14" fmla="*/ 0 w 1165411"/>
                <a:gd name="connsiteY14" fmla="*/ 0 h 4930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165411" h="493059">
                  <a:moveTo>
                    <a:pt x="0" y="0"/>
                  </a:moveTo>
                  <a:lnTo>
                    <a:pt x="0" y="224118"/>
                  </a:lnTo>
                  <a:lnTo>
                    <a:pt x="107576" y="403412"/>
                  </a:lnTo>
                  <a:lnTo>
                    <a:pt x="107576" y="242047"/>
                  </a:lnTo>
                  <a:lnTo>
                    <a:pt x="62753" y="188259"/>
                  </a:lnTo>
                  <a:lnTo>
                    <a:pt x="71717" y="26894"/>
                  </a:lnTo>
                  <a:lnTo>
                    <a:pt x="1066800" y="62753"/>
                  </a:lnTo>
                  <a:lnTo>
                    <a:pt x="1066800" y="251012"/>
                  </a:lnTo>
                  <a:lnTo>
                    <a:pt x="1021976" y="349623"/>
                  </a:lnTo>
                  <a:lnTo>
                    <a:pt x="1021976" y="493059"/>
                  </a:lnTo>
                  <a:lnTo>
                    <a:pt x="1066800" y="394447"/>
                  </a:lnTo>
                  <a:lnTo>
                    <a:pt x="1102659" y="475129"/>
                  </a:lnTo>
                  <a:lnTo>
                    <a:pt x="1156447" y="277906"/>
                  </a:lnTo>
                  <a:lnTo>
                    <a:pt x="1165411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8080"/>
            </a:solidFill>
            <a:ln>
              <a:solidFill>
                <a:srgbClr val="00808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35" name="34 Elipse"/>
          <p:cNvSpPr/>
          <p:nvPr/>
        </p:nvSpPr>
        <p:spPr>
          <a:xfrm rot="21128872">
            <a:off x="3780861" y="2346204"/>
            <a:ext cx="2793400" cy="2504432"/>
          </a:xfrm>
          <a:prstGeom prst="ellipse">
            <a:avLst/>
          </a:prstGeom>
          <a:solidFill>
            <a:srgbClr val="0080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0" name="49 Elipse"/>
          <p:cNvSpPr/>
          <p:nvPr/>
        </p:nvSpPr>
        <p:spPr>
          <a:xfrm rot="21128872">
            <a:off x="4539558" y="3373073"/>
            <a:ext cx="385297" cy="385297"/>
          </a:xfrm>
          <a:prstGeom prst="ellipse">
            <a:avLst/>
          </a:prstGeom>
          <a:solidFill>
            <a:srgbClr val="FF0066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1" name="50 Elipse"/>
          <p:cNvSpPr/>
          <p:nvPr/>
        </p:nvSpPr>
        <p:spPr>
          <a:xfrm rot="21128872">
            <a:off x="5398346" y="3254638"/>
            <a:ext cx="385297" cy="385297"/>
          </a:xfrm>
          <a:prstGeom prst="ellipse">
            <a:avLst/>
          </a:prstGeom>
          <a:solidFill>
            <a:srgbClr val="FF0066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83" name="82 Forma libre"/>
          <p:cNvSpPr/>
          <p:nvPr/>
        </p:nvSpPr>
        <p:spPr>
          <a:xfrm rot="5185441">
            <a:off x="4821482" y="4202154"/>
            <a:ext cx="932329" cy="322730"/>
          </a:xfrm>
          <a:custGeom>
            <a:avLst/>
            <a:gdLst>
              <a:gd name="connsiteX0" fmla="*/ 0 w 932329"/>
              <a:gd name="connsiteY0" fmla="*/ 53789 h 322730"/>
              <a:gd name="connsiteX1" fmla="*/ 62753 w 932329"/>
              <a:gd name="connsiteY1" fmla="*/ 322730 h 322730"/>
              <a:gd name="connsiteX2" fmla="*/ 233082 w 932329"/>
              <a:gd name="connsiteY2" fmla="*/ 0 h 322730"/>
              <a:gd name="connsiteX3" fmla="*/ 259976 w 932329"/>
              <a:gd name="connsiteY3" fmla="*/ 277906 h 322730"/>
              <a:gd name="connsiteX4" fmla="*/ 412376 w 932329"/>
              <a:gd name="connsiteY4" fmla="*/ 98612 h 322730"/>
              <a:gd name="connsiteX5" fmla="*/ 206188 w 932329"/>
              <a:gd name="connsiteY5" fmla="*/ 71718 h 322730"/>
              <a:gd name="connsiteX6" fmla="*/ 493059 w 932329"/>
              <a:gd name="connsiteY6" fmla="*/ 313765 h 322730"/>
              <a:gd name="connsiteX7" fmla="*/ 770965 w 932329"/>
              <a:gd name="connsiteY7" fmla="*/ 98612 h 322730"/>
              <a:gd name="connsiteX8" fmla="*/ 842682 w 932329"/>
              <a:gd name="connsiteY8" fmla="*/ 35859 h 322730"/>
              <a:gd name="connsiteX9" fmla="*/ 609600 w 932329"/>
              <a:gd name="connsiteY9" fmla="*/ 80683 h 322730"/>
              <a:gd name="connsiteX10" fmla="*/ 887506 w 932329"/>
              <a:gd name="connsiteY10" fmla="*/ 259977 h 322730"/>
              <a:gd name="connsiteX11" fmla="*/ 932329 w 932329"/>
              <a:gd name="connsiteY11" fmla="*/ 233083 h 322730"/>
              <a:gd name="connsiteX12" fmla="*/ 923365 w 932329"/>
              <a:gd name="connsiteY12" fmla="*/ 71718 h 3227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32329" h="322730">
                <a:moveTo>
                  <a:pt x="0" y="53789"/>
                </a:moveTo>
                <a:lnTo>
                  <a:pt x="62753" y="322730"/>
                </a:lnTo>
                <a:lnTo>
                  <a:pt x="233082" y="0"/>
                </a:lnTo>
                <a:lnTo>
                  <a:pt x="259976" y="277906"/>
                </a:lnTo>
                <a:lnTo>
                  <a:pt x="412376" y="98612"/>
                </a:lnTo>
                <a:lnTo>
                  <a:pt x="206188" y="71718"/>
                </a:lnTo>
                <a:lnTo>
                  <a:pt x="493059" y="313765"/>
                </a:lnTo>
                <a:lnTo>
                  <a:pt x="770965" y="98612"/>
                </a:lnTo>
                <a:lnTo>
                  <a:pt x="842682" y="35859"/>
                </a:lnTo>
                <a:lnTo>
                  <a:pt x="609600" y="80683"/>
                </a:lnTo>
                <a:lnTo>
                  <a:pt x="887506" y="259977"/>
                </a:lnTo>
                <a:lnTo>
                  <a:pt x="932329" y="233083"/>
                </a:lnTo>
                <a:lnTo>
                  <a:pt x="923365" y="71718"/>
                </a:lnTo>
              </a:path>
            </a:pathLst>
          </a:custGeom>
          <a:ln w="76200"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1" name="40 Forma libre"/>
          <p:cNvSpPr/>
          <p:nvPr/>
        </p:nvSpPr>
        <p:spPr>
          <a:xfrm rot="21128872" flipV="1">
            <a:off x="4090827" y="2294075"/>
            <a:ext cx="457200" cy="726142"/>
          </a:xfrm>
          <a:custGeom>
            <a:avLst/>
            <a:gdLst>
              <a:gd name="connsiteX0" fmla="*/ 0 w 457200"/>
              <a:gd name="connsiteY0" fmla="*/ 80683 h 726142"/>
              <a:gd name="connsiteX1" fmla="*/ 17929 w 457200"/>
              <a:gd name="connsiteY1" fmla="*/ 573742 h 726142"/>
              <a:gd name="connsiteX2" fmla="*/ 206188 w 457200"/>
              <a:gd name="connsiteY2" fmla="*/ 726142 h 726142"/>
              <a:gd name="connsiteX3" fmla="*/ 179294 w 457200"/>
              <a:gd name="connsiteY3" fmla="*/ 528918 h 726142"/>
              <a:gd name="connsiteX4" fmla="*/ 304800 w 457200"/>
              <a:gd name="connsiteY4" fmla="*/ 439271 h 726142"/>
              <a:gd name="connsiteX5" fmla="*/ 313765 w 457200"/>
              <a:gd name="connsiteY5" fmla="*/ 609600 h 726142"/>
              <a:gd name="connsiteX6" fmla="*/ 457200 w 457200"/>
              <a:gd name="connsiteY6" fmla="*/ 502024 h 726142"/>
              <a:gd name="connsiteX7" fmla="*/ 439270 w 457200"/>
              <a:gd name="connsiteY7" fmla="*/ 322730 h 726142"/>
              <a:gd name="connsiteX8" fmla="*/ 62753 w 457200"/>
              <a:gd name="connsiteY8" fmla="*/ 0 h 726142"/>
              <a:gd name="connsiteX9" fmla="*/ 26894 w 457200"/>
              <a:gd name="connsiteY9" fmla="*/ 170330 h 7261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57200" h="726142">
                <a:moveTo>
                  <a:pt x="0" y="80683"/>
                </a:moveTo>
                <a:lnTo>
                  <a:pt x="17929" y="573742"/>
                </a:lnTo>
                <a:lnTo>
                  <a:pt x="206188" y="726142"/>
                </a:lnTo>
                <a:lnTo>
                  <a:pt x="179294" y="528918"/>
                </a:lnTo>
                <a:lnTo>
                  <a:pt x="304800" y="439271"/>
                </a:lnTo>
                <a:lnTo>
                  <a:pt x="313765" y="609600"/>
                </a:lnTo>
                <a:lnTo>
                  <a:pt x="457200" y="502024"/>
                </a:lnTo>
                <a:lnTo>
                  <a:pt x="439270" y="322730"/>
                </a:lnTo>
                <a:lnTo>
                  <a:pt x="62753" y="0"/>
                </a:lnTo>
                <a:cubicBezTo>
                  <a:pt x="50800" y="56777"/>
                  <a:pt x="17929" y="140448"/>
                  <a:pt x="26894" y="170330"/>
                </a:cubicBezTo>
              </a:path>
            </a:pathLst>
          </a:custGeom>
          <a:solidFill>
            <a:srgbClr val="008080"/>
          </a:solidFill>
          <a:ln>
            <a:solidFill>
              <a:srgbClr val="00808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2" name="41 Forma libre"/>
          <p:cNvSpPr/>
          <p:nvPr/>
        </p:nvSpPr>
        <p:spPr>
          <a:xfrm rot="21128872" flipH="1" flipV="1">
            <a:off x="5596295" y="2086456"/>
            <a:ext cx="457200" cy="726142"/>
          </a:xfrm>
          <a:custGeom>
            <a:avLst/>
            <a:gdLst>
              <a:gd name="connsiteX0" fmla="*/ 0 w 457200"/>
              <a:gd name="connsiteY0" fmla="*/ 80683 h 726142"/>
              <a:gd name="connsiteX1" fmla="*/ 17929 w 457200"/>
              <a:gd name="connsiteY1" fmla="*/ 573742 h 726142"/>
              <a:gd name="connsiteX2" fmla="*/ 206188 w 457200"/>
              <a:gd name="connsiteY2" fmla="*/ 726142 h 726142"/>
              <a:gd name="connsiteX3" fmla="*/ 179294 w 457200"/>
              <a:gd name="connsiteY3" fmla="*/ 528918 h 726142"/>
              <a:gd name="connsiteX4" fmla="*/ 304800 w 457200"/>
              <a:gd name="connsiteY4" fmla="*/ 439271 h 726142"/>
              <a:gd name="connsiteX5" fmla="*/ 313765 w 457200"/>
              <a:gd name="connsiteY5" fmla="*/ 609600 h 726142"/>
              <a:gd name="connsiteX6" fmla="*/ 457200 w 457200"/>
              <a:gd name="connsiteY6" fmla="*/ 502024 h 726142"/>
              <a:gd name="connsiteX7" fmla="*/ 439270 w 457200"/>
              <a:gd name="connsiteY7" fmla="*/ 322730 h 726142"/>
              <a:gd name="connsiteX8" fmla="*/ 62753 w 457200"/>
              <a:gd name="connsiteY8" fmla="*/ 0 h 726142"/>
              <a:gd name="connsiteX9" fmla="*/ 26894 w 457200"/>
              <a:gd name="connsiteY9" fmla="*/ 170330 h 7261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57200" h="726142">
                <a:moveTo>
                  <a:pt x="0" y="80683"/>
                </a:moveTo>
                <a:lnTo>
                  <a:pt x="17929" y="573742"/>
                </a:lnTo>
                <a:lnTo>
                  <a:pt x="206188" y="726142"/>
                </a:lnTo>
                <a:lnTo>
                  <a:pt x="179294" y="528918"/>
                </a:lnTo>
                <a:lnTo>
                  <a:pt x="304800" y="439271"/>
                </a:lnTo>
                <a:lnTo>
                  <a:pt x="313765" y="609600"/>
                </a:lnTo>
                <a:lnTo>
                  <a:pt x="457200" y="502024"/>
                </a:lnTo>
                <a:lnTo>
                  <a:pt x="439270" y="322730"/>
                </a:lnTo>
                <a:lnTo>
                  <a:pt x="62753" y="0"/>
                </a:lnTo>
                <a:cubicBezTo>
                  <a:pt x="50800" y="56777"/>
                  <a:pt x="17929" y="140448"/>
                  <a:pt x="26894" y="170330"/>
                </a:cubicBezTo>
              </a:path>
            </a:pathLst>
          </a:custGeom>
          <a:solidFill>
            <a:srgbClr val="008080"/>
          </a:solidFill>
          <a:ln>
            <a:solidFill>
              <a:srgbClr val="00808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3" name="30 Grupo"/>
          <p:cNvGrpSpPr/>
          <p:nvPr/>
        </p:nvGrpSpPr>
        <p:grpSpPr>
          <a:xfrm rot="19968987">
            <a:off x="4459031" y="3087634"/>
            <a:ext cx="4616995" cy="627965"/>
            <a:chOff x="4283968" y="4248041"/>
            <a:chExt cx="4616995" cy="627965"/>
          </a:xfrm>
        </p:grpSpPr>
        <p:grpSp>
          <p:nvGrpSpPr>
            <p:cNvPr id="4" name="81 Grupo"/>
            <p:cNvGrpSpPr/>
            <p:nvPr/>
          </p:nvGrpSpPr>
          <p:grpSpPr>
            <a:xfrm>
              <a:off x="4283968" y="4248041"/>
              <a:ext cx="3698367" cy="627965"/>
              <a:chOff x="4040294" y="4248041"/>
              <a:chExt cx="3698367" cy="627965"/>
            </a:xfrm>
          </p:grpSpPr>
          <p:grpSp>
            <p:nvGrpSpPr>
              <p:cNvPr id="5" name="84 Grupo"/>
              <p:cNvGrpSpPr/>
              <p:nvPr/>
            </p:nvGrpSpPr>
            <p:grpSpPr>
              <a:xfrm>
                <a:off x="4040294" y="4248041"/>
                <a:ext cx="2835962" cy="627965"/>
                <a:chOff x="3903550" y="4248041"/>
                <a:chExt cx="2835962" cy="627965"/>
              </a:xfrm>
            </p:grpSpPr>
            <p:grpSp>
              <p:nvGrpSpPr>
                <p:cNvPr id="6" name="89 Grupo"/>
                <p:cNvGrpSpPr/>
                <p:nvPr/>
              </p:nvGrpSpPr>
              <p:grpSpPr>
                <a:xfrm>
                  <a:off x="3903550" y="4248041"/>
                  <a:ext cx="2735974" cy="627965"/>
                  <a:chOff x="3903550" y="4248041"/>
                  <a:chExt cx="2735974" cy="627965"/>
                </a:xfrm>
              </p:grpSpPr>
              <p:sp>
                <p:nvSpPr>
                  <p:cNvPr id="57" name="56 CuadroTexto"/>
                  <p:cNvSpPr txBox="1"/>
                  <p:nvPr/>
                </p:nvSpPr>
                <p:spPr>
                  <a:xfrm rot="2586040">
                    <a:off x="5919455" y="4258349"/>
                    <a:ext cx="720069" cy="584775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s-ES" sz="3200" dirty="0" smtClean="0">
                        <a:solidFill>
                          <a:srgbClr val="FF0066"/>
                        </a:solidFill>
                      </a:rPr>
                      <a:t>Ser</a:t>
                    </a:r>
                    <a:endParaRPr lang="es-ES" sz="3200" dirty="0">
                      <a:solidFill>
                        <a:srgbClr val="FF0066"/>
                      </a:solidFill>
                    </a:endParaRPr>
                  </a:p>
                </p:txBody>
              </p:sp>
              <p:grpSp>
                <p:nvGrpSpPr>
                  <p:cNvPr id="7" name="79 Grupo"/>
                  <p:cNvGrpSpPr/>
                  <p:nvPr/>
                </p:nvGrpSpPr>
                <p:grpSpPr>
                  <a:xfrm>
                    <a:off x="3903550" y="4248041"/>
                    <a:ext cx="1964594" cy="627965"/>
                    <a:chOff x="3840491" y="4248041"/>
                    <a:chExt cx="1964594" cy="627965"/>
                  </a:xfrm>
                </p:grpSpPr>
                <p:grpSp>
                  <p:nvGrpSpPr>
                    <p:cNvPr id="8" name="51 Grupo"/>
                    <p:cNvGrpSpPr/>
                    <p:nvPr/>
                  </p:nvGrpSpPr>
                  <p:grpSpPr>
                    <a:xfrm rot="19062422">
                      <a:off x="3840491" y="4248041"/>
                      <a:ext cx="1094744" cy="627965"/>
                      <a:chOff x="4397943" y="3590704"/>
                      <a:chExt cx="1094744" cy="627965"/>
                    </a:xfrm>
                  </p:grpSpPr>
                  <p:sp>
                    <p:nvSpPr>
                      <p:cNvPr id="63" name="62 Cheurón"/>
                      <p:cNvSpPr/>
                      <p:nvPr/>
                    </p:nvSpPr>
                    <p:spPr>
                      <a:xfrm rot="2580543">
                        <a:off x="4397943" y="3590704"/>
                        <a:ext cx="1094744" cy="554379"/>
                      </a:xfrm>
                      <a:prstGeom prst="chevron">
                        <a:avLst/>
                      </a:prstGeom>
                      <a:solidFill>
                        <a:srgbClr val="FF0066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s-ES">
                          <a:solidFill>
                            <a:schemeClr val="tx1"/>
                          </a:solidFill>
                        </a:endParaRPr>
                      </a:p>
                    </p:txBody>
                  </p:sp>
                  <p:sp>
                    <p:nvSpPr>
                      <p:cNvPr id="64" name="63 CuadroTexto"/>
                      <p:cNvSpPr txBox="1"/>
                      <p:nvPr/>
                    </p:nvSpPr>
                    <p:spPr>
                      <a:xfrm rot="2586040">
                        <a:off x="4530427" y="3633894"/>
                        <a:ext cx="890372" cy="584775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none" rtlCol="0">
                        <a:spAutoFit/>
                      </a:bodyPr>
                      <a:lstStyle/>
                      <a:p>
                        <a:r>
                          <a:rPr lang="es-ES" sz="3200" dirty="0" smtClean="0"/>
                          <a:t>Met</a:t>
                        </a:r>
                        <a:endParaRPr lang="es-ES" sz="3200" dirty="0"/>
                      </a:p>
                    </p:txBody>
                  </p:sp>
                </p:grpSp>
                <p:grpSp>
                  <p:nvGrpSpPr>
                    <p:cNvPr id="9" name="71 Grupo"/>
                    <p:cNvGrpSpPr/>
                    <p:nvPr/>
                  </p:nvGrpSpPr>
                  <p:grpSpPr>
                    <a:xfrm rot="19002165">
                      <a:off x="4710341" y="4248041"/>
                      <a:ext cx="1094744" cy="627965"/>
                      <a:chOff x="4397943" y="3590704"/>
                      <a:chExt cx="1094744" cy="627965"/>
                    </a:xfrm>
                  </p:grpSpPr>
                  <p:sp>
                    <p:nvSpPr>
                      <p:cNvPr id="61" name="60 Cheurón"/>
                      <p:cNvSpPr/>
                      <p:nvPr/>
                    </p:nvSpPr>
                    <p:spPr>
                      <a:xfrm rot="2580543">
                        <a:off x="4397943" y="3590704"/>
                        <a:ext cx="1094744" cy="554379"/>
                      </a:xfrm>
                      <a:prstGeom prst="chevron">
                        <a:avLst/>
                      </a:prstGeom>
                      <a:solidFill>
                        <a:srgbClr val="FF6600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s-ES">
                          <a:solidFill>
                            <a:schemeClr val="tx1"/>
                          </a:solidFill>
                        </a:endParaRPr>
                      </a:p>
                    </p:txBody>
                  </p:sp>
                  <p:sp>
                    <p:nvSpPr>
                      <p:cNvPr id="62" name="61 CuadroTexto"/>
                      <p:cNvSpPr txBox="1"/>
                      <p:nvPr/>
                    </p:nvSpPr>
                    <p:spPr>
                      <a:xfrm rot="2586040">
                        <a:off x="4601248" y="3633894"/>
                        <a:ext cx="748731" cy="584775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none" rtlCol="0">
                        <a:spAutoFit/>
                      </a:bodyPr>
                      <a:lstStyle/>
                      <a:p>
                        <a:r>
                          <a:rPr lang="es-ES" sz="3200" dirty="0" smtClean="0"/>
                          <a:t>Pro</a:t>
                        </a:r>
                        <a:endParaRPr lang="es-ES" sz="3200" dirty="0"/>
                      </a:p>
                    </p:txBody>
                  </p:sp>
                </p:grpSp>
              </p:grpSp>
            </p:grpSp>
            <p:grpSp>
              <p:nvGrpSpPr>
                <p:cNvPr id="10" name="86 Grupo"/>
                <p:cNvGrpSpPr/>
                <p:nvPr/>
              </p:nvGrpSpPr>
              <p:grpSpPr>
                <a:xfrm rot="18963800">
                  <a:off x="5644768" y="4248041"/>
                  <a:ext cx="1094744" cy="627965"/>
                  <a:chOff x="4397943" y="3590704"/>
                  <a:chExt cx="1094744" cy="627965"/>
                </a:xfrm>
              </p:grpSpPr>
              <p:sp>
                <p:nvSpPr>
                  <p:cNvPr id="55" name="54 Cheurón"/>
                  <p:cNvSpPr/>
                  <p:nvPr/>
                </p:nvSpPr>
                <p:spPr>
                  <a:xfrm rot="2580543">
                    <a:off x="4397943" y="3590704"/>
                    <a:ext cx="1094744" cy="554379"/>
                  </a:xfrm>
                  <a:prstGeom prst="chevron">
                    <a:avLst/>
                  </a:prstGeom>
                  <a:solidFill>
                    <a:srgbClr val="00FF99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E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56" name="55 CuadroTexto"/>
                  <p:cNvSpPr txBox="1"/>
                  <p:nvPr/>
                </p:nvSpPr>
                <p:spPr>
                  <a:xfrm rot="2586040">
                    <a:off x="4615579" y="3633894"/>
                    <a:ext cx="720069" cy="584775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s-ES" sz="3200" dirty="0" smtClean="0"/>
                      <a:t>Ser</a:t>
                    </a:r>
                    <a:endParaRPr lang="es-ES" sz="3200" dirty="0"/>
                  </a:p>
                </p:txBody>
              </p:sp>
            </p:grpSp>
          </p:grpSp>
          <p:grpSp>
            <p:nvGrpSpPr>
              <p:cNvPr id="11" name="102 Grupo"/>
              <p:cNvGrpSpPr/>
              <p:nvPr/>
            </p:nvGrpSpPr>
            <p:grpSpPr>
              <a:xfrm>
                <a:off x="6643917" y="4257776"/>
                <a:ext cx="1094744" cy="591985"/>
                <a:chOff x="6643917" y="4257776"/>
                <a:chExt cx="1094744" cy="591985"/>
              </a:xfrm>
            </p:grpSpPr>
            <p:sp>
              <p:nvSpPr>
                <p:cNvPr id="48" name="47 Cheurón"/>
                <p:cNvSpPr/>
                <p:nvPr/>
              </p:nvSpPr>
              <p:spPr>
                <a:xfrm rot="21094">
                  <a:off x="6643917" y="4257776"/>
                  <a:ext cx="1094744" cy="554379"/>
                </a:xfrm>
                <a:prstGeom prst="chevron">
                  <a:avLst/>
                </a:prstGeom>
                <a:solidFill>
                  <a:srgbClr val="FF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E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49" name="48 CuadroTexto"/>
                <p:cNvSpPr txBox="1"/>
                <p:nvPr/>
              </p:nvSpPr>
              <p:spPr>
                <a:xfrm rot="26591">
                  <a:off x="6899086" y="4264986"/>
                  <a:ext cx="694998" cy="58477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s-ES" sz="3200" dirty="0" smtClean="0"/>
                    <a:t>Tyr</a:t>
                  </a:r>
                  <a:endParaRPr lang="es-ES" sz="3200" dirty="0"/>
                </a:p>
              </p:txBody>
            </p:sp>
          </p:grpSp>
        </p:grpSp>
        <p:grpSp>
          <p:nvGrpSpPr>
            <p:cNvPr id="12" name="102 Grupo"/>
            <p:cNvGrpSpPr/>
            <p:nvPr/>
          </p:nvGrpSpPr>
          <p:grpSpPr>
            <a:xfrm rot="18991341">
              <a:off x="7806219" y="4248041"/>
              <a:ext cx="1094744" cy="627965"/>
              <a:chOff x="4397943" y="3590704"/>
              <a:chExt cx="1094744" cy="627965"/>
            </a:xfrm>
          </p:grpSpPr>
          <p:sp>
            <p:nvSpPr>
              <p:cNvPr id="37" name="36 Cheurón"/>
              <p:cNvSpPr/>
              <p:nvPr/>
            </p:nvSpPr>
            <p:spPr>
              <a:xfrm rot="2580543">
                <a:off x="4397943" y="3590704"/>
                <a:ext cx="1094744" cy="554379"/>
              </a:xfrm>
              <a:prstGeom prst="chevron">
                <a:avLst/>
              </a:prstGeom>
              <a:solidFill>
                <a:srgbClr val="00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>
                  <a:solidFill>
                    <a:schemeClr val="tx1"/>
                  </a:solidFill>
                </a:endParaRPr>
              </a:p>
            </p:txBody>
          </p:sp>
          <p:sp>
            <p:nvSpPr>
              <p:cNvPr id="38" name="37 CuadroTexto"/>
              <p:cNvSpPr txBox="1"/>
              <p:nvPr/>
            </p:nvSpPr>
            <p:spPr>
              <a:xfrm rot="2586040">
                <a:off x="4576306" y="3633894"/>
                <a:ext cx="798617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ES" sz="3200" dirty="0" smtClean="0"/>
                  <a:t>Asn</a:t>
                </a:r>
                <a:endParaRPr lang="es-ES" sz="3200" dirty="0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66 Rectángulo"/>
          <p:cNvSpPr/>
          <p:nvPr/>
        </p:nvSpPr>
        <p:spPr>
          <a:xfrm rot="5400000" flipV="1">
            <a:off x="7995651" y="2175685"/>
            <a:ext cx="467996" cy="108000"/>
          </a:xfrm>
          <a:prstGeom prst="rect">
            <a:avLst/>
          </a:prstGeom>
          <a:solidFill>
            <a:srgbClr val="CC0099"/>
          </a:solidFill>
          <a:ln>
            <a:solidFill>
              <a:srgbClr val="CC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68" name="67 Rectángulo"/>
          <p:cNvSpPr/>
          <p:nvPr/>
        </p:nvSpPr>
        <p:spPr>
          <a:xfrm rot="5400000" flipV="1">
            <a:off x="8325963" y="2175684"/>
            <a:ext cx="467996" cy="108000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70" name="69 Rectángulo"/>
          <p:cNvSpPr/>
          <p:nvPr/>
        </p:nvSpPr>
        <p:spPr>
          <a:xfrm rot="5400000" flipV="1">
            <a:off x="8676601" y="2175684"/>
            <a:ext cx="467996" cy="108000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28" name="27 Recortar rectángulo de esquina sencilla"/>
          <p:cNvSpPr/>
          <p:nvPr/>
        </p:nvSpPr>
        <p:spPr>
          <a:xfrm rot="10800000" flipH="1">
            <a:off x="-176" y="0"/>
            <a:ext cx="4140128" cy="612000"/>
          </a:xfrm>
          <a:prstGeom prst="snip1Rect">
            <a:avLst>
              <a:gd name="adj" fmla="val 39534"/>
            </a:avLst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0" name="29 CuadroTexto"/>
          <p:cNvSpPr txBox="1"/>
          <p:nvPr/>
        </p:nvSpPr>
        <p:spPr>
          <a:xfrm>
            <a:off x="254460" y="51470"/>
            <a:ext cx="35974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 smtClean="0"/>
              <a:t>TRADUCCIÓN DEL ADN</a:t>
            </a:r>
            <a:endParaRPr lang="es-ES" sz="2800" b="1" dirty="0"/>
          </a:p>
        </p:txBody>
      </p:sp>
      <p:sp>
        <p:nvSpPr>
          <p:cNvPr id="35" name="34 Elipse"/>
          <p:cNvSpPr/>
          <p:nvPr/>
        </p:nvSpPr>
        <p:spPr>
          <a:xfrm>
            <a:off x="3074744" y="1795510"/>
            <a:ext cx="2793400" cy="2504432"/>
          </a:xfrm>
          <a:prstGeom prst="ellipse">
            <a:avLst/>
          </a:prstGeom>
          <a:solidFill>
            <a:srgbClr val="0080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7" name="36 Rectángulo"/>
          <p:cNvSpPr/>
          <p:nvPr/>
        </p:nvSpPr>
        <p:spPr>
          <a:xfrm rot="5400000" flipV="1">
            <a:off x="6296296" y="2175685"/>
            <a:ext cx="467996" cy="108000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8" name="37 Rectángulo"/>
          <p:cNvSpPr/>
          <p:nvPr/>
        </p:nvSpPr>
        <p:spPr>
          <a:xfrm rot="5400000" flipV="1">
            <a:off x="6646934" y="2175685"/>
            <a:ext cx="467996" cy="108000"/>
          </a:xfrm>
          <a:prstGeom prst="rect">
            <a:avLst/>
          </a:prstGeom>
          <a:solidFill>
            <a:srgbClr val="CC0099"/>
          </a:solidFill>
          <a:ln>
            <a:solidFill>
              <a:srgbClr val="CC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40" name="39 Rectángulo"/>
          <p:cNvSpPr/>
          <p:nvPr/>
        </p:nvSpPr>
        <p:spPr>
          <a:xfrm rot="5400000" flipV="1">
            <a:off x="6974096" y="2175686"/>
            <a:ext cx="467996" cy="108000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43" name="42 Rectángulo"/>
          <p:cNvSpPr/>
          <p:nvPr/>
        </p:nvSpPr>
        <p:spPr>
          <a:xfrm rot="5400000" flipV="1">
            <a:off x="7304408" y="2175685"/>
            <a:ext cx="467996" cy="108000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44" name="43 Rectángulo"/>
          <p:cNvSpPr/>
          <p:nvPr/>
        </p:nvSpPr>
        <p:spPr>
          <a:xfrm rot="5400000" flipV="1">
            <a:off x="7655046" y="2175685"/>
            <a:ext cx="467996" cy="1080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46" name="45 Rectángulo"/>
          <p:cNvSpPr/>
          <p:nvPr/>
        </p:nvSpPr>
        <p:spPr>
          <a:xfrm>
            <a:off x="7092168" y="1995686"/>
            <a:ext cx="1008000" cy="133729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3" name="52 Rectángulo"/>
          <p:cNvSpPr/>
          <p:nvPr/>
        </p:nvSpPr>
        <p:spPr>
          <a:xfrm>
            <a:off x="8100281" y="1995686"/>
            <a:ext cx="1008000" cy="133729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grpSp>
        <p:nvGrpSpPr>
          <p:cNvPr id="2" name="65 Grupo"/>
          <p:cNvGrpSpPr/>
          <p:nvPr/>
        </p:nvGrpSpPr>
        <p:grpSpPr>
          <a:xfrm>
            <a:off x="3059832" y="2499742"/>
            <a:ext cx="2044302" cy="2366999"/>
            <a:chOff x="3059832" y="2499742"/>
            <a:chExt cx="2044302" cy="2366999"/>
          </a:xfrm>
        </p:grpSpPr>
        <p:sp>
          <p:nvSpPr>
            <p:cNvPr id="91" name="90 CuadroTexto"/>
            <p:cNvSpPr txBox="1"/>
            <p:nvPr/>
          </p:nvSpPr>
          <p:spPr>
            <a:xfrm rot="2586040">
              <a:off x="3882355" y="4281966"/>
              <a:ext cx="890372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3200" dirty="0" smtClean="0">
                  <a:solidFill>
                    <a:srgbClr val="FF0066"/>
                  </a:solidFill>
                </a:rPr>
                <a:t>Met</a:t>
              </a:r>
              <a:endParaRPr lang="es-ES" sz="3200" dirty="0">
                <a:solidFill>
                  <a:srgbClr val="FF0066"/>
                </a:solidFill>
              </a:endParaRPr>
            </a:p>
          </p:txBody>
        </p:sp>
        <p:sp>
          <p:nvSpPr>
            <p:cNvPr id="49" name="48 Elipse"/>
            <p:cNvSpPr/>
            <p:nvPr/>
          </p:nvSpPr>
          <p:spPr>
            <a:xfrm>
              <a:off x="3851920" y="2690509"/>
              <a:ext cx="385297" cy="385297"/>
            </a:xfrm>
            <a:prstGeom prst="ellipse">
              <a:avLst/>
            </a:prstGeom>
            <a:solidFill>
              <a:srgbClr val="FF0066"/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50" name="49 Elipse"/>
            <p:cNvSpPr/>
            <p:nvPr/>
          </p:nvSpPr>
          <p:spPr>
            <a:xfrm>
              <a:off x="4718837" y="2690509"/>
              <a:ext cx="385297" cy="385297"/>
            </a:xfrm>
            <a:prstGeom prst="ellipse">
              <a:avLst/>
            </a:prstGeom>
            <a:solidFill>
              <a:srgbClr val="FF0066"/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grpSp>
          <p:nvGrpSpPr>
            <p:cNvPr id="3" name="144 Grupo"/>
            <p:cNvGrpSpPr/>
            <p:nvPr/>
          </p:nvGrpSpPr>
          <p:grpSpPr>
            <a:xfrm>
              <a:off x="3059832" y="2499742"/>
              <a:ext cx="1008000" cy="467998"/>
              <a:chOff x="2771800" y="2859782"/>
              <a:chExt cx="1008000" cy="467998"/>
            </a:xfrm>
          </p:grpSpPr>
          <p:sp>
            <p:nvSpPr>
              <p:cNvPr id="86" name="85 Rectángulo"/>
              <p:cNvSpPr/>
              <p:nvPr/>
            </p:nvSpPr>
            <p:spPr>
              <a:xfrm rot="16200000">
                <a:off x="2653728" y="3039780"/>
                <a:ext cx="467996" cy="108000"/>
              </a:xfrm>
              <a:prstGeom prst="rect">
                <a:avLst/>
              </a:prstGeom>
              <a:solidFill>
                <a:srgbClr val="CC0099"/>
              </a:solidFill>
              <a:ln>
                <a:solidFill>
                  <a:srgbClr val="CC00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 dirty="0"/>
              </a:p>
            </p:txBody>
          </p:sp>
          <p:sp>
            <p:nvSpPr>
              <p:cNvPr id="87" name="86 Rectángulo"/>
              <p:cNvSpPr/>
              <p:nvPr/>
            </p:nvSpPr>
            <p:spPr>
              <a:xfrm rot="16200000">
                <a:off x="2984040" y="3039781"/>
                <a:ext cx="467996" cy="108000"/>
              </a:xfrm>
              <a:prstGeom prst="rect">
                <a:avLst/>
              </a:prstGeom>
              <a:solidFill>
                <a:srgbClr val="FF6600"/>
              </a:solidFill>
              <a:ln>
                <a:solidFill>
                  <a:srgbClr val="FF66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 dirty="0"/>
              </a:p>
            </p:txBody>
          </p:sp>
          <p:sp>
            <p:nvSpPr>
              <p:cNvPr id="88" name="87 Rectángulo"/>
              <p:cNvSpPr/>
              <p:nvPr/>
            </p:nvSpPr>
            <p:spPr>
              <a:xfrm rot="16200000">
                <a:off x="3334678" y="3039781"/>
                <a:ext cx="467996" cy="108000"/>
              </a:xfrm>
              <a:prstGeom prst="rect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 dirty="0"/>
              </a:p>
            </p:txBody>
          </p:sp>
          <p:sp>
            <p:nvSpPr>
              <p:cNvPr id="89" name="88 Rectángulo"/>
              <p:cNvSpPr/>
              <p:nvPr/>
            </p:nvSpPr>
            <p:spPr>
              <a:xfrm flipV="1">
                <a:off x="2771800" y="3194051"/>
                <a:ext cx="1008000" cy="133729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 dirty="0"/>
              </a:p>
            </p:txBody>
          </p:sp>
        </p:grpSp>
        <p:sp>
          <p:nvSpPr>
            <p:cNvPr id="90" name="89 Forma libre"/>
            <p:cNvSpPr/>
            <p:nvPr/>
          </p:nvSpPr>
          <p:spPr>
            <a:xfrm>
              <a:off x="3779912" y="2928052"/>
              <a:ext cx="249517" cy="1299882"/>
            </a:xfrm>
            <a:custGeom>
              <a:avLst/>
              <a:gdLst>
                <a:gd name="connsiteX0" fmla="*/ 161365 w 249517"/>
                <a:gd name="connsiteY0" fmla="*/ 35859 h 1299882"/>
                <a:gd name="connsiteX1" fmla="*/ 161365 w 249517"/>
                <a:gd name="connsiteY1" fmla="*/ 322729 h 1299882"/>
                <a:gd name="connsiteX2" fmla="*/ 0 w 249517"/>
                <a:gd name="connsiteY2" fmla="*/ 331694 h 1299882"/>
                <a:gd name="connsiteX3" fmla="*/ 0 w 249517"/>
                <a:gd name="connsiteY3" fmla="*/ 627529 h 1299882"/>
                <a:gd name="connsiteX4" fmla="*/ 143435 w 249517"/>
                <a:gd name="connsiteY4" fmla="*/ 627529 h 1299882"/>
                <a:gd name="connsiteX5" fmla="*/ 143435 w 249517"/>
                <a:gd name="connsiteY5" fmla="*/ 1299882 h 1299882"/>
                <a:gd name="connsiteX6" fmla="*/ 224118 w 249517"/>
                <a:gd name="connsiteY6" fmla="*/ 1281953 h 1299882"/>
                <a:gd name="connsiteX7" fmla="*/ 233082 w 249517"/>
                <a:gd name="connsiteY7" fmla="*/ 0 h 12998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9517" h="1299882">
                  <a:moveTo>
                    <a:pt x="161365" y="35859"/>
                  </a:moveTo>
                  <a:cubicBezTo>
                    <a:pt x="167341" y="148664"/>
                    <a:pt x="173318" y="261470"/>
                    <a:pt x="161365" y="322729"/>
                  </a:cubicBezTo>
                  <a:lnTo>
                    <a:pt x="0" y="331694"/>
                  </a:lnTo>
                  <a:lnTo>
                    <a:pt x="0" y="627529"/>
                  </a:lnTo>
                  <a:lnTo>
                    <a:pt x="143435" y="627529"/>
                  </a:lnTo>
                  <a:lnTo>
                    <a:pt x="143435" y="1299882"/>
                  </a:lnTo>
                  <a:lnTo>
                    <a:pt x="224118" y="1281953"/>
                  </a:lnTo>
                  <a:cubicBezTo>
                    <a:pt x="227106" y="854635"/>
                    <a:pt x="249517" y="203200"/>
                    <a:pt x="233082" y="0"/>
                  </a:cubicBezTo>
                </a:path>
              </a:pathLst>
            </a:custGeom>
            <a:solidFill>
              <a:srgbClr val="FFFF00"/>
            </a:solidFill>
            <a:ln w="762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</p:grpSp>
      <p:sp>
        <p:nvSpPr>
          <p:cNvPr id="36" name="35 Rectángulo"/>
          <p:cNvSpPr/>
          <p:nvPr/>
        </p:nvSpPr>
        <p:spPr>
          <a:xfrm rot="5400000" flipV="1">
            <a:off x="5965984" y="2175686"/>
            <a:ext cx="467996" cy="108000"/>
          </a:xfrm>
          <a:prstGeom prst="rect">
            <a:avLst/>
          </a:prstGeom>
          <a:solidFill>
            <a:srgbClr val="CC0099"/>
          </a:solidFill>
          <a:ln>
            <a:solidFill>
              <a:srgbClr val="CC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64" name="63 Rectángulo"/>
          <p:cNvSpPr/>
          <p:nvPr/>
        </p:nvSpPr>
        <p:spPr>
          <a:xfrm rot="5400000" flipV="1">
            <a:off x="5638935" y="2175685"/>
            <a:ext cx="467996" cy="1080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3" name="32 Elipse"/>
          <p:cNvSpPr/>
          <p:nvPr/>
        </p:nvSpPr>
        <p:spPr>
          <a:xfrm>
            <a:off x="3460041" y="735942"/>
            <a:ext cx="2022807" cy="1541189"/>
          </a:xfrm>
          <a:prstGeom prst="ellipse">
            <a:avLst/>
          </a:prstGeom>
          <a:solidFill>
            <a:srgbClr val="0080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78" name="77 Elipse"/>
          <p:cNvSpPr/>
          <p:nvPr/>
        </p:nvSpPr>
        <p:spPr>
          <a:xfrm>
            <a:off x="3845337" y="1506537"/>
            <a:ext cx="385297" cy="385297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79" name="78 Elipse"/>
          <p:cNvSpPr/>
          <p:nvPr/>
        </p:nvSpPr>
        <p:spPr>
          <a:xfrm>
            <a:off x="4712254" y="1506537"/>
            <a:ext cx="385297" cy="385297"/>
          </a:xfrm>
          <a:prstGeom prst="ellipse">
            <a:avLst/>
          </a:prstGeom>
          <a:solidFill>
            <a:srgbClr val="00CCFF"/>
          </a:solidFill>
          <a:ln>
            <a:solidFill>
              <a:srgbClr val="00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4" name="53 Rectángulo"/>
          <p:cNvSpPr/>
          <p:nvPr/>
        </p:nvSpPr>
        <p:spPr>
          <a:xfrm rot="5400000" flipV="1">
            <a:off x="2941760" y="2175686"/>
            <a:ext cx="467996" cy="108000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6" name="55 Rectángulo"/>
          <p:cNvSpPr/>
          <p:nvPr/>
        </p:nvSpPr>
        <p:spPr>
          <a:xfrm rot="5400000" flipV="1">
            <a:off x="3622710" y="2175685"/>
            <a:ext cx="467996" cy="108000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8" name="57 Rectángulo"/>
          <p:cNvSpPr/>
          <p:nvPr/>
        </p:nvSpPr>
        <p:spPr>
          <a:xfrm rot="5400000" flipV="1">
            <a:off x="3949872" y="2175686"/>
            <a:ext cx="467996" cy="1080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9" name="58 Rectángulo"/>
          <p:cNvSpPr/>
          <p:nvPr/>
        </p:nvSpPr>
        <p:spPr>
          <a:xfrm rot="5400000" flipV="1">
            <a:off x="4280184" y="2175685"/>
            <a:ext cx="467996" cy="1080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60" name="59 Rectángulo"/>
          <p:cNvSpPr/>
          <p:nvPr/>
        </p:nvSpPr>
        <p:spPr>
          <a:xfrm rot="5400000" flipV="1">
            <a:off x="4630822" y="2175685"/>
            <a:ext cx="467996" cy="108000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61" name="60 Rectángulo"/>
          <p:cNvSpPr/>
          <p:nvPr/>
        </p:nvSpPr>
        <p:spPr>
          <a:xfrm>
            <a:off x="4067944" y="1995686"/>
            <a:ext cx="1008000" cy="133729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62" name="61 Rectángulo"/>
          <p:cNvSpPr/>
          <p:nvPr/>
        </p:nvSpPr>
        <p:spPr>
          <a:xfrm rot="5400000" flipV="1">
            <a:off x="4957985" y="2175686"/>
            <a:ext cx="467996" cy="108000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63" name="62 Rectángulo"/>
          <p:cNvSpPr/>
          <p:nvPr/>
        </p:nvSpPr>
        <p:spPr>
          <a:xfrm rot="5400000" flipV="1">
            <a:off x="5288297" y="2175685"/>
            <a:ext cx="467996" cy="108000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65" name="64 Rectángulo"/>
          <p:cNvSpPr/>
          <p:nvPr/>
        </p:nvSpPr>
        <p:spPr>
          <a:xfrm>
            <a:off x="5076057" y="1995686"/>
            <a:ext cx="1008000" cy="133729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9" name="38 Rectángulo"/>
          <p:cNvSpPr/>
          <p:nvPr/>
        </p:nvSpPr>
        <p:spPr>
          <a:xfrm>
            <a:off x="6084056" y="1995686"/>
            <a:ext cx="1008000" cy="133729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5" name="54 Rectángulo"/>
          <p:cNvSpPr/>
          <p:nvPr/>
        </p:nvSpPr>
        <p:spPr>
          <a:xfrm rot="5400000" flipV="1">
            <a:off x="3272072" y="2175685"/>
            <a:ext cx="467996" cy="108000"/>
          </a:xfrm>
          <a:prstGeom prst="rect">
            <a:avLst/>
          </a:prstGeom>
          <a:solidFill>
            <a:srgbClr val="CC0099"/>
          </a:solidFill>
          <a:ln>
            <a:solidFill>
              <a:srgbClr val="CC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69" name="68 Forma libre"/>
          <p:cNvSpPr/>
          <p:nvPr/>
        </p:nvSpPr>
        <p:spPr>
          <a:xfrm rot="5703511">
            <a:off x="4019644" y="3587992"/>
            <a:ext cx="932329" cy="322730"/>
          </a:xfrm>
          <a:custGeom>
            <a:avLst/>
            <a:gdLst>
              <a:gd name="connsiteX0" fmla="*/ 0 w 932329"/>
              <a:gd name="connsiteY0" fmla="*/ 53789 h 322730"/>
              <a:gd name="connsiteX1" fmla="*/ 62753 w 932329"/>
              <a:gd name="connsiteY1" fmla="*/ 322730 h 322730"/>
              <a:gd name="connsiteX2" fmla="*/ 233082 w 932329"/>
              <a:gd name="connsiteY2" fmla="*/ 0 h 322730"/>
              <a:gd name="connsiteX3" fmla="*/ 259976 w 932329"/>
              <a:gd name="connsiteY3" fmla="*/ 277906 h 322730"/>
              <a:gd name="connsiteX4" fmla="*/ 412376 w 932329"/>
              <a:gd name="connsiteY4" fmla="*/ 98612 h 322730"/>
              <a:gd name="connsiteX5" fmla="*/ 206188 w 932329"/>
              <a:gd name="connsiteY5" fmla="*/ 71718 h 322730"/>
              <a:gd name="connsiteX6" fmla="*/ 493059 w 932329"/>
              <a:gd name="connsiteY6" fmla="*/ 313765 h 322730"/>
              <a:gd name="connsiteX7" fmla="*/ 770965 w 932329"/>
              <a:gd name="connsiteY7" fmla="*/ 98612 h 322730"/>
              <a:gd name="connsiteX8" fmla="*/ 842682 w 932329"/>
              <a:gd name="connsiteY8" fmla="*/ 35859 h 322730"/>
              <a:gd name="connsiteX9" fmla="*/ 609600 w 932329"/>
              <a:gd name="connsiteY9" fmla="*/ 80683 h 322730"/>
              <a:gd name="connsiteX10" fmla="*/ 887506 w 932329"/>
              <a:gd name="connsiteY10" fmla="*/ 259977 h 322730"/>
              <a:gd name="connsiteX11" fmla="*/ 932329 w 932329"/>
              <a:gd name="connsiteY11" fmla="*/ 233083 h 322730"/>
              <a:gd name="connsiteX12" fmla="*/ 923365 w 932329"/>
              <a:gd name="connsiteY12" fmla="*/ 71718 h 3227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32329" h="322730">
                <a:moveTo>
                  <a:pt x="0" y="53789"/>
                </a:moveTo>
                <a:lnTo>
                  <a:pt x="62753" y="322730"/>
                </a:lnTo>
                <a:lnTo>
                  <a:pt x="233082" y="0"/>
                </a:lnTo>
                <a:lnTo>
                  <a:pt x="259976" y="277906"/>
                </a:lnTo>
                <a:lnTo>
                  <a:pt x="412376" y="98612"/>
                </a:lnTo>
                <a:lnTo>
                  <a:pt x="206188" y="71718"/>
                </a:lnTo>
                <a:lnTo>
                  <a:pt x="493059" y="313765"/>
                </a:lnTo>
                <a:lnTo>
                  <a:pt x="770965" y="98612"/>
                </a:lnTo>
                <a:lnTo>
                  <a:pt x="842682" y="35859"/>
                </a:lnTo>
                <a:lnTo>
                  <a:pt x="609600" y="80683"/>
                </a:lnTo>
                <a:lnTo>
                  <a:pt x="887506" y="259977"/>
                </a:lnTo>
                <a:lnTo>
                  <a:pt x="932329" y="233083"/>
                </a:lnTo>
                <a:lnTo>
                  <a:pt x="923365" y="71718"/>
                </a:lnTo>
              </a:path>
            </a:pathLst>
          </a:custGeom>
          <a:ln w="76200"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7" name="56 Rectángulo"/>
          <p:cNvSpPr/>
          <p:nvPr/>
        </p:nvSpPr>
        <p:spPr>
          <a:xfrm>
            <a:off x="3059832" y="1995686"/>
            <a:ext cx="1008000" cy="133729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grpSp>
        <p:nvGrpSpPr>
          <p:cNvPr id="45" name="44 Grupo"/>
          <p:cNvGrpSpPr/>
          <p:nvPr/>
        </p:nvGrpSpPr>
        <p:grpSpPr>
          <a:xfrm>
            <a:off x="3765288" y="4248041"/>
            <a:ext cx="1094744" cy="627965"/>
            <a:chOff x="4397943" y="3590704"/>
            <a:chExt cx="1094744" cy="627965"/>
          </a:xfrm>
        </p:grpSpPr>
        <p:sp>
          <p:nvSpPr>
            <p:cNvPr id="47" name="46 Cheurón"/>
            <p:cNvSpPr/>
            <p:nvPr/>
          </p:nvSpPr>
          <p:spPr>
            <a:xfrm rot="2580543">
              <a:off x="4397943" y="3590704"/>
              <a:ext cx="1094744" cy="554379"/>
            </a:xfrm>
            <a:prstGeom prst="chevron">
              <a:avLst/>
            </a:prstGeom>
            <a:solidFill>
              <a:srgbClr val="FF00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>
                <a:solidFill>
                  <a:schemeClr val="tx1"/>
                </a:solidFill>
              </a:endParaRPr>
            </a:p>
          </p:txBody>
        </p:sp>
        <p:sp>
          <p:nvSpPr>
            <p:cNvPr id="48" name="47 CuadroTexto"/>
            <p:cNvSpPr txBox="1"/>
            <p:nvPr/>
          </p:nvSpPr>
          <p:spPr>
            <a:xfrm rot="2586040">
              <a:off x="4530427" y="3633894"/>
              <a:ext cx="890372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3200" dirty="0" smtClean="0"/>
                <a:t>Met</a:t>
              </a:r>
              <a:endParaRPr lang="es-ES" sz="3200" dirty="0"/>
            </a:p>
          </p:txBody>
        </p:sp>
      </p:grpSp>
      <p:sp>
        <p:nvSpPr>
          <p:cNvPr id="51" name="50 Recortar rectángulo de esquina sencilla"/>
          <p:cNvSpPr/>
          <p:nvPr/>
        </p:nvSpPr>
        <p:spPr>
          <a:xfrm rot="10800000">
            <a:off x="6876256" y="0"/>
            <a:ext cx="2267744" cy="612000"/>
          </a:xfrm>
          <a:prstGeom prst="snip1Rect">
            <a:avLst>
              <a:gd name="adj" fmla="val 39534"/>
            </a:avLst>
          </a:prstGeom>
          <a:solidFill>
            <a:srgbClr val="00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2" name="51 CuadroTexto"/>
          <p:cNvSpPr txBox="1"/>
          <p:nvPr/>
        </p:nvSpPr>
        <p:spPr>
          <a:xfrm>
            <a:off x="7166945" y="51470"/>
            <a:ext cx="17975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 smtClean="0"/>
              <a:t>Elongación</a:t>
            </a:r>
            <a:endParaRPr lang="es-E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67 Rectángulo"/>
          <p:cNvSpPr/>
          <p:nvPr/>
        </p:nvSpPr>
        <p:spPr>
          <a:xfrm rot="5400000" flipV="1">
            <a:off x="7995651" y="2175685"/>
            <a:ext cx="467996" cy="108000"/>
          </a:xfrm>
          <a:prstGeom prst="rect">
            <a:avLst/>
          </a:prstGeom>
          <a:solidFill>
            <a:srgbClr val="CC0099"/>
          </a:solidFill>
          <a:ln>
            <a:solidFill>
              <a:srgbClr val="CC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70" name="69 Rectángulo"/>
          <p:cNvSpPr/>
          <p:nvPr/>
        </p:nvSpPr>
        <p:spPr>
          <a:xfrm rot="5400000" flipV="1">
            <a:off x="8325963" y="2175684"/>
            <a:ext cx="467996" cy="108000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71" name="70 Rectángulo"/>
          <p:cNvSpPr/>
          <p:nvPr/>
        </p:nvSpPr>
        <p:spPr>
          <a:xfrm rot="5400000" flipV="1">
            <a:off x="8676601" y="2175684"/>
            <a:ext cx="467996" cy="108000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28" name="27 Recortar rectángulo de esquina sencilla"/>
          <p:cNvSpPr/>
          <p:nvPr/>
        </p:nvSpPr>
        <p:spPr>
          <a:xfrm rot="10800000" flipH="1">
            <a:off x="-176" y="0"/>
            <a:ext cx="4140128" cy="612000"/>
          </a:xfrm>
          <a:prstGeom prst="snip1Rect">
            <a:avLst>
              <a:gd name="adj" fmla="val 39534"/>
            </a:avLst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0" name="29 CuadroTexto"/>
          <p:cNvSpPr txBox="1"/>
          <p:nvPr/>
        </p:nvSpPr>
        <p:spPr>
          <a:xfrm>
            <a:off x="254460" y="51470"/>
            <a:ext cx="35974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 smtClean="0"/>
              <a:t>TRADUCCIÓN DEL ADN</a:t>
            </a:r>
            <a:endParaRPr lang="es-ES" sz="2800" b="1" dirty="0"/>
          </a:p>
        </p:txBody>
      </p:sp>
      <p:sp>
        <p:nvSpPr>
          <p:cNvPr id="35" name="34 Elipse"/>
          <p:cNvSpPr/>
          <p:nvPr/>
        </p:nvSpPr>
        <p:spPr>
          <a:xfrm>
            <a:off x="3074744" y="1795510"/>
            <a:ext cx="2793400" cy="2504432"/>
          </a:xfrm>
          <a:prstGeom prst="ellipse">
            <a:avLst/>
          </a:prstGeom>
          <a:solidFill>
            <a:srgbClr val="0080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7" name="36 Rectángulo"/>
          <p:cNvSpPr/>
          <p:nvPr/>
        </p:nvSpPr>
        <p:spPr>
          <a:xfrm rot="5400000" flipV="1">
            <a:off x="6296296" y="2175685"/>
            <a:ext cx="467996" cy="108000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8" name="37 Rectángulo"/>
          <p:cNvSpPr/>
          <p:nvPr/>
        </p:nvSpPr>
        <p:spPr>
          <a:xfrm rot="5400000" flipV="1">
            <a:off x="6646934" y="2175685"/>
            <a:ext cx="467996" cy="108000"/>
          </a:xfrm>
          <a:prstGeom prst="rect">
            <a:avLst/>
          </a:prstGeom>
          <a:solidFill>
            <a:srgbClr val="CC0099"/>
          </a:solidFill>
          <a:ln>
            <a:solidFill>
              <a:srgbClr val="CC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40" name="39 Rectángulo"/>
          <p:cNvSpPr/>
          <p:nvPr/>
        </p:nvSpPr>
        <p:spPr>
          <a:xfrm rot="5400000" flipV="1">
            <a:off x="6974096" y="2175686"/>
            <a:ext cx="467996" cy="108000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43" name="42 Rectángulo"/>
          <p:cNvSpPr/>
          <p:nvPr/>
        </p:nvSpPr>
        <p:spPr>
          <a:xfrm rot="5400000" flipV="1">
            <a:off x="7304408" y="2175685"/>
            <a:ext cx="467996" cy="108000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44" name="43 Rectángulo"/>
          <p:cNvSpPr/>
          <p:nvPr/>
        </p:nvSpPr>
        <p:spPr>
          <a:xfrm rot="5400000" flipV="1">
            <a:off x="7655046" y="2175685"/>
            <a:ext cx="467996" cy="1080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46" name="45 Rectángulo"/>
          <p:cNvSpPr/>
          <p:nvPr/>
        </p:nvSpPr>
        <p:spPr>
          <a:xfrm>
            <a:off x="7092168" y="1995686"/>
            <a:ext cx="1008000" cy="133729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3" name="52 Rectángulo"/>
          <p:cNvSpPr/>
          <p:nvPr/>
        </p:nvSpPr>
        <p:spPr>
          <a:xfrm>
            <a:off x="8100281" y="1995686"/>
            <a:ext cx="1008000" cy="133729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grpSp>
        <p:nvGrpSpPr>
          <p:cNvPr id="2" name="65 Grupo"/>
          <p:cNvGrpSpPr/>
          <p:nvPr/>
        </p:nvGrpSpPr>
        <p:grpSpPr>
          <a:xfrm>
            <a:off x="3059832" y="2499742"/>
            <a:ext cx="2637541" cy="2366999"/>
            <a:chOff x="3059832" y="2499742"/>
            <a:chExt cx="2637541" cy="2366999"/>
          </a:xfrm>
        </p:grpSpPr>
        <p:sp>
          <p:nvSpPr>
            <p:cNvPr id="91" name="90 CuadroTexto"/>
            <p:cNvSpPr txBox="1"/>
            <p:nvPr/>
          </p:nvSpPr>
          <p:spPr>
            <a:xfrm rot="2586040">
              <a:off x="3882355" y="4281966"/>
              <a:ext cx="890372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3200" dirty="0" smtClean="0">
                  <a:solidFill>
                    <a:srgbClr val="FF0066"/>
                  </a:solidFill>
                </a:rPr>
                <a:t>Met</a:t>
              </a:r>
              <a:endParaRPr lang="es-ES" sz="3200" dirty="0">
                <a:solidFill>
                  <a:srgbClr val="FF0066"/>
                </a:solidFill>
              </a:endParaRPr>
            </a:p>
          </p:txBody>
        </p:sp>
        <p:sp>
          <p:nvSpPr>
            <p:cNvPr id="98" name="97 CuadroTexto"/>
            <p:cNvSpPr txBox="1"/>
            <p:nvPr/>
          </p:nvSpPr>
          <p:spPr>
            <a:xfrm rot="2586040">
              <a:off x="4948642" y="4258349"/>
              <a:ext cx="748731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3200" dirty="0" smtClean="0">
                  <a:solidFill>
                    <a:srgbClr val="FF0066"/>
                  </a:solidFill>
                </a:rPr>
                <a:t>Pro</a:t>
              </a:r>
              <a:endParaRPr lang="es-ES" sz="3200" dirty="0">
                <a:solidFill>
                  <a:srgbClr val="FF0066"/>
                </a:solidFill>
              </a:endParaRPr>
            </a:p>
          </p:txBody>
        </p:sp>
        <p:sp>
          <p:nvSpPr>
            <p:cNvPr id="49" name="48 Elipse"/>
            <p:cNvSpPr/>
            <p:nvPr/>
          </p:nvSpPr>
          <p:spPr>
            <a:xfrm>
              <a:off x="3851920" y="2690509"/>
              <a:ext cx="385297" cy="385297"/>
            </a:xfrm>
            <a:prstGeom prst="ellipse">
              <a:avLst/>
            </a:prstGeom>
            <a:solidFill>
              <a:srgbClr val="FF0066"/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50" name="49 Elipse"/>
            <p:cNvSpPr/>
            <p:nvPr/>
          </p:nvSpPr>
          <p:spPr>
            <a:xfrm>
              <a:off x="4718837" y="2690509"/>
              <a:ext cx="385297" cy="385297"/>
            </a:xfrm>
            <a:prstGeom prst="ellipse">
              <a:avLst/>
            </a:prstGeom>
            <a:solidFill>
              <a:srgbClr val="FF0066"/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grpSp>
          <p:nvGrpSpPr>
            <p:cNvPr id="3" name="144 Grupo"/>
            <p:cNvGrpSpPr/>
            <p:nvPr/>
          </p:nvGrpSpPr>
          <p:grpSpPr>
            <a:xfrm>
              <a:off x="3059832" y="2499742"/>
              <a:ext cx="1008000" cy="467998"/>
              <a:chOff x="2771800" y="2859782"/>
              <a:chExt cx="1008000" cy="467998"/>
            </a:xfrm>
          </p:grpSpPr>
          <p:sp>
            <p:nvSpPr>
              <p:cNvPr id="86" name="85 Rectángulo"/>
              <p:cNvSpPr/>
              <p:nvPr/>
            </p:nvSpPr>
            <p:spPr>
              <a:xfrm rot="16200000">
                <a:off x="2653728" y="3039780"/>
                <a:ext cx="467996" cy="108000"/>
              </a:xfrm>
              <a:prstGeom prst="rect">
                <a:avLst/>
              </a:prstGeom>
              <a:solidFill>
                <a:srgbClr val="CC0099"/>
              </a:solidFill>
              <a:ln>
                <a:solidFill>
                  <a:srgbClr val="CC00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 dirty="0"/>
              </a:p>
            </p:txBody>
          </p:sp>
          <p:sp>
            <p:nvSpPr>
              <p:cNvPr id="87" name="86 Rectángulo"/>
              <p:cNvSpPr/>
              <p:nvPr/>
            </p:nvSpPr>
            <p:spPr>
              <a:xfrm rot="16200000">
                <a:off x="2984040" y="3039781"/>
                <a:ext cx="467996" cy="108000"/>
              </a:xfrm>
              <a:prstGeom prst="rect">
                <a:avLst/>
              </a:prstGeom>
              <a:solidFill>
                <a:srgbClr val="FF6600"/>
              </a:solidFill>
              <a:ln>
                <a:solidFill>
                  <a:srgbClr val="FF66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 dirty="0"/>
              </a:p>
            </p:txBody>
          </p:sp>
          <p:sp>
            <p:nvSpPr>
              <p:cNvPr id="88" name="87 Rectángulo"/>
              <p:cNvSpPr/>
              <p:nvPr/>
            </p:nvSpPr>
            <p:spPr>
              <a:xfrm rot="16200000">
                <a:off x="3334678" y="3039781"/>
                <a:ext cx="467996" cy="108000"/>
              </a:xfrm>
              <a:prstGeom prst="rect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 dirty="0"/>
              </a:p>
            </p:txBody>
          </p:sp>
          <p:sp>
            <p:nvSpPr>
              <p:cNvPr id="89" name="88 Rectángulo"/>
              <p:cNvSpPr/>
              <p:nvPr/>
            </p:nvSpPr>
            <p:spPr>
              <a:xfrm flipV="1">
                <a:off x="2771800" y="3194051"/>
                <a:ext cx="1008000" cy="133729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 dirty="0"/>
              </a:p>
            </p:txBody>
          </p:sp>
        </p:grpSp>
        <p:grpSp>
          <p:nvGrpSpPr>
            <p:cNvPr id="4" name="144 Grupo"/>
            <p:cNvGrpSpPr/>
            <p:nvPr/>
          </p:nvGrpSpPr>
          <p:grpSpPr>
            <a:xfrm>
              <a:off x="4075597" y="2499742"/>
              <a:ext cx="1008000" cy="467998"/>
              <a:chOff x="2771800" y="2859782"/>
              <a:chExt cx="1008000" cy="467998"/>
            </a:xfrm>
          </p:grpSpPr>
          <p:sp>
            <p:nvSpPr>
              <p:cNvPr id="93" name="92 Rectángulo"/>
              <p:cNvSpPr/>
              <p:nvPr/>
            </p:nvSpPr>
            <p:spPr>
              <a:xfrm rot="16200000">
                <a:off x="2653728" y="3039780"/>
                <a:ext cx="467996" cy="108000"/>
              </a:xfrm>
              <a:prstGeom prst="rect">
                <a:avLst/>
              </a:prstGeom>
              <a:solidFill>
                <a:srgbClr val="00FF99"/>
              </a:solidFill>
              <a:ln>
                <a:solidFill>
                  <a:srgbClr val="00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 dirty="0"/>
              </a:p>
            </p:txBody>
          </p:sp>
          <p:sp>
            <p:nvSpPr>
              <p:cNvPr id="94" name="93 Rectángulo"/>
              <p:cNvSpPr/>
              <p:nvPr/>
            </p:nvSpPr>
            <p:spPr>
              <a:xfrm rot="16200000">
                <a:off x="2984040" y="3039781"/>
                <a:ext cx="467996" cy="108000"/>
              </a:xfrm>
              <a:prstGeom prst="rect">
                <a:avLst/>
              </a:prstGeom>
              <a:solidFill>
                <a:srgbClr val="00FF99"/>
              </a:solidFill>
              <a:ln>
                <a:solidFill>
                  <a:srgbClr val="00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 dirty="0"/>
              </a:p>
            </p:txBody>
          </p:sp>
          <p:sp>
            <p:nvSpPr>
              <p:cNvPr id="95" name="94 Rectángulo"/>
              <p:cNvSpPr/>
              <p:nvPr/>
            </p:nvSpPr>
            <p:spPr>
              <a:xfrm rot="16200000">
                <a:off x="3334678" y="3039781"/>
                <a:ext cx="467996" cy="108000"/>
              </a:xfrm>
              <a:prstGeom prst="rect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 dirty="0"/>
              </a:p>
            </p:txBody>
          </p:sp>
          <p:sp>
            <p:nvSpPr>
              <p:cNvPr id="96" name="95 Rectángulo"/>
              <p:cNvSpPr/>
              <p:nvPr/>
            </p:nvSpPr>
            <p:spPr>
              <a:xfrm flipV="1">
                <a:off x="2771800" y="3194051"/>
                <a:ext cx="1008000" cy="133729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 dirty="0"/>
              </a:p>
            </p:txBody>
          </p:sp>
        </p:grpSp>
        <p:sp>
          <p:nvSpPr>
            <p:cNvPr id="90" name="89 Forma libre"/>
            <p:cNvSpPr/>
            <p:nvPr/>
          </p:nvSpPr>
          <p:spPr>
            <a:xfrm>
              <a:off x="3779912" y="2928052"/>
              <a:ext cx="249517" cy="1299882"/>
            </a:xfrm>
            <a:custGeom>
              <a:avLst/>
              <a:gdLst>
                <a:gd name="connsiteX0" fmla="*/ 161365 w 249517"/>
                <a:gd name="connsiteY0" fmla="*/ 35859 h 1299882"/>
                <a:gd name="connsiteX1" fmla="*/ 161365 w 249517"/>
                <a:gd name="connsiteY1" fmla="*/ 322729 h 1299882"/>
                <a:gd name="connsiteX2" fmla="*/ 0 w 249517"/>
                <a:gd name="connsiteY2" fmla="*/ 331694 h 1299882"/>
                <a:gd name="connsiteX3" fmla="*/ 0 w 249517"/>
                <a:gd name="connsiteY3" fmla="*/ 627529 h 1299882"/>
                <a:gd name="connsiteX4" fmla="*/ 143435 w 249517"/>
                <a:gd name="connsiteY4" fmla="*/ 627529 h 1299882"/>
                <a:gd name="connsiteX5" fmla="*/ 143435 w 249517"/>
                <a:gd name="connsiteY5" fmla="*/ 1299882 h 1299882"/>
                <a:gd name="connsiteX6" fmla="*/ 224118 w 249517"/>
                <a:gd name="connsiteY6" fmla="*/ 1281953 h 1299882"/>
                <a:gd name="connsiteX7" fmla="*/ 233082 w 249517"/>
                <a:gd name="connsiteY7" fmla="*/ 0 h 12998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9517" h="1299882">
                  <a:moveTo>
                    <a:pt x="161365" y="35859"/>
                  </a:moveTo>
                  <a:cubicBezTo>
                    <a:pt x="167341" y="148664"/>
                    <a:pt x="173318" y="261470"/>
                    <a:pt x="161365" y="322729"/>
                  </a:cubicBezTo>
                  <a:lnTo>
                    <a:pt x="0" y="331694"/>
                  </a:lnTo>
                  <a:lnTo>
                    <a:pt x="0" y="627529"/>
                  </a:lnTo>
                  <a:lnTo>
                    <a:pt x="143435" y="627529"/>
                  </a:lnTo>
                  <a:lnTo>
                    <a:pt x="143435" y="1299882"/>
                  </a:lnTo>
                  <a:lnTo>
                    <a:pt x="224118" y="1281953"/>
                  </a:lnTo>
                  <a:cubicBezTo>
                    <a:pt x="227106" y="854635"/>
                    <a:pt x="249517" y="203200"/>
                    <a:pt x="233082" y="0"/>
                  </a:cubicBezTo>
                </a:path>
              </a:pathLst>
            </a:custGeom>
            <a:solidFill>
              <a:srgbClr val="FFFF00"/>
            </a:solidFill>
            <a:ln w="762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100" name="99 Forma libre"/>
            <p:cNvSpPr/>
            <p:nvPr/>
          </p:nvSpPr>
          <p:spPr>
            <a:xfrm>
              <a:off x="4932040" y="2868706"/>
              <a:ext cx="216024" cy="1518023"/>
            </a:xfrm>
            <a:custGeom>
              <a:avLst/>
              <a:gdLst>
                <a:gd name="connsiteX0" fmla="*/ 71717 w 286870"/>
                <a:gd name="connsiteY0" fmla="*/ 26894 h 1518023"/>
                <a:gd name="connsiteX1" fmla="*/ 80682 w 286870"/>
                <a:gd name="connsiteY1" fmla="*/ 385482 h 1518023"/>
                <a:gd name="connsiteX2" fmla="*/ 0 w 286870"/>
                <a:gd name="connsiteY2" fmla="*/ 573741 h 1518023"/>
                <a:gd name="connsiteX3" fmla="*/ 0 w 286870"/>
                <a:gd name="connsiteY3" fmla="*/ 842682 h 1518023"/>
                <a:gd name="connsiteX4" fmla="*/ 125505 w 286870"/>
                <a:gd name="connsiteY4" fmla="*/ 842682 h 1518023"/>
                <a:gd name="connsiteX5" fmla="*/ 125505 w 286870"/>
                <a:gd name="connsiteY5" fmla="*/ 1362635 h 1518023"/>
                <a:gd name="connsiteX6" fmla="*/ 286870 w 286870"/>
                <a:gd name="connsiteY6" fmla="*/ 1308847 h 1518023"/>
                <a:gd name="connsiteX7" fmla="*/ 242047 w 286870"/>
                <a:gd name="connsiteY7" fmla="*/ 0 h 1518023"/>
                <a:gd name="connsiteX8" fmla="*/ 71717 w 286870"/>
                <a:gd name="connsiteY8" fmla="*/ 26894 h 15180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86870" h="1518023">
                  <a:moveTo>
                    <a:pt x="71717" y="26894"/>
                  </a:moveTo>
                  <a:lnTo>
                    <a:pt x="80682" y="385482"/>
                  </a:lnTo>
                  <a:lnTo>
                    <a:pt x="0" y="573741"/>
                  </a:lnTo>
                  <a:lnTo>
                    <a:pt x="0" y="842682"/>
                  </a:lnTo>
                  <a:lnTo>
                    <a:pt x="125505" y="842682"/>
                  </a:lnTo>
                  <a:lnTo>
                    <a:pt x="125505" y="1362635"/>
                  </a:lnTo>
                  <a:cubicBezTo>
                    <a:pt x="179293" y="1344706"/>
                    <a:pt x="261470" y="1518023"/>
                    <a:pt x="286870" y="1308847"/>
                  </a:cubicBezTo>
                  <a:lnTo>
                    <a:pt x="242047" y="0"/>
                  </a:lnTo>
                  <a:lnTo>
                    <a:pt x="71717" y="26894"/>
                  </a:lnTo>
                  <a:close/>
                </a:path>
              </a:pathLst>
            </a:cu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</p:grpSp>
      <p:sp>
        <p:nvSpPr>
          <p:cNvPr id="36" name="35 Rectángulo"/>
          <p:cNvSpPr/>
          <p:nvPr/>
        </p:nvSpPr>
        <p:spPr>
          <a:xfrm rot="5400000" flipV="1">
            <a:off x="5965984" y="2175686"/>
            <a:ext cx="467996" cy="108000"/>
          </a:xfrm>
          <a:prstGeom prst="rect">
            <a:avLst/>
          </a:prstGeom>
          <a:solidFill>
            <a:srgbClr val="CC0099"/>
          </a:solidFill>
          <a:ln>
            <a:solidFill>
              <a:srgbClr val="CC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64" name="63 Rectángulo"/>
          <p:cNvSpPr/>
          <p:nvPr/>
        </p:nvSpPr>
        <p:spPr>
          <a:xfrm rot="5400000" flipV="1">
            <a:off x="5638935" y="2175685"/>
            <a:ext cx="467996" cy="1080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3" name="32 Elipse"/>
          <p:cNvSpPr/>
          <p:nvPr/>
        </p:nvSpPr>
        <p:spPr>
          <a:xfrm>
            <a:off x="3460041" y="735942"/>
            <a:ext cx="2022807" cy="1541189"/>
          </a:xfrm>
          <a:prstGeom prst="ellipse">
            <a:avLst/>
          </a:prstGeom>
          <a:solidFill>
            <a:srgbClr val="0080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78" name="77 Elipse"/>
          <p:cNvSpPr/>
          <p:nvPr/>
        </p:nvSpPr>
        <p:spPr>
          <a:xfrm>
            <a:off x="3845337" y="1506537"/>
            <a:ext cx="385297" cy="385297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79" name="78 Elipse"/>
          <p:cNvSpPr/>
          <p:nvPr/>
        </p:nvSpPr>
        <p:spPr>
          <a:xfrm>
            <a:off x="4712254" y="1506537"/>
            <a:ext cx="385297" cy="385297"/>
          </a:xfrm>
          <a:prstGeom prst="ellipse">
            <a:avLst/>
          </a:prstGeom>
          <a:solidFill>
            <a:srgbClr val="00CCFF"/>
          </a:solidFill>
          <a:ln>
            <a:solidFill>
              <a:srgbClr val="00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4" name="53 Rectángulo"/>
          <p:cNvSpPr/>
          <p:nvPr/>
        </p:nvSpPr>
        <p:spPr>
          <a:xfrm rot="5400000" flipV="1">
            <a:off x="2941760" y="2175686"/>
            <a:ext cx="467996" cy="108000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5" name="54 Rectángulo"/>
          <p:cNvSpPr/>
          <p:nvPr/>
        </p:nvSpPr>
        <p:spPr>
          <a:xfrm rot="5400000" flipV="1">
            <a:off x="3272072" y="2175685"/>
            <a:ext cx="467996" cy="108000"/>
          </a:xfrm>
          <a:prstGeom prst="rect">
            <a:avLst/>
          </a:prstGeom>
          <a:solidFill>
            <a:srgbClr val="CC0099"/>
          </a:solidFill>
          <a:ln>
            <a:solidFill>
              <a:srgbClr val="CC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6" name="55 Rectángulo"/>
          <p:cNvSpPr/>
          <p:nvPr/>
        </p:nvSpPr>
        <p:spPr>
          <a:xfrm rot="5400000" flipV="1">
            <a:off x="3622710" y="2175685"/>
            <a:ext cx="467996" cy="108000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7" name="56 Rectángulo"/>
          <p:cNvSpPr/>
          <p:nvPr/>
        </p:nvSpPr>
        <p:spPr>
          <a:xfrm>
            <a:off x="3059832" y="1995686"/>
            <a:ext cx="1008000" cy="133729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8" name="57 Rectángulo"/>
          <p:cNvSpPr/>
          <p:nvPr/>
        </p:nvSpPr>
        <p:spPr>
          <a:xfrm rot="5400000" flipV="1">
            <a:off x="3949872" y="2175686"/>
            <a:ext cx="467996" cy="1080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9" name="58 Rectángulo"/>
          <p:cNvSpPr/>
          <p:nvPr/>
        </p:nvSpPr>
        <p:spPr>
          <a:xfrm rot="5400000" flipV="1">
            <a:off x="4280184" y="2175685"/>
            <a:ext cx="467996" cy="1080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60" name="59 Rectángulo"/>
          <p:cNvSpPr/>
          <p:nvPr/>
        </p:nvSpPr>
        <p:spPr>
          <a:xfrm rot="5400000" flipV="1">
            <a:off x="4630822" y="2175685"/>
            <a:ext cx="467996" cy="108000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61" name="60 Rectángulo"/>
          <p:cNvSpPr/>
          <p:nvPr/>
        </p:nvSpPr>
        <p:spPr>
          <a:xfrm>
            <a:off x="4067944" y="1995686"/>
            <a:ext cx="1008000" cy="133729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62" name="61 Rectángulo"/>
          <p:cNvSpPr/>
          <p:nvPr/>
        </p:nvSpPr>
        <p:spPr>
          <a:xfrm rot="5400000" flipV="1">
            <a:off x="4957985" y="2175686"/>
            <a:ext cx="467996" cy="108000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63" name="62 Rectángulo"/>
          <p:cNvSpPr/>
          <p:nvPr/>
        </p:nvSpPr>
        <p:spPr>
          <a:xfrm rot="5400000" flipV="1">
            <a:off x="5288297" y="2175685"/>
            <a:ext cx="467996" cy="108000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65" name="64 Rectángulo"/>
          <p:cNvSpPr/>
          <p:nvPr/>
        </p:nvSpPr>
        <p:spPr>
          <a:xfrm>
            <a:off x="5076057" y="1995686"/>
            <a:ext cx="1008000" cy="133729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9" name="38 Rectángulo"/>
          <p:cNvSpPr/>
          <p:nvPr/>
        </p:nvSpPr>
        <p:spPr>
          <a:xfrm>
            <a:off x="6084056" y="1995686"/>
            <a:ext cx="1008000" cy="133729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69" name="68 Forma libre"/>
          <p:cNvSpPr/>
          <p:nvPr/>
        </p:nvSpPr>
        <p:spPr>
          <a:xfrm rot="5703511">
            <a:off x="4019644" y="3587992"/>
            <a:ext cx="932329" cy="322730"/>
          </a:xfrm>
          <a:custGeom>
            <a:avLst/>
            <a:gdLst>
              <a:gd name="connsiteX0" fmla="*/ 0 w 932329"/>
              <a:gd name="connsiteY0" fmla="*/ 53789 h 322730"/>
              <a:gd name="connsiteX1" fmla="*/ 62753 w 932329"/>
              <a:gd name="connsiteY1" fmla="*/ 322730 h 322730"/>
              <a:gd name="connsiteX2" fmla="*/ 233082 w 932329"/>
              <a:gd name="connsiteY2" fmla="*/ 0 h 322730"/>
              <a:gd name="connsiteX3" fmla="*/ 259976 w 932329"/>
              <a:gd name="connsiteY3" fmla="*/ 277906 h 322730"/>
              <a:gd name="connsiteX4" fmla="*/ 412376 w 932329"/>
              <a:gd name="connsiteY4" fmla="*/ 98612 h 322730"/>
              <a:gd name="connsiteX5" fmla="*/ 206188 w 932329"/>
              <a:gd name="connsiteY5" fmla="*/ 71718 h 322730"/>
              <a:gd name="connsiteX6" fmla="*/ 493059 w 932329"/>
              <a:gd name="connsiteY6" fmla="*/ 313765 h 322730"/>
              <a:gd name="connsiteX7" fmla="*/ 770965 w 932329"/>
              <a:gd name="connsiteY7" fmla="*/ 98612 h 322730"/>
              <a:gd name="connsiteX8" fmla="*/ 842682 w 932329"/>
              <a:gd name="connsiteY8" fmla="*/ 35859 h 322730"/>
              <a:gd name="connsiteX9" fmla="*/ 609600 w 932329"/>
              <a:gd name="connsiteY9" fmla="*/ 80683 h 322730"/>
              <a:gd name="connsiteX10" fmla="*/ 887506 w 932329"/>
              <a:gd name="connsiteY10" fmla="*/ 259977 h 322730"/>
              <a:gd name="connsiteX11" fmla="*/ 932329 w 932329"/>
              <a:gd name="connsiteY11" fmla="*/ 233083 h 322730"/>
              <a:gd name="connsiteX12" fmla="*/ 923365 w 932329"/>
              <a:gd name="connsiteY12" fmla="*/ 71718 h 3227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32329" h="322730">
                <a:moveTo>
                  <a:pt x="0" y="53789"/>
                </a:moveTo>
                <a:lnTo>
                  <a:pt x="62753" y="322730"/>
                </a:lnTo>
                <a:lnTo>
                  <a:pt x="233082" y="0"/>
                </a:lnTo>
                <a:lnTo>
                  <a:pt x="259976" y="277906"/>
                </a:lnTo>
                <a:lnTo>
                  <a:pt x="412376" y="98612"/>
                </a:lnTo>
                <a:lnTo>
                  <a:pt x="206188" y="71718"/>
                </a:lnTo>
                <a:lnTo>
                  <a:pt x="493059" y="313765"/>
                </a:lnTo>
                <a:lnTo>
                  <a:pt x="770965" y="98612"/>
                </a:lnTo>
                <a:lnTo>
                  <a:pt x="842682" y="35859"/>
                </a:lnTo>
                <a:lnTo>
                  <a:pt x="609600" y="80683"/>
                </a:lnTo>
                <a:lnTo>
                  <a:pt x="887506" y="259977"/>
                </a:lnTo>
                <a:lnTo>
                  <a:pt x="932329" y="233083"/>
                </a:lnTo>
                <a:lnTo>
                  <a:pt x="923365" y="71718"/>
                </a:lnTo>
              </a:path>
            </a:pathLst>
          </a:custGeom>
          <a:ln w="76200"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51" name="50 Grupo"/>
          <p:cNvGrpSpPr/>
          <p:nvPr/>
        </p:nvGrpSpPr>
        <p:grpSpPr>
          <a:xfrm>
            <a:off x="3765288" y="4248041"/>
            <a:ext cx="1094744" cy="627965"/>
            <a:chOff x="4397943" y="3590704"/>
            <a:chExt cx="1094744" cy="627965"/>
          </a:xfrm>
        </p:grpSpPr>
        <p:sp>
          <p:nvSpPr>
            <p:cNvPr id="52" name="51 Cheurón"/>
            <p:cNvSpPr/>
            <p:nvPr/>
          </p:nvSpPr>
          <p:spPr>
            <a:xfrm rot="2580543">
              <a:off x="4397943" y="3590704"/>
              <a:ext cx="1094744" cy="554379"/>
            </a:xfrm>
            <a:prstGeom prst="chevron">
              <a:avLst/>
            </a:prstGeom>
            <a:solidFill>
              <a:srgbClr val="FF00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>
                <a:solidFill>
                  <a:schemeClr val="tx1"/>
                </a:solidFill>
              </a:endParaRPr>
            </a:p>
          </p:txBody>
        </p:sp>
        <p:sp>
          <p:nvSpPr>
            <p:cNvPr id="66" name="65 CuadroTexto"/>
            <p:cNvSpPr txBox="1"/>
            <p:nvPr/>
          </p:nvSpPr>
          <p:spPr>
            <a:xfrm rot="2586040">
              <a:off x="4530427" y="3633894"/>
              <a:ext cx="890372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3200" dirty="0" smtClean="0"/>
                <a:t>Met</a:t>
              </a:r>
              <a:endParaRPr lang="es-ES" sz="3200" dirty="0"/>
            </a:p>
          </p:txBody>
        </p:sp>
      </p:grpSp>
      <p:grpSp>
        <p:nvGrpSpPr>
          <p:cNvPr id="67" name="66 Grupo"/>
          <p:cNvGrpSpPr/>
          <p:nvPr/>
        </p:nvGrpSpPr>
        <p:grpSpPr>
          <a:xfrm>
            <a:off x="4860032" y="4248041"/>
            <a:ext cx="1094744" cy="627965"/>
            <a:chOff x="4397943" y="3590704"/>
            <a:chExt cx="1094744" cy="627965"/>
          </a:xfrm>
        </p:grpSpPr>
        <p:sp>
          <p:nvSpPr>
            <p:cNvPr id="72" name="71 Cheurón"/>
            <p:cNvSpPr/>
            <p:nvPr/>
          </p:nvSpPr>
          <p:spPr>
            <a:xfrm rot="2580543">
              <a:off x="4397943" y="3590704"/>
              <a:ext cx="1094744" cy="554379"/>
            </a:xfrm>
            <a:prstGeom prst="chevron">
              <a:avLst/>
            </a:prstGeom>
            <a:solidFill>
              <a:srgbClr val="FF6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>
                <a:solidFill>
                  <a:schemeClr val="tx1"/>
                </a:solidFill>
              </a:endParaRPr>
            </a:p>
          </p:txBody>
        </p:sp>
        <p:sp>
          <p:nvSpPr>
            <p:cNvPr id="73" name="72 CuadroTexto"/>
            <p:cNvSpPr txBox="1"/>
            <p:nvPr/>
          </p:nvSpPr>
          <p:spPr>
            <a:xfrm rot="2586040">
              <a:off x="4601248" y="3633894"/>
              <a:ext cx="748731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3200" dirty="0" smtClean="0"/>
                <a:t>Pro</a:t>
              </a:r>
              <a:endParaRPr lang="es-ES" sz="32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66 Rectángulo"/>
          <p:cNvSpPr/>
          <p:nvPr/>
        </p:nvSpPr>
        <p:spPr>
          <a:xfrm rot="5400000" flipV="1">
            <a:off x="7995651" y="2175685"/>
            <a:ext cx="467996" cy="108000"/>
          </a:xfrm>
          <a:prstGeom prst="rect">
            <a:avLst/>
          </a:prstGeom>
          <a:solidFill>
            <a:srgbClr val="CC0099"/>
          </a:solidFill>
          <a:ln>
            <a:solidFill>
              <a:srgbClr val="CC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68" name="67 Rectángulo"/>
          <p:cNvSpPr/>
          <p:nvPr/>
        </p:nvSpPr>
        <p:spPr>
          <a:xfrm rot="5400000" flipV="1">
            <a:off x="8325963" y="2175684"/>
            <a:ext cx="467996" cy="108000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69" name="68 Rectángulo"/>
          <p:cNvSpPr/>
          <p:nvPr/>
        </p:nvSpPr>
        <p:spPr>
          <a:xfrm rot="5400000" flipV="1">
            <a:off x="8676601" y="2175684"/>
            <a:ext cx="467996" cy="108000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28" name="27 Recortar rectángulo de esquina sencilla"/>
          <p:cNvSpPr/>
          <p:nvPr/>
        </p:nvSpPr>
        <p:spPr>
          <a:xfrm rot="10800000" flipH="1">
            <a:off x="-176" y="0"/>
            <a:ext cx="4140128" cy="612000"/>
          </a:xfrm>
          <a:prstGeom prst="snip1Rect">
            <a:avLst>
              <a:gd name="adj" fmla="val 39534"/>
            </a:avLst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0" name="29 CuadroTexto"/>
          <p:cNvSpPr txBox="1"/>
          <p:nvPr/>
        </p:nvSpPr>
        <p:spPr>
          <a:xfrm>
            <a:off x="254460" y="51470"/>
            <a:ext cx="35974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 smtClean="0"/>
              <a:t>TRADUCCIÓN DEL ADN</a:t>
            </a:r>
            <a:endParaRPr lang="es-ES" sz="2800" b="1" dirty="0"/>
          </a:p>
        </p:txBody>
      </p:sp>
      <p:grpSp>
        <p:nvGrpSpPr>
          <p:cNvPr id="2" name="98 Grupo"/>
          <p:cNvGrpSpPr>
            <a:grpSpLocks noChangeAspect="1"/>
          </p:cNvGrpSpPr>
          <p:nvPr/>
        </p:nvGrpSpPr>
        <p:grpSpPr>
          <a:xfrm>
            <a:off x="3074743" y="735942"/>
            <a:ext cx="2793400" cy="3563999"/>
            <a:chOff x="2771795" y="1059584"/>
            <a:chExt cx="2088229" cy="2664300"/>
          </a:xfrm>
        </p:grpSpPr>
        <p:grpSp>
          <p:nvGrpSpPr>
            <p:cNvPr id="3" name="65 Grupo"/>
            <p:cNvGrpSpPr/>
            <p:nvPr/>
          </p:nvGrpSpPr>
          <p:grpSpPr>
            <a:xfrm>
              <a:off x="2771795" y="1059584"/>
              <a:ext cx="2088229" cy="2664300"/>
              <a:chOff x="5076056" y="1419622"/>
              <a:chExt cx="2088232" cy="2664296"/>
            </a:xfrm>
          </p:grpSpPr>
          <p:sp>
            <p:nvSpPr>
              <p:cNvPr id="35" name="34 Elipse"/>
              <p:cNvSpPr/>
              <p:nvPr/>
            </p:nvSpPr>
            <p:spPr>
              <a:xfrm>
                <a:off x="5076056" y="2211710"/>
                <a:ext cx="2088232" cy="1872208"/>
              </a:xfrm>
              <a:prstGeom prst="ellipse">
                <a:avLst/>
              </a:prstGeom>
              <a:solidFill>
                <a:srgbClr val="00808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 dirty="0"/>
              </a:p>
            </p:txBody>
          </p:sp>
          <p:sp>
            <p:nvSpPr>
              <p:cNvPr id="33" name="32 Elipse"/>
              <p:cNvSpPr/>
              <p:nvPr/>
            </p:nvSpPr>
            <p:spPr>
              <a:xfrm>
                <a:off x="5364088" y="1419622"/>
                <a:ext cx="1512168" cy="1152128"/>
              </a:xfrm>
              <a:prstGeom prst="ellipse">
                <a:avLst/>
              </a:prstGeom>
              <a:solidFill>
                <a:srgbClr val="00808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 dirty="0"/>
              </a:p>
            </p:txBody>
          </p:sp>
        </p:grpSp>
        <p:sp>
          <p:nvSpPr>
            <p:cNvPr id="78" name="77 Elipse"/>
            <p:cNvSpPr/>
            <p:nvPr/>
          </p:nvSpPr>
          <p:spPr>
            <a:xfrm>
              <a:off x="3347860" y="1635647"/>
              <a:ext cx="288032" cy="288032"/>
            </a:xfrm>
            <a:prstGeom prst="ellipse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79" name="78 Elipse"/>
            <p:cNvSpPr/>
            <p:nvPr/>
          </p:nvSpPr>
          <p:spPr>
            <a:xfrm>
              <a:off x="3995936" y="1635646"/>
              <a:ext cx="288032" cy="288032"/>
            </a:xfrm>
            <a:prstGeom prst="ellipse">
              <a:avLst/>
            </a:prstGeom>
            <a:solidFill>
              <a:srgbClr val="00CCFF"/>
            </a:solidFill>
            <a:ln>
              <a:solidFill>
                <a:srgbClr val="00CC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</p:grpSp>
      <p:grpSp>
        <p:nvGrpSpPr>
          <p:cNvPr id="4" name="48 Grupo"/>
          <p:cNvGrpSpPr/>
          <p:nvPr/>
        </p:nvGrpSpPr>
        <p:grpSpPr>
          <a:xfrm rot="20011312">
            <a:off x="2888172" y="2725710"/>
            <a:ext cx="1008000" cy="1728192"/>
            <a:chOff x="3059832" y="2499742"/>
            <a:chExt cx="1008000" cy="1728192"/>
          </a:xfrm>
        </p:grpSpPr>
        <p:grpSp>
          <p:nvGrpSpPr>
            <p:cNvPr id="5" name="144 Grupo"/>
            <p:cNvGrpSpPr/>
            <p:nvPr/>
          </p:nvGrpSpPr>
          <p:grpSpPr>
            <a:xfrm>
              <a:off x="3059832" y="2499742"/>
              <a:ext cx="1008000" cy="467998"/>
              <a:chOff x="2771800" y="2859782"/>
              <a:chExt cx="1008000" cy="467998"/>
            </a:xfrm>
          </p:grpSpPr>
          <p:sp>
            <p:nvSpPr>
              <p:cNvPr id="86" name="85 Rectángulo"/>
              <p:cNvSpPr/>
              <p:nvPr/>
            </p:nvSpPr>
            <p:spPr>
              <a:xfrm rot="16200000">
                <a:off x="2653728" y="3039780"/>
                <a:ext cx="467996" cy="108000"/>
              </a:xfrm>
              <a:prstGeom prst="rect">
                <a:avLst/>
              </a:prstGeom>
              <a:solidFill>
                <a:srgbClr val="CC0099"/>
              </a:solidFill>
              <a:ln>
                <a:solidFill>
                  <a:srgbClr val="CC00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 dirty="0"/>
              </a:p>
            </p:txBody>
          </p:sp>
          <p:sp>
            <p:nvSpPr>
              <p:cNvPr id="87" name="86 Rectángulo"/>
              <p:cNvSpPr/>
              <p:nvPr/>
            </p:nvSpPr>
            <p:spPr>
              <a:xfrm rot="16200000">
                <a:off x="2984040" y="3039781"/>
                <a:ext cx="467996" cy="108000"/>
              </a:xfrm>
              <a:prstGeom prst="rect">
                <a:avLst/>
              </a:prstGeom>
              <a:solidFill>
                <a:srgbClr val="FF6600"/>
              </a:solidFill>
              <a:ln>
                <a:solidFill>
                  <a:srgbClr val="FF66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 dirty="0"/>
              </a:p>
            </p:txBody>
          </p:sp>
          <p:sp>
            <p:nvSpPr>
              <p:cNvPr id="88" name="87 Rectángulo"/>
              <p:cNvSpPr/>
              <p:nvPr/>
            </p:nvSpPr>
            <p:spPr>
              <a:xfrm rot="16200000">
                <a:off x="3334678" y="3039781"/>
                <a:ext cx="467996" cy="108000"/>
              </a:xfrm>
              <a:prstGeom prst="rect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 dirty="0"/>
              </a:p>
            </p:txBody>
          </p:sp>
          <p:sp>
            <p:nvSpPr>
              <p:cNvPr id="89" name="88 Rectángulo"/>
              <p:cNvSpPr/>
              <p:nvPr/>
            </p:nvSpPr>
            <p:spPr>
              <a:xfrm flipV="1">
                <a:off x="2771800" y="3194051"/>
                <a:ext cx="1008000" cy="133729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 dirty="0"/>
              </a:p>
            </p:txBody>
          </p:sp>
        </p:grpSp>
        <p:sp>
          <p:nvSpPr>
            <p:cNvPr id="90" name="89 Forma libre"/>
            <p:cNvSpPr/>
            <p:nvPr/>
          </p:nvSpPr>
          <p:spPr>
            <a:xfrm>
              <a:off x="3779912" y="2928052"/>
              <a:ext cx="249517" cy="1299882"/>
            </a:xfrm>
            <a:custGeom>
              <a:avLst/>
              <a:gdLst>
                <a:gd name="connsiteX0" fmla="*/ 161365 w 249517"/>
                <a:gd name="connsiteY0" fmla="*/ 35859 h 1299882"/>
                <a:gd name="connsiteX1" fmla="*/ 161365 w 249517"/>
                <a:gd name="connsiteY1" fmla="*/ 322729 h 1299882"/>
                <a:gd name="connsiteX2" fmla="*/ 0 w 249517"/>
                <a:gd name="connsiteY2" fmla="*/ 331694 h 1299882"/>
                <a:gd name="connsiteX3" fmla="*/ 0 w 249517"/>
                <a:gd name="connsiteY3" fmla="*/ 627529 h 1299882"/>
                <a:gd name="connsiteX4" fmla="*/ 143435 w 249517"/>
                <a:gd name="connsiteY4" fmla="*/ 627529 h 1299882"/>
                <a:gd name="connsiteX5" fmla="*/ 143435 w 249517"/>
                <a:gd name="connsiteY5" fmla="*/ 1299882 h 1299882"/>
                <a:gd name="connsiteX6" fmla="*/ 224118 w 249517"/>
                <a:gd name="connsiteY6" fmla="*/ 1281953 h 1299882"/>
                <a:gd name="connsiteX7" fmla="*/ 233082 w 249517"/>
                <a:gd name="connsiteY7" fmla="*/ 0 h 12998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9517" h="1299882">
                  <a:moveTo>
                    <a:pt x="161365" y="35859"/>
                  </a:moveTo>
                  <a:cubicBezTo>
                    <a:pt x="167341" y="148664"/>
                    <a:pt x="173318" y="261470"/>
                    <a:pt x="161365" y="322729"/>
                  </a:cubicBezTo>
                  <a:lnTo>
                    <a:pt x="0" y="331694"/>
                  </a:lnTo>
                  <a:lnTo>
                    <a:pt x="0" y="627529"/>
                  </a:lnTo>
                  <a:lnTo>
                    <a:pt x="143435" y="627529"/>
                  </a:lnTo>
                  <a:lnTo>
                    <a:pt x="143435" y="1299882"/>
                  </a:lnTo>
                  <a:lnTo>
                    <a:pt x="224118" y="1281953"/>
                  </a:lnTo>
                  <a:cubicBezTo>
                    <a:pt x="227106" y="854635"/>
                    <a:pt x="249517" y="203200"/>
                    <a:pt x="233082" y="0"/>
                  </a:cubicBezTo>
                </a:path>
              </a:pathLst>
            </a:custGeom>
            <a:solidFill>
              <a:srgbClr val="FFFF00"/>
            </a:solidFill>
            <a:ln w="762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</p:grpSp>
      <p:sp>
        <p:nvSpPr>
          <p:cNvPr id="36" name="35 Rectángulo"/>
          <p:cNvSpPr/>
          <p:nvPr/>
        </p:nvSpPr>
        <p:spPr>
          <a:xfrm rot="5400000" flipV="1">
            <a:off x="5965984" y="2175686"/>
            <a:ext cx="467996" cy="108000"/>
          </a:xfrm>
          <a:prstGeom prst="rect">
            <a:avLst/>
          </a:prstGeom>
          <a:solidFill>
            <a:srgbClr val="CC0099"/>
          </a:solidFill>
          <a:ln>
            <a:solidFill>
              <a:srgbClr val="CC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7" name="36 Rectángulo"/>
          <p:cNvSpPr/>
          <p:nvPr/>
        </p:nvSpPr>
        <p:spPr>
          <a:xfrm rot="5400000" flipV="1">
            <a:off x="6296296" y="2175685"/>
            <a:ext cx="467996" cy="108000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8" name="37 Rectángulo"/>
          <p:cNvSpPr/>
          <p:nvPr/>
        </p:nvSpPr>
        <p:spPr>
          <a:xfrm rot="5400000" flipV="1">
            <a:off x="6646934" y="2175685"/>
            <a:ext cx="467996" cy="108000"/>
          </a:xfrm>
          <a:prstGeom prst="rect">
            <a:avLst/>
          </a:prstGeom>
          <a:solidFill>
            <a:srgbClr val="CC0099"/>
          </a:solidFill>
          <a:ln>
            <a:solidFill>
              <a:srgbClr val="CC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9" name="38 Rectángulo"/>
          <p:cNvSpPr/>
          <p:nvPr/>
        </p:nvSpPr>
        <p:spPr>
          <a:xfrm>
            <a:off x="6084056" y="1995686"/>
            <a:ext cx="1008000" cy="133729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40" name="39 Rectángulo"/>
          <p:cNvSpPr/>
          <p:nvPr/>
        </p:nvSpPr>
        <p:spPr>
          <a:xfrm rot="5400000" flipV="1">
            <a:off x="6974096" y="2175686"/>
            <a:ext cx="467996" cy="108000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43" name="42 Rectángulo"/>
          <p:cNvSpPr/>
          <p:nvPr/>
        </p:nvSpPr>
        <p:spPr>
          <a:xfrm rot="5400000" flipV="1">
            <a:off x="7304408" y="2175685"/>
            <a:ext cx="467996" cy="108000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44" name="43 Rectángulo"/>
          <p:cNvSpPr/>
          <p:nvPr/>
        </p:nvSpPr>
        <p:spPr>
          <a:xfrm rot="5400000" flipV="1">
            <a:off x="7655046" y="2175685"/>
            <a:ext cx="467996" cy="1080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46" name="45 Rectángulo"/>
          <p:cNvSpPr/>
          <p:nvPr/>
        </p:nvSpPr>
        <p:spPr>
          <a:xfrm>
            <a:off x="7092168" y="1995686"/>
            <a:ext cx="1008000" cy="133729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3" name="52 Rectángulo"/>
          <p:cNvSpPr/>
          <p:nvPr/>
        </p:nvSpPr>
        <p:spPr>
          <a:xfrm>
            <a:off x="8100281" y="1995686"/>
            <a:ext cx="1008000" cy="133729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4" name="53 Rectángulo"/>
          <p:cNvSpPr/>
          <p:nvPr/>
        </p:nvSpPr>
        <p:spPr>
          <a:xfrm rot="5400000" flipV="1">
            <a:off x="2941760" y="2175686"/>
            <a:ext cx="467996" cy="108000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5" name="54 Rectángulo"/>
          <p:cNvSpPr/>
          <p:nvPr/>
        </p:nvSpPr>
        <p:spPr>
          <a:xfrm rot="5400000" flipV="1">
            <a:off x="3272072" y="2175685"/>
            <a:ext cx="467996" cy="108000"/>
          </a:xfrm>
          <a:prstGeom prst="rect">
            <a:avLst/>
          </a:prstGeom>
          <a:solidFill>
            <a:srgbClr val="CC0099"/>
          </a:solidFill>
          <a:ln>
            <a:solidFill>
              <a:srgbClr val="CC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6" name="55 Rectángulo"/>
          <p:cNvSpPr/>
          <p:nvPr/>
        </p:nvSpPr>
        <p:spPr>
          <a:xfrm rot="5400000" flipV="1">
            <a:off x="3622710" y="2175685"/>
            <a:ext cx="467996" cy="108000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7" name="56 Rectángulo"/>
          <p:cNvSpPr/>
          <p:nvPr/>
        </p:nvSpPr>
        <p:spPr>
          <a:xfrm>
            <a:off x="3059832" y="1995686"/>
            <a:ext cx="1008000" cy="133729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8" name="57 Rectángulo"/>
          <p:cNvSpPr/>
          <p:nvPr/>
        </p:nvSpPr>
        <p:spPr>
          <a:xfrm rot="5400000" flipV="1">
            <a:off x="3949872" y="2175686"/>
            <a:ext cx="467996" cy="1080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9" name="58 Rectángulo"/>
          <p:cNvSpPr/>
          <p:nvPr/>
        </p:nvSpPr>
        <p:spPr>
          <a:xfrm rot="5400000" flipV="1">
            <a:off x="4280184" y="2175685"/>
            <a:ext cx="467996" cy="1080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60" name="59 Rectángulo"/>
          <p:cNvSpPr/>
          <p:nvPr/>
        </p:nvSpPr>
        <p:spPr>
          <a:xfrm rot="5400000" flipV="1">
            <a:off x="4630822" y="2175685"/>
            <a:ext cx="467996" cy="108000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0" name="49 Elipse"/>
          <p:cNvSpPr/>
          <p:nvPr/>
        </p:nvSpPr>
        <p:spPr>
          <a:xfrm>
            <a:off x="3851920" y="2690509"/>
            <a:ext cx="385297" cy="385297"/>
          </a:xfrm>
          <a:prstGeom prst="ellipse">
            <a:avLst/>
          </a:prstGeom>
          <a:solidFill>
            <a:srgbClr val="FF0066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1" name="50 Elipse"/>
          <p:cNvSpPr/>
          <p:nvPr/>
        </p:nvSpPr>
        <p:spPr>
          <a:xfrm>
            <a:off x="4718837" y="2690509"/>
            <a:ext cx="385297" cy="385297"/>
          </a:xfrm>
          <a:prstGeom prst="ellipse">
            <a:avLst/>
          </a:prstGeom>
          <a:solidFill>
            <a:srgbClr val="FF0066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61" name="60 Rectángulo"/>
          <p:cNvSpPr/>
          <p:nvPr/>
        </p:nvSpPr>
        <p:spPr>
          <a:xfrm>
            <a:off x="4067944" y="1995686"/>
            <a:ext cx="1008000" cy="133729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62" name="61 Rectángulo"/>
          <p:cNvSpPr/>
          <p:nvPr/>
        </p:nvSpPr>
        <p:spPr>
          <a:xfrm rot="5400000" flipV="1">
            <a:off x="4957985" y="2175686"/>
            <a:ext cx="467996" cy="108000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63" name="62 Rectángulo"/>
          <p:cNvSpPr/>
          <p:nvPr/>
        </p:nvSpPr>
        <p:spPr>
          <a:xfrm rot="5400000" flipV="1">
            <a:off x="5288297" y="2175685"/>
            <a:ext cx="467996" cy="108000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64" name="63 Rectángulo"/>
          <p:cNvSpPr/>
          <p:nvPr/>
        </p:nvSpPr>
        <p:spPr>
          <a:xfrm rot="5400000" flipV="1">
            <a:off x="5638935" y="2175685"/>
            <a:ext cx="467996" cy="1080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65" name="64 Rectángulo"/>
          <p:cNvSpPr/>
          <p:nvPr/>
        </p:nvSpPr>
        <p:spPr>
          <a:xfrm>
            <a:off x="5076057" y="1995686"/>
            <a:ext cx="1008000" cy="133729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00" name="99 Forma libre"/>
          <p:cNvSpPr/>
          <p:nvPr/>
        </p:nvSpPr>
        <p:spPr>
          <a:xfrm>
            <a:off x="4932040" y="2868706"/>
            <a:ext cx="216024" cy="1518023"/>
          </a:xfrm>
          <a:custGeom>
            <a:avLst/>
            <a:gdLst>
              <a:gd name="connsiteX0" fmla="*/ 71717 w 286870"/>
              <a:gd name="connsiteY0" fmla="*/ 26894 h 1518023"/>
              <a:gd name="connsiteX1" fmla="*/ 80682 w 286870"/>
              <a:gd name="connsiteY1" fmla="*/ 385482 h 1518023"/>
              <a:gd name="connsiteX2" fmla="*/ 0 w 286870"/>
              <a:gd name="connsiteY2" fmla="*/ 573741 h 1518023"/>
              <a:gd name="connsiteX3" fmla="*/ 0 w 286870"/>
              <a:gd name="connsiteY3" fmla="*/ 842682 h 1518023"/>
              <a:gd name="connsiteX4" fmla="*/ 125505 w 286870"/>
              <a:gd name="connsiteY4" fmla="*/ 842682 h 1518023"/>
              <a:gd name="connsiteX5" fmla="*/ 125505 w 286870"/>
              <a:gd name="connsiteY5" fmla="*/ 1362635 h 1518023"/>
              <a:gd name="connsiteX6" fmla="*/ 286870 w 286870"/>
              <a:gd name="connsiteY6" fmla="*/ 1308847 h 1518023"/>
              <a:gd name="connsiteX7" fmla="*/ 242047 w 286870"/>
              <a:gd name="connsiteY7" fmla="*/ 0 h 1518023"/>
              <a:gd name="connsiteX8" fmla="*/ 71717 w 286870"/>
              <a:gd name="connsiteY8" fmla="*/ 26894 h 15180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86870" h="1518023">
                <a:moveTo>
                  <a:pt x="71717" y="26894"/>
                </a:moveTo>
                <a:lnTo>
                  <a:pt x="80682" y="385482"/>
                </a:lnTo>
                <a:lnTo>
                  <a:pt x="0" y="573741"/>
                </a:lnTo>
                <a:lnTo>
                  <a:pt x="0" y="842682"/>
                </a:lnTo>
                <a:lnTo>
                  <a:pt x="125505" y="842682"/>
                </a:lnTo>
                <a:lnTo>
                  <a:pt x="125505" y="1362635"/>
                </a:lnTo>
                <a:cubicBezTo>
                  <a:pt x="179293" y="1344706"/>
                  <a:pt x="261470" y="1518023"/>
                  <a:pt x="286870" y="1308847"/>
                </a:cubicBezTo>
                <a:lnTo>
                  <a:pt x="242047" y="0"/>
                </a:lnTo>
                <a:lnTo>
                  <a:pt x="71717" y="26894"/>
                </a:lnTo>
                <a:close/>
              </a:path>
            </a:pathLst>
          </a:cu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grpSp>
        <p:nvGrpSpPr>
          <p:cNvPr id="6" name="144 Grupo"/>
          <p:cNvGrpSpPr/>
          <p:nvPr/>
        </p:nvGrpSpPr>
        <p:grpSpPr>
          <a:xfrm>
            <a:off x="4075597" y="2499742"/>
            <a:ext cx="1008000" cy="467998"/>
            <a:chOff x="2771800" y="2859782"/>
            <a:chExt cx="1008000" cy="467998"/>
          </a:xfrm>
        </p:grpSpPr>
        <p:sp>
          <p:nvSpPr>
            <p:cNvPr id="93" name="92 Rectángulo"/>
            <p:cNvSpPr/>
            <p:nvPr/>
          </p:nvSpPr>
          <p:spPr>
            <a:xfrm rot="16200000">
              <a:off x="2653728" y="3039780"/>
              <a:ext cx="467996" cy="108000"/>
            </a:xfrm>
            <a:prstGeom prst="rect">
              <a:avLst/>
            </a:prstGeom>
            <a:solidFill>
              <a:srgbClr val="00FF99"/>
            </a:solidFill>
            <a:ln>
              <a:solidFill>
                <a:srgbClr val="00FF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94" name="93 Rectángulo"/>
            <p:cNvSpPr/>
            <p:nvPr/>
          </p:nvSpPr>
          <p:spPr>
            <a:xfrm rot="16200000">
              <a:off x="2984040" y="3039781"/>
              <a:ext cx="467996" cy="108000"/>
            </a:xfrm>
            <a:prstGeom prst="rect">
              <a:avLst/>
            </a:prstGeom>
            <a:solidFill>
              <a:srgbClr val="00FF99"/>
            </a:solidFill>
            <a:ln>
              <a:solidFill>
                <a:srgbClr val="00FF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95" name="94 Rectángulo"/>
            <p:cNvSpPr/>
            <p:nvPr/>
          </p:nvSpPr>
          <p:spPr>
            <a:xfrm rot="16200000">
              <a:off x="3334678" y="3039781"/>
              <a:ext cx="467996" cy="108000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96" name="95 Rectángulo"/>
            <p:cNvSpPr/>
            <p:nvPr/>
          </p:nvSpPr>
          <p:spPr>
            <a:xfrm flipV="1">
              <a:off x="2771800" y="3194051"/>
              <a:ext cx="1008000" cy="133729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</p:grpSp>
      <p:sp>
        <p:nvSpPr>
          <p:cNvPr id="66" name="65 Forma libre"/>
          <p:cNvSpPr/>
          <p:nvPr/>
        </p:nvSpPr>
        <p:spPr>
          <a:xfrm rot="3470188">
            <a:off x="4019644" y="3587992"/>
            <a:ext cx="932329" cy="322730"/>
          </a:xfrm>
          <a:custGeom>
            <a:avLst/>
            <a:gdLst>
              <a:gd name="connsiteX0" fmla="*/ 0 w 932329"/>
              <a:gd name="connsiteY0" fmla="*/ 53789 h 322730"/>
              <a:gd name="connsiteX1" fmla="*/ 62753 w 932329"/>
              <a:gd name="connsiteY1" fmla="*/ 322730 h 322730"/>
              <a:gd name="connsiteX2" fmla="*/ 233082 w 932329"/>
              <a:gd name="connsiteY2" fmla="*/ 0 h 322730"/>
              <a:gd name="connsiteX3" fmla="*/ 259976 w 932329"/>
              <a:gd name="connsiteY3" fmla="*/ 277906 h 322730"/>
              <a:gd name="connsiteX4" fmla="*/ 412376 w 932329"/>
              <a:gd name="connsiteY4" fmla="*/ 98612 h 322730"/>
              <a:gd name="connsiteX5" fmla="*/ 206188 w 932329"/>
              <a:gd name="connsiteY5" fmla="*/ 71718 h 322730"/>
              <a:gd name="connsiteX6" fmla="*/ 493059 w 932329"/>
              <a:gd name="connsiteY6" fmla="*/ 313765 h 322730"/>
              <a:gd name="connsiteX7" fmla="*/ 770965 w 932329"/>
              <a:gd name="connsiteY7" fmla="*/ 98612 h 322730"/>
              <a:gd name="connsiteX8" fmla="*/ 842682 w 932329"/>
              <a:gd name="connsiteY8" fmla="*/ 35859 h 322730"/>
              <a:gd name="connsiteX9" fmla="*/ 609600 w 932329"/>
              <a:gd name="connsiteY9" fmla="*/ 80683 h 322730"/>
              <a:gd name="connsiteX10" fmla="*/ 887506 w 932329"/>
              <a:gd name="connsiteY10" fmla="*/ 259977 h 322730"/>
              <a:gd name="connsiteX11" fmla="*/ 932329 w 932329"/>
              <a:gd name="connsiteY11" fmla="*/ 233083 h 322730"/>
              <a:gd name="connsiteX12" fmla="*/ 923365 w 932329"/>
              <a:gd name="connsiteY12" fmla="*/ 71718 h 3227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32329" h="322730">
                <a:moveTo>
                  <a:pt x="0" y="53789"/>
                </a:moveTo>
                <a:lnTo>
                  <a:pt x="62753" y="322730"/>
                </a:lnTo>
                <a:lnTo>
                  <a:pt x="233082" y="0"/>
                </a:lnTo>
                <a:lnTo>
                  <a:pt x="259976" y="277906"/>
                </a:lnTo>
                <a:lnTo>
                  <a:pt x="412376" y="98612"/>
                </a:lnTo>
                <a:lnTo>
                  <a:pt x="206188" y="71718"/>
                </a:lnTo>
                <a:lnTo>
                  <a:pt x="493059" y="313765"/>
                </a:lnTo>
                <a:lnTo>
                  <a:pt x="770965" y="98612"/>
                </a:lnTo>
                <a:lnTo>
                  <a:pt x="842682" y="35859"/>
                </a:lnTo>
                <a:lnTo>
                  <a:pt x="609600" y="80683"/>
                </a:lnTo>
                <a:lnTo>
                  <a:pt x="887506" y="259977"/>
                </a:lnTo>
                <a:lnTo>
                  <a:pt x="932329" y="233083"/>
                </a:lnTo>
                <a:lnTo>
                  <a:pt x="923365" y="71718"/>
                </a:lnTo>
              </a:path>
            </a:pathLst>
          </a:custGeom>
          <a:ln w="76200"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75" name="74 Grupo"/>
          <p:cNvGrpSpPr/>
          <p:nvPr/>
        </p:nvGrpSpPr>
        <p:grpSpPr>
          <a:xfrm>
            <a:off x="3779912" y="4248041"/>
            <a:ext cx="1964594" cy="627965"/>
            <a:chOff x="3840491" y="4248041"/>
            <a:chExt cx="1964594" cy="627965"/>
          </a:xfrm>
        </p:grpSpPr>
        <p:grpSp>
          <p:nvGrpSpPr>
            <p:cNvPr id="52" name="51 Grupo"/>
            <p:cNvGrpSpPr/>
            <p:nvPr/>
          </p:nvGrpSpPr>
          <p:grpSpPr>
            <a:xfrm rot="19062422">
              <a:off x="3840491" y="4248041"/>
              <a:ext cx="1094744" cy="627965"/>
              <a:chOff x="4397943" y="3590704"/>
              <a:chExt cx="1094744" cy="627965"/>
            </a:xfrm>
          </p:grpSpPr>
          <p:sp>
            <p:nvSpPr>
              <p:cNvPr id="70" name="69 Cheurón"/>
              <p:cNvSpPr/>
              <p:nvPr/>
            </p:nvSpPr>
            <p:spPr>
              <a:xfrm rot="2580543">
                <a:off x="4397943" y="3590704"/>
                <a:ext cx="1094744" cy="554379"/>
              </a:xfrm>
              <a:prstGeom prst="chevron">
                <a:avLst/>
              </a:prstGeom>
              <a:solidFill>
                <a:srgbClr val="FF006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>
                  <a:solidFill>
                    <a:schemeClr val="tx1"/>
                  </a:solidFill>
                </a:endParaRPr>
              </a:p>
            </p:txBody>
          </p:sp>
          <p:sp>
            <p:nvSpPr>
              <p:cNvPr id="71" name="70 CuadroTexto"/>
              <p:cNvSpPr txBox="1"/>
              <p:nvPr/>
            </p:nvSpPr>
            <p:spPr>
              <a:xfrm rot="2586040">
                <a:off x="4530427" y="3633894"/>
                <a:ext cx="890372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ES" sz="3200" dirty="0" smtClean="0"/>
                  <a:t>Met</a:t>
                </a:r>
                <a:endParaRPr lang="es-ES" sz="3200" dirty="0"/>
              </a:p>
            </p:txBody>
          </p:sp>
        </p:grpSp>
        <p:grpSp>
          <p:nvGrpSpPr>
            <p:cNvPr id="72" name="71 Grupo"/>
            <p:cNvGrpSpPr/>
            <p:nvPr/>
          </p:nvGrpSpPr>
          <p:grpSpPr>
            <a:xfrm rot="19002165">
              <a:off x="4710341" y="4248041"/>
              <a:ext cx="1094744" cy="627965"/>
              <a:chOff x="4397943" y="3590704"/>
              <a:chExt cx="1094744" cy="627965"/>
            </a:xfrm>
          </p:grpSpPr>
          <p:sp>
            <p:nvSpPr>
              <p:cNvPr id="73" name="72 Cheurón"/>
              <p:cNvSpPr/>
              <p:nvPr/>
            </p:nvSpPr>
            <p:spPr>
              <a:xfrm rot="2580543">
                <a:off x="4397943" y="3590704"/>
                <a:ext cx="1094744" cy="554379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>
                  <a:solidFill>
                    <a:schemeClr val="tx1"/>
                  </a:solidFill>
                </a:endParaRPr>
              </a:p>
            </p:txBody>
          </p:sp>
          <p:sp>
            <p:nvSpPr>
              <p:cNvPr id="74" name="73 CuadroTexto"/>
              <p:cNvSpPr txBox="1"/>
              <p:nvPr/>
            </p:nvSpPr>
            <p:spPr>
              <a:xfrm rot="2586040">
                <a:off x="4601248" y="3633894"/>
                <a:ext cx="748731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ES" sz="3200" dirty="0" smtClean="0"/>
                  <a:t>Pro</a:t>
                </a:r>
                <a:endParaRPr lang="es-ES" sz="3200" dirty="0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44 Rectángulo"/>
          <p:cNvSpPr/>
          <p:nvPr/>
        </p:nvSpPr>
        <p:spPr>
          <a:xfrm rot="5400000" flipV="1">
            <a:off x="7995540" y="2175684"/>
            <a:ext cx="467996" cy="108000"/>
          </a:xfrm>
          <a:prstGeom prst="rect">
            <a:avLst/>
          </a:prstGeom>
          <a:solidFill>
            <a:srgbClr val="CC0099"/>
          </a:solidFill>
          <a:ln>
            <a:solidFill>
              <a:srgbClr val="CC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49" name="48 Rectángulo"/>
          <p:cNvSpPr/>
          <p:nvPr/>
        </p:nvSpPr>
        <p:spPr>
          <a:xfrm rot="5400000" flipV="1">
            <a:off x="8325852" y="2175683"/>
            <a:ext cx="467996" cy="108000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66" name="65 Rectángulo"/>
          <p:cNvSpPr/>
          <p:nvPr/>
        </p:nvSpPr>
        <p:spPr>
          <a:xfrm rot="5400000" flipV="1">
            <a:off x="8676490" y="2175683"/>
            <a:ext cx="467996" cy="108000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28" name="27 Recortar rectángulo de esquina sencilla"/>
          <p:cNvSpPr/>
          <p:nvPr/>
        </p:nvSpPr>
        <p:spPr>
          <a:xfrm rot="10800000" flipH="1">
            <a:off x="0" y="0"/>
            <a:ext cx="4140128" cy="612000"/>
          </a:xfrm>
          <a:prstGeom prst="snip1Rect">
            <a:avLst>
              <a:gd name="adj" fmla="val 39534"/>
            </a:avLst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0" name="29 CuadroTexto"/>
          <p:cNvSpPr txBox="1"/>
          <p:nvPr/>
        </p:nvSpPr>
        <p:spPr>
          <a:xfrm>
            <a:off x="254460" y="51470"/>
            <a:ext cx="35974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 smtClean="0"/>
              <a:t>TRADUCCIÓN DEL ADN</a:t>
            </a:r>
            <a:endParaRPr lang="es-ES" sz="2800" b="1" dirty="0"/>
          </a:p>
        </p:txBody>
      </p:sp>
      <p:grpSp>
        <p:nvGrpSpPr>
          <p:cNvPr id="2" name="98 Grupo"/>
          <p:cNvGrpSpPr>
            <a:grpSpLocks noChangeAspect="1"/>
          </p:cNvGrpSpPr>
          <p:nvPr/>
        </p:nvGrpSpPr>
        <p:grpSpPr>
          <a:xfrm>
            <a:off x="4082855" y="735941"/>
            <a:ext cx="2793400" cy="3563999"/>
            <a:chOff x="2771795" y="1059584"/>
            <a:chExt cx="2088229" cy="2664300"/>
          </a:xfrm>
        </p:grpSpPr>
        <p:grpSp>
          <p:nvGrpSpPr>
            <p:cNvPr id="3" name="65 Grupo"/>
            <p:cNvGrpSpPr/>
            <p:nvPr/>
          </p:nvGrpSpPr>
          <p:grpSpPr>
            <a:xfrm>
              <a:off x="2771795" y="1059584"/>
              <a:ext cx="2088229" cy="2664300"/>
              <a:chOff x="5076056" y="1419622"/>
              <a:chExt cx="2088232" cy="2664296"/>
            </a:xfrm>
          </p:grpSpPr>
          <p:sp>
            <p:nvSpPr>
              <p:cNvPr id="35" name="34 Elipse"/>
              <p:cNvSpPr/>
              <p:nvPr/>
            </p:nvSpPr>
            <p:spPr>
              <a:xfrm>
                <a:off x="5076056" y="2211710"/>
                <a:ext cx="2088232" cy="1872208"/>
              </a:xfrm>
              <a:prstGeom prst="ellipse">
                <a:avLst/>
              </a:prstGeom>
              <a:solidFill>
                <a:srgbClr val="00808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 dirty="0"/>
              </a:p>
            </p:txBody>
          </p:sp>
          <p:sp>
            <p:nvSpPr>
              <p:cNvPr id="33" name="32 Elipse"/>
              <p:cNvSpPr/>
              <p:nvPr/>
            </p:nvSpPr>
            <p:spPr>
              <a:xfrm>
                <a:off x="5364088" y="1419622"/>
                <a:ext cx="1512168" cy="1152128"/>
              </a:xfrm>
              <a:prstGeom prst="ellipse">
                <a:avLst/>
              </a:prstGeom>
              <a:solidFill>
                <a:srgbClr val="00808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 dirty="0"/>
              </a:p>
            </p:txBody>
          </p:sp>
        </p:grpSp>
        <p:sp>
          <p:nvSpPr>
            <p:cNvPr id="78" name="77 Elipse"/>
            <p:cNvSpPr/>
            <p:nvPr/>
          </p:nvSpPr>
          <p:spPr>
            <a:xfrm>
              <a:off x="3347860" y="1635647"/>
              <a:ext cx="288032" cy="288032"/>
            </a:xfrm>
            <a:prstGeom prst="ellipse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79" name="78 Elipse"/>
            <p:cNvSpPr/>
            <p:nvPr/>
          </p:nvSpPr>
          <p:spPr>
            <a:xfrm>
              <a:off x="3995936" y="1635646"/>
              <a:ext cx="288032" cy="288032"/>
            </a:xfrm>
            <a:prstGeom prst="ellipse">
              <a:avLst/>
            </a:prstGeom>
            <a:solidFill>
              <a:srgbClr val="00CCFF"/>
            </a:solidFill>
            <a:ln>
              <a:solidFill>
                <a:srgbClr val="00CC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</p:grpSp>
      <p:sp>
        <p:nvSpPr>
          <p:cNvPr id="36" name="35 Rectángulo"/>
          <p:cNvSpPr/>
          <p:nvPr/>
        </p:nvSpPr>
        <p:spPr>
          <a:xfrm rot="5400000" flipV="1">
            <a:off x="5965984" y="2175685"/>
            <a:ext cx="467996" cy="108000"/>
          </a:xfrm>
          <a:prstGeom prst="rect">
            <a:avLst/>
          </a:prstGeom>
          <a:solidFill>
            <a:srgbClr val="CC0099"/>
          </a:solidFill>
          <a:ln>
            <a:solidFill>
              <a:srgbClr val="CC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7" name="36 Rectángulo"/>
          <p:cNvSpPr/>
          <p:nvPr/>
        </p:nvSpPr>
        <p:spPr>
          <a:xfrm rot="5400000" flipV="1">
            <a:off x="6296296" y="2175684"/>
            <a:ext cx="467996" cy="108000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8" name="37 Rectángulo"/>
          <p:cNvSpPr/>
          <p:nvPr/>
        </p:nvSpPr>
        <p:spPr>
          <a:xfrm rot="5400000" flipV="1">
            <a:off x="6646934" y="2175684"/>
            <a:ext cx="467996" cy="108000"/>
          </a:xfrm>
          <a:prstGeom prst="rect">
            <a:avLst/>
          </a:prstGeom>
          <a:solidFill>
            <a:srgbClr val="CC0099"/>
          </a:solidFill>
          <a:ln>
            <a:solidFill>
              <a:srgbClr val="CC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9" name="38 Rectángulo"/>
          <p:cNvSpPr/>
          <p:nvPr/>
        </p:nvSpPr>
        <p:spPr>
          <a:xfrm>
            <a:off x="6084056" y="1995685"/>
            <a:ext cx="1008000" cy="133729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40" name="39 Rectángulo"/>
          <p:cNvSpPr/>
          <p:nvPr/>
        </p:nvSpPr>
        <p:spPr>
          <a:xfrm rot="5400000" flipV="1">
            <a:off x="6974096" y="2175685"/>
            <a:ext cx="467996" cy="108000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43" name="42 Rectángulo"/>
          <p:cNvSpPr/>
          <p:nvPr/>
        </p:nvSpPr>
        <p:spPr>
          <a:xfrm rot="5400000" flipV="1">
            <a:off x="7304408" y="2175684"/>
            <a:ext cx="467996" cy="108000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44" name="43 Rectángulo"/>
          <p:cNvSpPr/>
          <p:nvPr/>
        </p:nvSpPr>
        <p:spPr>
          <a:xfrm rot="5400000" flipV="1">
            <a:off x="7655046" y="2175684"/>
            <a:ext cx="467996" cy="1080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46" name="45 Rectángulo"/>
          <p:cNvSpPr/>
          <p:nvPr/>
        </p:nvSpPr>
        <p:spPr>
          <a:xfrm>
            <a:off x="7092168" y="1995685"/>
            <a:ext cx="1008000" cy="133729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3" name="52 Rectángulo"/>
          <p:cNvSpPr/>
          <p:nvPr/>
        </p:nvSpPr>
        <p:spPr>
          <a:xfrm>
            <a:off x="8100281" y="1995685"/>
            <a:ext cx="1008000" cy="133729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4" name="53 Rectángulo"/>
          <p:cNvSpPr/>
          <p:nvPr/>
        </p:nvSpPr>
        <p:spPr>
          <a:xfrm rot="5400000" flipV="1">
            <a:off x="2941760" y="2175685"/>
            <a:ext cx="467996" cy="108000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5" name="54 Rectángulo"/>
          <p:cNvSpPr/>
          <p:nvPr/>
        </p:nvSpPr>
        <p:spPr>
          <a:xfrm rot="5400000" flipV="1">
            <a:off x="3272072" y="2175684"/>
            <a:ext cx="467996" cy="108000"/>
          </a:xfrm>
          <a:prstGeom prst="rect">
            <a:avLst/>
          </a:prstGeom>
          <a:solidFill>
            <a:srgbClr val="CC0099"/>
          </a:solidFill>
          <a:ln>
            <a:solidFill>
              <a:srgbClr val="CC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6" name="55 Rectángulo"/>
          <p:cNvSpPr/>
          <p:nvPr/>
        </p:nvSpPr>
        <p:spPr>
          <a:xfrm rot="5400000" flipV="1">
            <a:off x="3622710" y="2175684"/>
            <a:ext cx="467996" cy="108000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7" name="56 Rectángulo"/>
          <p:cNvSpPr/>
          <p:nvPr/>
        </p:nvSpPr>
        <p:spPr>
          <a:xfrm>
            <a:off x="3059832" y="1995685"/>
            <a:ext cx="1008000" cy="133729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8" name="57 Rectángulo"/>
          <p:cNvSpPr/>
          <p:nvPr/>
        </p:nvSpPr>
        <p:spPr>
          <a:xfrm rot="5400000" flipV="1">
            <a:off x="3949872" y="2175685"/>
            <a:ext cx="467996" cy="1080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9" name="58 Rectángulo"/>
          <p:cNvSpPr/>
          <p:nvPr/>
        </p:nvSpPr>
        <p:spPr>
          <a:xfrm rot="5400000" flipV="1">
            <a:off x="4280184" y="2175684"/>
            <a:ext cx="467996" cy="1080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60" name="59 Rectángulo"/>
          <p:cNvSpPr/>
          <p:nvPr/>
        </p:nvSpPr>
        <p:spPr>
          <a:xfrm rot="5400000" flipV="1">
            <a:off x="4630822" y="2175684"/>
            <a:ext cx="467996" cy="108000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0" name="49 Elipse"/>
          <p:cNvSpPr/>
          <p:nvPr/>
        </p:nvSpPr>
        <p:spPr>
          <a:xfrm>
            <a:off x="4860032" y="2690508"/>
            <a:ext cx="385297" cy="385297"/>
          </a:xfrm>
          <a:prstGeom prst="ellipse">
            <a:avLst/>
          </a:prstGeom>
          <a:solidFill>
            <a:srgbClr val="FF0066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1" name="50 Elipse"/>
          <p:cNvSpPr/>
          <p:nvPr/>
        </p:nvSpPr>
        <p:spPr>
          <a:xfrm>
            <a:off x="5726949" y="2690508"/>
            <a:ext cx="385297" cy="385297"/>
          </a:xfrm>
          <a:prstGeom prst="ellipse">
            <a:avLst/>
          </a:prstGeom>
          <a:solidFill>
            <a:srgbClr val="FF0066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61" name="60 Rectángulo"/>
          <p:cNvSpPr/>
          <p:nvPr/>
        </p:nvSpPr>
        <p:spPr>
          <a:xfrm>
            <a:off x="4067944" y="1995685"/>
            <a:ext cx="1008000" cy="133729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62" name="61 Rectángulo"/>
          <p:cNvSpPr/>
          <p:nvPr/>
        </p:nvSpPr>
        <p:spPr>
          <a:xfrm rot="5400000" flipV="1">
            <a:off x="4957985" y="2175685"/>
            <a:ext cx="467996" cy="108000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63" name="62 Rectángulo"/>
          <p:cNvSpPr/>
          <p:nvPr/>
        </p:nvSpPr>
        <p:spPr>
          <a:xfrm rot="5400000" flipV="1">
            <a:off x="5288297" y="2175684"/>
            <a:ext cx="467996" cy="108000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64" name="63 Rectángulo"/>
          <p:cNvSpPr/>
          <p:nvPr/>
        </p:nvSpPr>
        <p:spPr>
          <a:xfrm rot="5400000" flipV="1">
            <a:off x="5638935" y="2175684"/>
            <a:ext cx="467996" cy="1080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65" name="64 Rectángulo"/>
          <p:cNvSpPr/>
          <p:nvPr/>
        </p:nvSpPr>
        <p:spPr>
          <a:xfrm>
            <a:off x="5076057" y="1995685"/>
            <a:ext cx="1008000" cy="133729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00" name="99 Forma libre"/>
          <p:cNvSpPr/>
          <p:nvPr/>
        </p:nvSpPr>
        <p:spPr>
          <a:xfrm>
            <a:off x="4932040" y="2868705"/>
            <a:ext cx="216024" cy="1518023"/>
          </a:xfrm>
          <a:custGeom>
            <a:avLst/>
            <a:gdLst>
              <a:gd name="connsiteX0" fmla="*/ 71717 w 286870"/>
              <a:gd name="connsiteY0" fmla="*/ 26894 h 1518023"/>
              <a:gd name="connsiteX1" fmla="*/ 80682 w 286870"/>
              <a:gd name="connsiteY1" fmla="*/ 385482 h 1518023"/>
              <a:gd name="connsiteX2" fmla="*/ 0 w 286870"/>
              <a:gd name="connsiteY2" fmla="*/ 573741 h 1518023"/>
              <a:gd name="connsiteX3" fmla="*/ 0 w 286870"/>
              <a:gd name="connsiteY3" fmla="*/ 842682 h 1518023"/>
              <a:gd name="connsiteX4" fmla="*/ 125505 w 286870"/>
              <a:gd name="connsiteY4" fmla="*/ 842682 h 1518023"/>
              <a:gd name="connsiteX5" fmla="*/ 125505 w 286870"/>
              <a:gd name="connsiteY5" fmla="*/ 1362635 h 1518023"/>
              <a:gd name="connsiteX6" fmla="*/ 286870 w 286870"/>
              <a:gd name="connsiteY6" fmla="*/ 1308847 h 1518023"/>
              <a:gd name="connsiteX7" fmla="*/ 242047 w 286870"/>
              <a:gd name="connsiteY7" fmla="*/ 0 h 1518023"/>
              <a:gd name="connsiteX8" fmla="*/ 71717 w 286870"/>
              <a:gd name="connsiteY8" fmla="*/ 26894 h 15180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86870" h="1518023">
                <a:moveTo>
                  <a:pt x="71717" y="26894"/>
                </a:moveTo>
                <a:lnTo>
                  <a:pt x="80682" y="385482"/>
                </a:lnTo>
                <a:lnTo>
                  <a:pt x="0" y="573741"/>
                </a:lnTo>
                <a:lnTo>
                  <a:pt x="0" y="842682"/>
                </a:lnTo>
                <a:lnTo>
                  <a:pt x="125505" y="842682"/>
                </a:lnTo>
                <a:lnTo>
                  <a:pt x="125505" y="1362635"/>
                </a:lnTo>
                <a:cubicBezTo>
                  <a:pt x="179293" y="1344706"/>
                  <a:pt x="261470" y="1518023"/>
                  <a:pt x="286870" y="1308847"/>
                </a:cubicBezTo>
                <a:lnTo>
                  <a:pt x="242047" y="0"/>
                </a:lnTo>
                <a:lnTo>
                  <a:pt x="71717" y="26894"/>
                </a:lnTo>
                <a:close/>
              </a:path>
            </a:pathLst>
          </a:cu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grpSp>
        <p:nvGrpSpPr>
          <p:cNvPr id="4" name="144 Grupo"/>
          <p:cNvGrpSpPr/>
          <p:nvPr/>
        </p:nvGrpSpPr>
        <p:grpSpPr>
          <a:xfrm>
            <a:off x="4075597" y="2499741"/>
            <a:ext cx="1008000" cy="467998"/>
            <a:chOff x="2771800" y="2859782"/>
            <a:chExt cx="1008000" cy="467998"/>
          </a:xfrm>
        </p:grpSpPr>
        <p:sp>
          <p:nvSpPr>
            <p:cNvPr id="93" name="92 Rectángulo"/>
            <p:cNvSpPr/>
            <p:nvPr/>
          </p:nvSpPr>
          <p:spPr>
            <a:xfrm rot="16200000">
              <a:off x="2653728" y="3039780"/>
              <a:ext cx="467996" cy="108000"/>
            </a:xfrm>
            <a:prstGeom prst="rect">
              <a:avLst/>
            </a:prstGeom>
            <a:solidFill>
              <a:srgbClr val="00FF99"/>
            </a:solidFill>
            <a:ln>
              <a:solidFill>
                <a:srgbClr val="00FF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94" name="93 Rectángulo"/>
            <p:cNvSpPr/>
            <p:nvPr/>
          </p:nvSpPr>
          <p:spPr>
            <a:xfrm rot="16200000">
              <a:off x="2984040" y="3039781"/>
              <a:ext cx="467996" cy="108000"/>
            </a:xfrm>
            <a:prstGeom prst="rect">
              <a:avLst/>
            </a:prstGeom>
            <a:solidFill>
              <a:srgbClr val="00FF99"/>
            </a:solidFill>
            <a:ln>
              <a:solidFill>
                <a:srgbClr val="00FF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95" name="94 Rectángulo"/>
            <p:cNvSpPr/>
            <p:nvPr/>
          </p:nvSpPr>
          <p:spPr>
            <a:xfrm rot="16200000">
              <a:off x="3334678" y="3039781"/>
              <a:ext cx="467996" cy="108000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96" name="95 Rectángulo"/>
            <p:cNvSpPr/>
            <p:nvPr/>
          </p:nvSpPr>
          <p:spPr>
            <a:xfrm flipV="1">
              <a:off x="2771800" y="3194051"/>
              <a:ext cx="1008000" cy="133729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</p:grpSp>
      <p:sp>
        <p:nvSpPr>
          <p:cNvPr id="67" name="66 Forma libre"/>
          <p:cNvSpPr/>
          <p:nvPr/>
        </p:nvSpPr>
        <p:spPr>
          <a:xfrm rot="5703511">
            <a:off x="5027756" y="3587991"/>
            <a:ext cx="932329" cy="322730"/>
          </a:xfrm>
          <a:custGeom>
            <a:avLst/>
            <a:gdLst>
              <a:gd name="connsiteX0" fmla="*/ 0 w 932329"/>
              <a:gd name="connsiteY0" fmla="*/ 53789 h 322730"/>
              <a:gd name="connsiteX1" fmla="*/ 62753 w 932329"/>
              <a:gd name="connsiteY1" fmla="*/ 322730 h 322730"/>
              <a:gd name="connsiteX2" fmla="*/ 233082 w 932329"/>
              <a:gd name="connsiteY2" fmla="*/ 0 h 322730"/>
              <a:gd name="connsiteX3" fmla="*/ 259976 w 932329"/>
              <a:gd name="connsiteY3" fmla="*/ 277906 h 322730"/>
              <a:gd name="connsiteX4" fmla="*/ 412376 w 932329"/>
              <a:gd name="connsiteY4" fmla="*/ 98612 h 322730"/>
              <a:gd name="connsiteX5" fmla="*/ 206188 w 932329"/>
              <a:gd name="connsiteY5" fmla="*/ 71718 h 322730"/>
              <a:gd name="connsiteX6" fmla="*/ 493059 w 932329"/>
              <a:gd name="connsiteY6" fmla="*/ 313765 h 322730"/>
              <a:gd name="connsiteX7" fmla="*/ 770965 w 932329"/>
              <a:gd name="connsiteY7" fmla="*/ 98612 h 322730"/>
              <a:gd name="connsiteX8" fmla="*/ 842682 w 932329"/>
              <a:gd name="connsiteY8" fmla="*/ 35859 h 322730"/>
              <a:gd name="connsiteX9" fmla="*/ 609600 w 932329"/>
              <a:gd name="connsiteY9" fmla="*/ 80683 h 322730"/>
              <a:gd name="connsiteX10" fmla="*/ 887506 w 932329"/>
              <a:gd name="connsiteY10" fmla="*/ 259977 h 322730"/>
              <a:gd name="connsiteX11" fmla="*/ 932329 w 932329"/>
              <a:gd name="connsiteY11" fmla="*/ 233083 h 322730"/>
              <a:gd name="connsiteX12" fmla="*/ 923365 w 932329"/>
              <a:gd name="connsiteY12" fmla="*/ 71718 h 3227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32329" h="322730">
                <a:moveTo>
                  <a:pt x="0" y="53789"/>
                </a:moveTo>
                <a:lnTo>
                  <a:pt x="62753" y="322730"/>
                </a:lnTo>
                <a:lnTo>
                  <a:pt x="233082" y="0"/>
                </a:lnTo>
                <a:lnTo>
                  <a:pt x="259976" y="277906"/>
                </a:lnTo>
                <a:lnTo>
                  <a:pt x="412376" y="98612"/>
                </a:lnTo>
                <a:lnTo>
                  <a:pt x="206188" y="71718"/>
                </a:lnTo>
                <a:lnTo>
                  <a:pt x="493059" y="313765"/>
                </a:lnTo>
                <a:lnTo>
                  <a:pt x="770965" y="98612"/>
                </a:lnTo>
                <a:lnTo>
                  <a:pt x="842682" y="35859"/>
                </a:lnTo>
                <a:lnTo>
                  <a:pt x="609600" y="80683"/>
                </a:lnTo>
                <a:lnTo>
                  <a:pt x="887506" y="259977"/>
                </a:lnTo>
                <a:lnTo>
                  <a:pt x="932329" y="233083"/>
                </a:lnTo>
                <a:lnTo>
                  <a:pt x="923365" y="71718"/>
                </a:lnTo>
              </a:path>
            </a:pathLst>
          </a:custGeom>
          <a:ln w="76200"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72" name="48 Grupo"/>
          <p:cNvGrpSpPr/>
          <p:nvPr/>
        </p:nvGrpSpPr>
        <p:grpSpPr>
          <a:xfrm rot="19840198">
            <a:off x="2888172" y="2725710"/>
            <a:ext cx="1008000" cy="1728192"/>
            <a:chOff x="3059832" y="2499742"/>
            <a:chExt cx="1008000" cy="1728192"/>
          </a:xfrm>
        </p:grpSpPr>
        <p:grpSp>
          <p:nvGrpSpPr>
            <p:cNvPr id="73" name="144 Grupo"/>
            <p:cNvGrpSpPr/>
            <p:nvPr/>
          </p:nvGrpSpPr>
          <p:grpSpPr>
            <a:xfrm>
              <a:off x="3059832" y="2499742"/>
              <a:ext cx="1008000" cy="467998"/>
              <a:chOff x="2771800" y="2859782"/>
              <a:chExt cx="1008000" cy="467998"/>
            </a:xfrm>
          </p:grpSpPr>
          <p:sp>
            <p:nvSpPr>
              <p:cNvPr id="75" name="74 Rectángulo"/>
              <p:cNvSpPr/>
              <p:nvPr/>
            </p:nvSpPr>
            <p:spPr>
              <a:xfrm rot="16200000">
                <a:off x="2653728" y="3039780"/>
                <a:ext cx="467996" cy="108000"/>
              </a:xfrm>
              <a:prstGeom prst="rect">
                <a:avLst/>
              </a:prstGeom>
              <a:solidFill>
                <a:srgbClr val="CC0099"/>
              </a:solidFill>
              <a:ln>
                <a:solidFill>
                  <a:srgbClr val="CC00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 dirty="0"/>
              </a:p>
            </p:txBody>
          </p:sp>
          <p:sp>
            <p:nvSpPr>
              <p:cNvPr id="76" name="75 Rectángulo"/>
              <p:cNvSpPr/>
              <p:nvPr/>
            </p:nvSpPr>
            <p:spPr>
              <a:xfrm rot="16200000">
                <a:off x="2984040" y="3039781"/>
                <a:ext cx="467996" cy="108000"/>
              </a:xfrm>
              <a:prstGeom prst="rect">
                <a:avLst/>
              </a:prstGeom>
              <a:solidFill>
                <a:srgbClr val="FF6600"/>
              </a:solidFill>
              <a:ln>
                <a:solidFill>
                  <a:srgbClr val="FF66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 dirty="0"/>
              </a:p>
            </p:txBody>
          </p:sp>
          <p:sp>
            <p:nvSpPr>
              <p:cNvPr id="77" name="76 Rectángulo"/>
              <p:cNvSpPr/>
              <p:nvPr/>
            </p:nvSpPr>
            <p:spPr>
              <a:xfrm rot="16200000">
                <a:off x="3334678" y="3039781"/>
                <a:ext cx="467996" cy="108000"/>
              </a:xfrm>
              <a:prstGeom prst="rect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 dirty="0"/>
              </a:p>
            </p:txBody>
          </p:sp>
          <p:sp>
            <p:nvSpPr>
              <p:cNvPr id="80" name="79 Rectángulo"/>
              <p:cNvSpPr/>
              <p:nvPr/>
            </p:nvSpPr>
            <p:spPr>
              <a:xfrm flipV="1">
                <a:off x="2771800" y="3194051"/>
                <a:ext cx="1008000" cy="133729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 dirty="0"/>
              </a:p>
            </p:txBody>
          </p:sp>
        </p:grpSp>
        <p:sp>
          <p:nvSpPr>
            <p:cNvPr id="74" name="73 Forma libre"/>
            <p:cNvSpPr/>
            <p:nvPr/>
          </p:nvSpPr>
          <p:spPr>
            <a:xfrm>
              <a:off x="3779912" y="2928052"/>
              <a:ext cx="249517" cy="1299882"/>
            </a:xfrm>
            <a:custGeom>
              <a:avLst/>
              <a:gdLst>
                <a:gd name="connsiteX0" fmla="*/ 161365 w 249517"/>
                <a:gd name="connsiteY0" fmla="*/ 35859 h 1299882"/>
                <a:gd name="connsiteX1" fmla="*/ 161365 w 249517"/>
                <a:gd name="connsiteY1" fmla="*/ 322729 h 1299882"/>
                <a:gd name="connsiteX2" fmla="*/ 0 w 249517"/>
                <a:gd name="connsiteY2" fmla="*/ 331694 h 1299882"/>
                <a:gd name="connsiteX3" fmla="*/ 0 w 249517"/>
                <a:gd name="connsiteY3" fmla="*/ 627529 h 1299882"/>
                <a:gd name="connsiteX4" fmla="*/ 143435 w 249517"/>
                <a:gd name="connsiteY4" fmla="*/ 627529 h 1299882"/>
                <a:gd name="connsiteX5" fmla="*/ 143435 w 249517"/>
                <a:gd name="connsiteY5" fmla="*/ 1299882 h 1299882"/>
                <a:gd name="connsiteX6" fmla="*/ 224118 w 249517"/>
                <a:gd name="connsiteY6" fmla="*/ 1281953 h 1299882"/>
                <a:gd name="connsiteX7" fmla="*/ 233082 w 249517"/>
                <a:gd name="connsiteY7" fmla="*/ 0 h 12998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9517" h="1299882">
                  <a:moveTo>
                    <a:pt x="161365" y="35859"/>
                  </a:moveTo>
                  <a:cubicBezTo>
                    <a:pt x="167341" y="148664"/>
                    <a:pt x="173318" y="261470"/>
                    <a:pt x="161365" y="322729"/>
                  </a:cubicBezTo>
                  <a:lnTo>
                    <a:pt x="0" y="331694"/>
                  </a:lnTo>
                  <a:lnTo>
                    <a:pt x="0" y="627529"/>
                  </a:lnTo>
                  <a:lnTo>
                    <a:pt x="143435" y="627529"/>
                  </a:lnTo>
                  <a:lnTo>
                    <a:pt x="143435" y="1299882"/>
                  </a:lnTo>
                  <a:lnTo>
                    <a:pt x="224118" y="1281953"/>
                  </a:lnTo>
                  <a:cubicBezTo>
                    <a:pt x="227106" y="854635"/>
                    <a:pt x="249517" y="203200"/>
                    <a:pt x="233082" y="0"/>
                  </a:cubicBezTo>
                </a:path>
              </a:pathLst>
            </a:custGeom>
            <a:solidFill>
              <a:srgbClr val="FFFF00"/>
            </a:solidFill>
            <a:ln w="762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</p:grpSp>
      <p:grpSp>
        <p:nvGrpSpPr>
          <p:cNvPr id="81" name="80 Grupo"/>
          <p:cNvGrpSpPr/>
          <p:nvPr/>
        </p:nvGrpSpPr>
        <p:grpSpPr>
          <a:xfrm>
            <a:off x="3779912" y="4248041"/>
            <a:ext cx="1964594" cy="627965"/>
            <a:chOff x="3840491" y="4248041"/>
            <a:chExt cx="1964594" cy="627965"/>
          </a:xfrm>
        </p:grpSpPr>
        <p:grpSp>
          <p:nvGrpSpPr>
            <p:cNvPr id="82" name="51 Grupo"/>
            <p:cNvGrpSpPr/>
            <p:nvPr/>
          </p:nvGrpSpPr>
          <p:grpSpPr>
            <a:xfrm rot="19062422">
              <a:off x="3840491" y="4248041"/>
              <a:ext cx="1094744" cy="627965"/>
              <a:chOff x="4397943" y="3590704"/>
              <a:chExt cx="1094744" cy="627965"/>
            </a:xfrm>
          </p:grpSpPr>
          <p:sp>
            <p:nvSpPr>
              <p:cNvPr id="86" name="85 Cheurón"/>
              <p:cNvSpPr/>
              <p:nvPr/>
            </p:nvSpPr>
            <p:spPr>
              <a:xfrm rot="2580543">
                <a:off x="4397943" y="3590704"/>
                <a:ext cx="1094744" cy="554379"/>
              </a:xfrm>
              <a:prstGeom prst="chevron">
                <a:avLst/>
              </a:prstGeom>
              <a:solidFill>
                <a:srgbClr val="FF006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>
                  <a:solidFill>
                    <a:schemeClr val="tx1"/>
                  </a:solidFill>
                </a:endParaRPr>
              </a:p>
            </p:txBody>
          </p:sp>
          <p:sp>
            <p:nvSpPr>
              <p:cNvPr id="87" name="86 CuadroTexto"/>
              <p:cNvSpPr txBox="1"/>
              <p:nvPr/>
            </p:nvSpPr>
            <p:spPr>
              <a:xfrm rot="2586040">
                <a:off x="4530427" y="3633894"/>
                <a:ext cx="890372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ES" sz="3200" dirty="0" smtClean="0"/>
                  <a:t>Met</a:t>
                </a:r>
                <a:endParaRPr lang="es-ES" sz="3200" dirty="0"/>
              </a:p>
            </p:txBody>
          </p:sp>
        </p:grpSp>
        <p:grpSp>
          <p:nvGrpSpPr>
            <p:cNvPr id="83" name="71 Grupo"/>
            <p:cNvGrpSpPr/>
            <p:nvPr/>
          </p:nvGrpSpPr>
          <p:grpSpPr>
            <a:xfrm rot="19002165">
              <a:off x="4710341" y="4248041"/>
              <a:ext cx="1094744" cy="627965"/>
              <a:chOff x="4397943" y="3590704"/>
              <a:chExt cx="1094744" cy="627965"/>
            </a:xfrm>
          </p:grpSpPr>
          <p:sp>
            <p:nvSpPr>
              <p:cNvPr id="84" name="83 Cheurón"/>
              <p:cNvSpPr/>
              <p:nvPr/>
            </p:nvSpPr>
            <p:spPr>
              <a:xfrm rot="2580543">
                <a:off x="4397943" y="3590704"/>
                <a:ext cx="1094744" cy="554379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>
                  <a:solidFill>
                    <a:schemeClr val="tx1"/>
                  </a:solidFill>
                </a:endParaRPr>
              </a:p>
            </p:txBody>
          </p:sp>
          <p:sp>
            <p:nvSpPr>
              <p:cNvPr id="85" name="84 CuadroTexto"/>
              <p:cNvSpPr txBox="1"/>
              <p:nvPr/>
            </p:nvSpPr>
            <p:spPr>
              <a:xfrm rot="2586040">
                <a:off x="4601248" y="3633894"/>
                <a:ext cx="748731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ES" sz="3200" dirty="0" smtClean="0"/>
                  <a:t>Pro</a:t>
                </a:r>
                <a:endParaRPr lang="es-ES" sz="3200" dirty="0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44 Rectángulo"/>
          <p:cNvSpPr/>
          <p:nvPr/>
        </p:nvSpPr>
        <p:spPr>
          <a:xfrm rot="5400000" flipV="1">
            <a:off x="7995540" y="2175684"/>
            <a:ext cx="467996" cy="108000"/>
          </a:xfrm>
          <a:prstGeom prst="rect">
            <a:avLst/>
          </a:prstGeom>
          <a:solidFill>
            <a:srgbClr val="CC0099"/>
          </a:solidFill>
          <a:ln>
            <a:solidFill>
              <a:srgbClr val="CC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49" name="48 Rectángulo"/>
          <p:cNvSpPr/>
          <p:nvPr/>
        </p:nvSpPr>
        <p:spPr>
          <a:xfrm rot="5400000" flipV="1">
            <a:off x="8325852" y="2175683"/>
            <a:ext cx="467996" cy="108000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66" name="65 Rectángulo"/>
          <p:cNvSpPr/>
          <p:nvPr/>
        </p:nvSpPr>
        <p:spPr>
          <a:xfrm rot="5400000" flipV="1">
            <a:off x="8676490" y="2175683"/>
            <a:ext cx="467996" cy="108000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28" name="27 Recortar rectángulo de esquina sencilla"/>
          <p:cNvSpPr/>
          <p:nvPr/>
        </p:nvSpPr>
        <p:spPr>
          <a:xfrm rot="10800000" flipH="1">
            <a:off x="0" y="0"/>
            <a:ext cx="4140128" cy="612000"/>
          </a:xfrm>
          <a:prstGeom prst="snip1Rect">
            <a:avLst>
              <a:gd name="adj" fmla="val 39534"/>
            </a:avLst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0" name="29 CuadroTexto"/>
          <p:cNvSpPr txBox="1"/>
          <p:nvPr/>
        </p:nvSpPr>
        <p:spPr>
          <a:xfrm>
            <a:off x="254460" y="51470"/>
            <a:ext cx="35974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 smtClean="0"/>
              <a:t>TRADUCCIÓN DEL ADN</a:t>
            </a:r>
            <a:endParaRPr lang="es-ES" sz="2800" b="1" dirty="0"/>
          </a:p>
        </p:txBody>
      </p:sp>
      <p:grpSp>
        <p:nvGrpSpPr>
          <p:cNvPr id="2" name="98 Grupo"/>
          <p:cNvGrpSpPr>
            <a:grpSpLocks noChangeAspect="1"/>
          </p:cNvGrpSpPr>
          <p:nvPr/>
        </p:nvGrpSpPr>
        <p:grpSpPr>
          <a:xfrm>
            <a:off x="4082855" y="735941"/>
            <a:ext cx="2793400" cy="3563999"/>
            <a:chOff x="2771795" y="1059584"/>
            <a:chExt cx="2088229" cy="2664300"/>
          </a:xfrm>
        </p:grpSpPr>
        <p:grpSp>
          <p:nvGrpSpPr>
            <p:cNvPr id="3" name="65 Grupo"/>
            <p:cNvGrpSpPr/>
            <p:nvPr/>
          </p:nvGrpSpPr>
          <p:grpSpPr>
            <a:xfrm>
              <a:off x="2771795" y="1059584"/>
              <a:ext cx="2088229" cy="2664300"/>
              <a:chOff x="5076056" y="1419622"/>
              <a:chExt cx="2088232" cy="2664296"/>
            </a:xfrm>
          </p:grpSpPr>
          <p:sp>
            <p:nvSpPr>
              <p:cNvPr id="35" name="34 Elipse"/>
              <p:cNvSpPr/>
              <p:nvPr/>
            </p:nvSpPr>
            <p:spPr>
              <a:xfrm>
                <a:off x="5076056" y="2211710"/>
                <a:ext cx="2088232" cy="1872208"/>
              </a:xfrm>
              <a:prstGeom prst="ellipse">
                <a:avLst/>
              </a:prstGeom>
              <a:solidFill>
                <a:srgbClr val="00808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 dirty="0"/>
              </a:p>
            </p:txBody>
          </p:sp>
          <p:sp>
            <p:nvSpPr>
              <p:cNvPr id="33" name="32 Elipse"/>
              <p:cNvSpPr/>
              <p:nvPr/>
            </p:nvSpPr>
            <p:spPr>
              <a:xfrm>
                <a:off x="5364088" y="1419622"/>
                <a:ext cx="1512168" cy="1152128"/>
              </a:xfrm>
              <a:prstGeom prst="ellipse">
                <a:avLst/>
              </a:prstGeom>
              <a:solidFill>
                <a:srgbClr val="00808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 dirty="0"/>
              </a:p>
            </p:txBody>
          </p:sp>
        </p:grpSp>
        <p:sp>
          <p:nvSpPr>
            <p:cNvPr id="78" name="77 Elipse"/>
            <p:cNvSpPr/>
            <p:nvPr/>
          </p:nvSpPr>
          <p:spPr>
            <a:xfrm>
              <a:off x="3347860" y="1635647"/>
              <a:ext cx="288032" cy="288032"/>
            </a:xfrm>
            <a:prstGeom prst="ellipse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79" name="78 Elipse"/>
            <p:cNvSpPr/>
            <p:nvPr/>
          </p:nvSpPr>
          <p:spPr>
            <a:xfrm>
              <a:off x="3995936" y="1635646"/>
              <a:ext cx="288032" cy="288032"/>
            </a:xfrm>
            <a:prstGeom prst="ellipse">
              <a:avLst/>
            </a:prstGeom>
            <a:solidFill>
              <a:srgbClr val="00CCFF"/>
            </a:solidFill>
            <a:ln>
              <a:solidFill>
                <a:srgbClr val="00CC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</p:grpSp>
      <p:sp>
        <p:nvSpPr>
          <p:cNvPr id="36" name="35 Rectángulo"/>
          <p:cNvSpPr/>
          <p:nvPr/>
        </p:nvSpPr>
        <p:spPr>
          <a:xfrm rot="5400000" flipV="1">
            <a:off x="5965984" y="2175685"/>
            <a:ext cx="467996" cy="108000"/>
          </a:xfrm>
          <a:prstGeom prst="rect">
            <a:avLst/>
          </a:prstGeom>
          <a:solidFill>
            <a:srgbClr val="CC0099"/>
          </a:solidFill>
          <a:ln>
            <a:solidFill>
              <a:srgbClr val="CC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7" name="36 Rectángulo"/>
          <p:cNvSpPr/>
          <p:nvPr/>
        </p:nvSpPr>
        <p:spPr>
          <a:xfrm rot="5400000" flipV="1">
            <a:off x="6296296" y="2175684"/>
            <a:ext cx="467996" cy="108000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8" name="37 Rectángulo"/>
          <p:cNvSpPr/>
          <p:nvPr/>
        </p:nvSpPr>
        <p:spPr>
          <a:xfrm rot="5400000" flipV="1">
            <a:off x="6646934" y="2175684"/>
            <a:ext cx="467996" cy="108000"/>
          </a:xfrm>
          <a:prstGeom prst="rect">
            <a:avLst/>
          </a:prstGeom>
          <a:solidFill>
            <a:srgbClr val="CC0099"/>
          </a:solidFill>
          <a:ln>
            <a:solidFill>
              <a:srgbClr val="CC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9" name="38 Rectángulo"/>
          <p:cNvSpPr/>
          <p:nvPr/>
        </p:nvSpPr>
        <p:spPr>
          <a:xfrm>
            <a:off x="6084056" y="1995685"/>
            <a:ext cx="1008000" cy="133729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40" name="39 Rectángulo"/>
          <p:cNvSpPr/>
          <p:nvPr/>
        </p:nvSpPr>
        <p:spPr>
          <a:xfrm rot="5400000" flipV="1">
            <a:off x="6974096" y="2175685"/>
            <a:ext cx="467996" cy="108000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43" name="42 Rectángulo"/>
          <p:cNvSpPr/>
          <p:nvPr/>
        </p:nvSpPr>
        <p:spPr>
          <a:xfrm rot="5400000" flipV="1">
            <a:off x="7304408" y="2175684"/>
            <a:ext cx="467996" cy="108000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44" name="43 Rectángulo"/>
          <p:cNvSpPr/>
          <p:nvPr/>
        </p:nvSpPr>
        <p:spPr>
          <a:xfrm rot="5400000" flipV="1">
            <a:off x="7655046" y="2175684"/>
            <a:ext cx="467996" cy="1080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46" name="45 Rectángulo"/>
          <p:cNvSpPr/>
          <p:nvPr/>
        </p:nvSpPr>
        <p:spPr>
          <a:xfrm>
            <a:off x="7092168" y="1995685"/>
            <a:ext cx="1008000" cy="133729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3" name="52 Rectángulo"/>
          <p:cNvSpPr/>
          <p:nvPr/>
        </p:nvSpPr>
        <p:spPr>
          <a:xfrm>
            <a:off x="8100281" y="1995685"/>
            <a:ext cx="1008000" cy="133729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4" name="53 Rectángulo"/>
          <p:cNvSpPr/>
          <p:nvPr/>
        </p:nvSpPr>
        <p:spPr>
          <a:xfrm rot="5400000" flipV="1">
            <a:off x="2941760" y="2175685"/>
            <a:ext cx="467996" cy="108000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5" name="54 Rectángulo"/>
          <p:cNvSpPr/>
          <p:nvPr/>
        </p:nvSpPr>
        <p:spPr>
          <a:xfrm rot="5400000" flipV="1">
            <a:off x="3272072" y="2175684"/>
            <a:ext cx="467996" cy="108000"/>
          </a:xfrm>
          <a:prstGeom prst="rect">
            <a:avLst/>
          </a:prstGeom>
          <a:solidFill>
            <a:srgbClr val="CC0099"/>
          </a:solidFill>
          <a:ln>
            <a:solidFill>
              <a:srgbClr val="CC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6" name="55 Rectángulo"/>
          <p:cNvSpPr/>
          <p:nvPr/>
        </p:nvSpPr>
        <p:spPr>
          <a:xfrm rot="5400000" flipV="1">
            <a:off x="3622710" y="2175684"/>
            <a:ext cx="467996" cy="108000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7" name="56 Rectángulo"/>
          <p:cNvSpPr/>
          <p:nvPr/>
        </p:nvSpPr>
        <p:spPr>
          <a:xfrm>
            <a:off x="3059832" y="1995685"/>
            <a:ext cx="1008000" cy="133729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8" name="57 Rectángulo"/>
          <p:cNvSpPr/>
          <p:nvPr/>
        </p:nvSpPr>
        <p:spPr>
          <a:xfrm rot="5400000" flipV="1">
            <a:off x="3949872" y="2175685"/>
            <a:ext cx="467996" cy="1080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9" name="58 Rectángulo"/>
          <p:cNvSpPr/>
          <p:nvPr/>
        </p:nvSpPr>
        <p:spPr>
          <a:xfrm rot="5400000" flipV="1">
            <a:off x="4280184" y="2175684"/>
            <a:ext cx="467996" cy="1080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60" name="59 Rectángulo"/>
          <p:cNvSpPr/>
          <p:nvPr/>
        </p:nvSpPr>
        <p:spPr>
          <a:xfrm rot="5400000" flipV="1">
            <a:off x="4630822" y="2175684"/>
            <a:ext cx="467996" cy="108000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0" name="49 Elipse"/>
          <p:cNvSpPr/>
          <p:nvPr/>
        </p:nvSpPr>
        <p:spPr>
          <a:xfrm>
            <a:off x="4860032" y="2690508"/>
            <a:ext cx="385297" cy="385297"/>
          </a:xfrm>
          <a:prstGeom prst="ellipse">
            <a:avLst/>
          </a:prstGeom>
          <a:solidFill>
            <a:srgbClr val="FF0066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1" name="50 Elipse"/>
          <p:cNvSpPr/>
          <p:nvPr/>
        </p:nvSpPr>
        <p:spPr>
          <a:xfrm>
            <a:off x="5726949" y="2690508"/>
            <a:ext cx="385297" cy="385297"/>
          </a:xfrm>
          <a:prstGeom prst="ellipse">
            <a:avLst/>
          </a:prstGeom>
          <a:solidFill>
            <a:srgbClr val="FF0066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61" name="60 Rectángulo"/>
          <p:cNvSpPr/>
          <p:nvPr/>
        </p:nvSpPr>
        <p:spPr>
          <a:xfrm>
            <a:off x="4067944" y="1995685"/>
            <a:ext cx="1008000" cy="133729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62" name="61 Rectángulo"/>
          <p:cNvSpPr/>
          <p:nvPr/>
        </p:nvSpPr>
        <p:spPr>
          <a:xfrm rot="5400000" flipV="1">
            <a:off x="4957985" y="2175685"/>
            <a:ext cx="467996" cy="108000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63" name="62 Rectángulo"/>
          <p:cNvSpPr/>
          <p:nvPr/>
        </p:nvSpPr>
        <p:spPr>
          <a:xfrm rot="5400000" flipV="1">
            <a:off x="5288297" y="2175684"/>
            <a:ext cx="467996" cy="108000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64" name="63 Rectángulo"/>
          <p:cNvSpPr/>
          <p:nvPr/>
        </p:nvSpPr>
        <p:spPr>
          <a:xfrm rot="5400000" flipV="1">
            <a:off x="5638935" y="2175684"/>
            <a:ext cx="467996" cy="1080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65" name="64 Rectángulo"/>
          <p:cNvSpPr/>
          <p:nvPr/>
        </p:nvSpPr>
        <p:spPr>
          <a:xfrm>
            <a:off x="5076057" y="1995685"/>
            <a:ext cx="1008000" cy="133729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00" name="99 Forma libre"/>
          <p:cNvSpPr/>
          <p:nvPr/>
        </p:nvSpPr>
        <p:spPr>
          <a:xfrm>
            <a:off x="4932040" y="2868705"/>
            <a:ext cx="216024" cy="1518023"/>
          </a:xfrm>
          <a:custGeom>
            <a:avLst/>
            <a:gdLst>
              <a:gd name="connsiteX0" fmla="*/ 71717 w 286870"/>
              <a:gd name="connsiteY0" fmla="*/ 26894 h 1518023"/>
              <a:gd name="connsiteX1" fmla="*/ 80682 w 286870"/>
              <a:gd name="connsiteY1" fmla="*/ 385482 h 1518023"/>
              <a:gd name="connsiteX2" fmla="*/ 0 w 286870"/>
              <a:gd name="connsiteY2" fmla="*/ 573741 h 1518023"/>
              <a:gd name="connsiteX3" fmla="*/ 0 w 286870"/>
              <a:gd name="connsiteY3" fmla="*/ 842682 h 1518023"/>
              <a:gd name="connsiteX4" fmla="*/ 125505 w 286870"/>
              <a:gd name="connsiteY4" fmla="*/ 842682 h 1518023"/>
              <a:gd name="connsiteX5" fmla="*/ 125505 w 286870"/>
              <a:gd name="connsiteY5" fmla="*/ 1362635 h 1518023"/>
              <a:gd name="connsiteX6" fmla="*/ 286870 w 286870"/>
              <a:gd name="connsiteY6" fmla="*/ 1308847 h 1518023"/>
              <a:gd name="connsiteX7" fmla="*/ 242047 w 286870"/>
              <a:gd name="connsiteY7" fmla="*/ 0 h 1518023"/>
              <a:gd name="connsiteX8" fmla="*/ 71717 w 286870"/>
              <a:gd name="connsiteY8" fmla="*/ 26894 h 15180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86870" h="1518023">
                <a:moveTo>
                  <a:pt x="71717" y="26894"/>
                </a:moveTo>
                <a:lnTo>
                  <a:pt x="80682" y="385482"/>
                </a:lnTo>
                <a:lnTo>
                  <a:pt x="0" y="573741"/>
                </a:lnTo>
                <a:lnTo>
                  <a:pt x="0" y="842682"/>
                </a:lnTo>
                <a:lnTo>
                  <a:pt x="125505" y="842682"/>
                </a:lnTo>
                <a:lnTo>
                  <a:pt x="125505" y="1362635"/>
                </a:lnTo>
                <a:cubicBezTo>
                  <a:pt x="179293" y="1344706"/>
                  <a:pt x="261470" y="1518023"/>
                  <a:pt x="286870" y="1308847"/>
                </a:cubicBezTo>
                <a:lnTo>
                  <a:pt x="242047" y="0"/>
                </a:lnTo>
                <a:lnTo>
                  <a:pt x="71717" y="26894"/>
                </a:lnTo>
                <a:close/>
              </a:path>
            </a:pathLst>
          </a:cu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grpSp>
        <p:nvGrpSpPr>
          <p:cNvPr id="4" name="144 Grupo"/>
          <p:cNvGrpSpPr/>
          <p:nvPr/>
        </p:nvGrpSpPr>
        <p:grpSpPr>
          <a:xfrm>
            <a:off x="4075597" y="2499741"/>
            <a:ext cx="1008000" cy="467998"/>
            <a:chOff x="2771800" y="2859782"/>
            <a:chExt cx="1008000" cy="467998"/>
          </a:xfrm>
        </p:grpSpPr>
        <p:sp>
          <p:nvSpPr>
            <p:cNvPr id="93" name="92 Rectángulo"/>
            <p:cNvSpPr/>
            <p:nvPr/>
          </p:nvSpPr>
          <p:spPr>
            <a:xfrm rot="16200000">
              <a:off x="2653728" y="3039780"/>
              <a:ext cx="467996" cy="108000"/>
            </a:xfrm>
            <a:prstGeom prst="rect">
              <a:avLst/>
            </a:prstGeom>
            <a:solidFill>
              <a:srgbClr val="00FF99"/>
            </a:solidFill>
            <a:ln>
              <a:solidFill>
                <a:srgbClr val="00FF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94" name="93 Rectángulo"/>
            <p:cNvSpPr/>
            <p:nvPr/>
          </p:nvSpPr>
          <p:spPr>
            <a:xfrm rot="16200000">
              <a:off x="2984040" y="3039781"/>
              <a:ext cx="467996" cy="108000"/>
            </a:xfrm>
            <a:prstGeom prst="rect">
              <a:avLst/>
            </a:prstGeom>
            <a:solidFill>
              <a:srgbClr val="00FF99"/>
            </a:solidFill>
            <a:ln>
              <a:solidFill>
                <a:srgbClr val="00FF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95" name="94 Rectángulo"/>
            <p:cNvSpPr/>
            <p:nvPr/>
          </p:nvSpPr>
          <p:spPr>
            <a:xfrm rot="16200000">
              <a:off x="3334678" y="3039781"/>
              <a:ext cx="467996" cy="108000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96" name="95 Rectángulo"/>
            <p:cNvSpPr/>
            <p:nvPr/>
          </p:nvSpPr>
          <p:spPr>
            <a:xfrm flipV="1">
              <a:off x="2771800" y="3194051"/>
              <a:ext cx="1008000" cy="133729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</p:grpSp>
      <p:sp>
        <p:nvSpPr>
          <p:cNvPr id="67" name="66 Forma libre"/>
          <p:cNvSpPr/>
          <p:nvPr/>
        </p:nvSpPr>
        <p:spPr>
          <a:xfrm rot="5703511">
            <a:off x="5027756" y="3587991"/>
            <a:ext cx="932329" cy="322730"/>
          </a:xfrm>
          <a:custGeom>
            <a:avLst/>
            <a:gdLst>
              <a:gd name="connsiteX0" fmla="*/ 0 w 932329"/>
              <a:gd name="connsiteY0" fmla="*/ 53789 h 322730"/>
              <a:gd name="connsiteX1" fmla="*/ 62753 w 932329"/>
              <a:gd name="connsiteY1" fmla="*/ 322730 h 322730"/>
              <a:gd name="connsiteX2" fmla="*/ 233082 w 932329"/>
              <a:gd name="connsiteY2" fmla="*/ 0 h 322730"/>
              <a:gd name="connsiteX3" fmla="*/ 259976 w 932329"/>
              <a:gd name="connsiteY3" fmla="*/ 277906 h 322730"/>
              <a:gd name="connsiteX4" fmla="*/ 412376 w 932329"/>
              <a:gd name="connsiteY4" fmla="*/ 98612 h 322730"/>
              <a:gd name="connsiteX5" fmla="*/ 206188 w 932329"/>
              <a:gd name="connsiteY5" fmla="*/ 71718 h 322730"/>
              <a:gd name="connsiteX6" fmla="*/ 493059 w 932329"/>
              <a:gd name="connsiteY6" fmla="*/ 313765 h 322730"/>
              <a:gd name="connsiteX7" fmla="*/ 770965 w 932329"/>
              <a:gd name="connsiteY7" fmla="*/ 98612 h 322730"/>
              <a:gd name="connsiteX8" fmla="*/ 842682 w 932329"/>
              <a:gd name="connsiteY8" fmla="*/ 35859 h 322730"/>
              <a:gd name="connsiteX9" fmla="*/ 609600 w 932329"/>
              <a:gd name="connsiteY9" fmla="*/ 80683 h 322730"/>
              <a:gd name="connsiteX10" fmla="*/ 887506 w 932329"/>
              <a:gd name="connsiteY10" fmla="*/ 259977 h 322730"/>
              <a:gd name="connsiteX11" fmla="*/ 932329 w 932329"/>
              <a:gd name="connsiteY11" fmla="*/ 233083 h 322730"/>
              <a:gd name="connsiteX12" fmla="*/ 923365 w 932329"/>
              <a:gd name="connsiteY12" fmla="*/ 71718 h 3227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32329" h="322730">
                <a:moveTo>
                  <a:pt x="0" y="53789"/>
                </a:moveTo>
                <a:lnTo>
                  <a:pt x="62753" y="322730"/>
                </a:lnTo>
                <a:lnTo>
                  <a:pt x="233082" y="0"/>
                </a:lnTo>
                <a:lnTo>
                  <a:pt x="259976" y="277906"/>
                </a:lnTo>
                <a:lnTo>
                  <a:pt x="412376" y="98612"/>
                </a:lnTo>
                <a:lnTo>
                  <a:pt x="206188" y="71718"/>
                </a:lnTo>
                <a:lnTo>
                  <a:pt x="493059" y="313765"/>
                </a:lnTo>
                <a:lnTo>
                  <a:pt x="770965" y="98612"/>
                </a:lnTo>
                <a:lnTo>
                  <a:pt x="842682" y="35859"/>
                </a:lnTo>
                <a:lnTo>
                  <a:pt x="609600" y="80683"/>
                </a:lnTo>
                <a:lnTo>
                  <a:pt x="887506" y="259977"/>
                </a:lnTo>
                <a:lnTo>
                  <a:pt x="932329" y="233083"/>
                </a:lnTo>
                <a:lnTo>
                  <a:pt x="923365" y="71718"/>
                </a:lnTo>
              </a:path>
            </a:pathLst>
          </a:custGeom>
          <a:ln w="76200"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52" name="51 Grupo"/>
          <p:cNvGrpSpPr/>
          <p:nvPr/>
        </p:nvGrpSpPr>
        <p:grpSpPr>
          <a:xfrm>
            <a:off x="3975558" y="4248041"/>
            <a:ext cx="1964594" cy="627965"/>
            <a:chOff x="3840491" y="4248041"/>
            <a:chExt cx="1964594" cy="627965"/>
          </a:xfrm>
        </p:grpSpPr>
        <p:grpSp>
          <p:nvGrpSpPr>
            <p:cNvPr id="68" name="51 Grupo"/>
            <p:cNvGrpSpPr/>
            <p:nvPr/>
          </p:nvGrpSpPr>
          <p:grpSpPr>
            <a:xfrm rot="19062422">
              <a:off x="3840491" y="4248041"/>
              <a:ext cx="1094744" cy="627965"/>
              <a:chOff x="4397943" y="3590704"/>
              <a:chExt cx="1094744" cy="627965"/>
            </a:xfrm>
          </p:grpSpPr>
          <p:sp>
            <p:nvSpPr>
              <p:cNvPr id="72" name="71 Cheurón"/>
              <p:cNvSpPr/>
              <p:nvPr/>
            </p:nvSpPr>
            <p:spPr>
              <a:xfrm rot="2580543">
                <a:off x="4397943" y="3590704"/>
                <a:ext cx="1094744" cy="554379"/>
              </a:xfrm>
              <a:prstGeom prst="chevron">
                <a:avLst/>
              </a:prstGeom>
              <a:solidFill>
                <a:srgbClr val="FF006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>
                  <a:solidFill>
                    <a:schemeClr val="tx1"/>
                  </a:solidFill>
                </a:endParaRPr>
              </a:p>
            </p:txBody>
          </p:sp>
          <p:sp>
            <p:nvSpPr>
              <p:cNvPr id="73" name="72 CuadroTexto"/>
              <p:cNvSpPr txBox="1"/>
              <p:nvPr/>
            </p:nvSpPr>
            <p:spPr>
              <a:xfrm rot="2586040">
                <a:off x="4530427" y="3633894"/>
                <a:ext cx="890372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ES" sz="3200" dirty="0" smtClean="0"/>
                  <a:t>Met</a:t>
                </a:r>
                <a:endParaRPr lang="es-ES" sz="3200" dirty="0"/>
              </a:p>
            </p:txBody>
          </p:sp>
        </p:grpSp>
        <p:grpSp>
          <p:nvGrpSpPr>
            <p:cNvPr id="69" name="71 Grupo"/>
            <p:cNvGrpSpPr/>
            <p:nvPr/>
          </p:nvGrpSpPr>
          <p:grpSpPr>
            <a:xfrm rot="19002165">
              <a:off x="4710341" y="4248041"/>
              <a:ext cx="1094744" cy="627965"/>
              <a:chOff x="4397943" y="3590704"/>
              <a:chExt cx="1094744" cy="627965"/>
            </a:xfrm>
          </p:grpSpPr>
          <p:sp>
            <p:nvSpPr>
              <p:cNvPr id="70" name="69 Cheurón"/>
              <p:cNvSpPr/>
              <p:nvPr/>
            </p:nvSpPr>
            <p:spPr>
              <a:xfrm rot="2580543">
                <a:off x="4397943" y="3590704"/>
                <a:ext cx="1094744" cy="554379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>
                  <a:solidFill>
                    <a:schemeClr val="tx1"/>
                  </a:solidFill>
                </a:endParaRPr>
              </a:p>
            </p:txBody>
          </p:sp>
          <p:sp>
            <p:nvSpPr>
              <p:cNvPr id="71" name="70 CuadroTexto"/>
              <p:cNvSpPr txBox="1"/>
              <p:nvPr/>
            </p:nvSpPr>
            <p:spPr>
              <a:xfrm rot="2586040">
                <a:off x="4601248" y="3633894"/>
                <a:ext cx="748731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ES" sz="3200" dirty="0" smtClean="0"/>
                  <a:t>Pro</a:t>
                </a:r>
                <a:endParaRPr lang="es-ES" sz="3200" dirty="0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</TotalTime>
  <Words>411</Words>
  <Application>Microsoft Office PowerPoint</Application>
  <PresentationFormat>Presentación en pantalla (16:9)</PresentationFormat>
  <Paragraphs>317</Paragraphs>
  <Slides>47</Slides>
  <Notes>47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47</vt:i4>
      </vt:variant>
    </vt:vector>
  </HeadingPairs>
  <TitlesOfParts>
    <vt:vector size="48" baseType="lpstr">
      <vt:lpstr>Tema de Office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Diapositiva 17</vt:lpstr>
      <vt:lpstr>Diapositiva 18</vt:lpstr>
      <vt:lpstr>Diapositiva 19</vt:lpstr>
      <vt:lpstr>Diapositiva 20</vt:lpstr>
      <vt:lpstr>Diapositiva 21</vt:lpstr>
      <vt:lpstr>Diapositiva 22</vt:lpstr>
      <vt:lpstr>Diapositiva 23</vt:lpstr>
      <vt:lpstr>Diapositiva 24</vt:lpstr>
      <vt:lpstr>Diapositiva 25</vt:lpstr>
      <vt:lpstr>Diapositiva 26</vt:lpstr>
      <vt:lpstr>Diapositiva 27</vt:lpstr>
      <vt:lpstr>Diapositiva 28</vt:lpstr>
      <vt:lpstr>Diapositiva 29</vt:lpstr>
      <vt:lpstr>Diapositiva 30</vt:lpstr>
      <vt:lpstr>Diapositiva 31</vt:lpstr>
      <vt:lpstr>Diapositiva 32</vt:lpstr>
      <vt:lpstr>Diapositiva 33</vt:lpstr>
      <vt:lpstr>Diapositiva 34</vt:lpstr>
      <vt:lpstr>Diapositiva 35</vt:lpstr>
      <vt:lpstr>Diapositiva 36</vt:lpstr>
      <vt:lpstr>Diapositiva 37</vt:lpstr>
      <vt:lpstr>Diapositiva 38</vt:lpstr>
      <vt:lpstr>Diapositiva 39</vt:lpstr>
      <vt:lpstr>Diapositiva 40</vt:lpstr>
      <vt:lpstr>Diapositiva 41</vt:lpstr>
      <vt:lpstr>Diapositiva 42</vt:lpstr>
      <vt:lpstr>Diapositiva 43</vt:lpstr>
      <vt:lpstr>Diapositiva 44</vt:lpstr>
      <vt:lpstr>Diapositiva 45</vt:lpstr>
      <vt:lpstr>Diapositiva 46</vt:lpstr>
      <vt:lpstr>Diapositiva 47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cp:lastModifiedBy>Leonel</cp:lastModifiedBy>
  <cp:revision>23</cp:revision>
  <dcterms:modified xsi:type="dcterms:W3CDTF">2016-03-17T13:39:34Z</dcterms:modified>
</cp:coreProperties>
</file>