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83" r:id="rId2"/>
    <p:sldId id="311" r:id="rId3"/>
    <p:sldId id="284" r:id="rId4"/>
    <p:sldId id="286" r:id="rId5"/>
    <p:sldId id="287" r:id="rId6"/>
    <p:sldId id="279" r:id="rId7"/>
    <p:sldId id="317" r:id="rId8"/>
    <p:sldId id="291" r:id="rId9"/>
    <p:sldId id="292" r:id="rId10"/>
    <p:sldId id="293" r:id="rId11"/>
    <p:sldId id="310" r:id="rId12"/>
    <p:sldId id="294" r:id="rId13"/>
    <p:sldId id="295" r:id="rId14"/>
    <p:sldId id="313" r:id="rId15"/>
    <p:sldId id="314" r:id="rId16"/>
    <p:sldId id="312" r:id="rId17"/>
    <p:sldId id="289" r:id="rId18"/>
    <p:sldId id="296" r:id="rId19"/>
    <p:sldId id="297" r:id="rId20"/>
    <p:sldId id="299" r:id="rId21"/>
    <p:sldId id="298" r:id="rId22"/>
    <p:sldId id="300" r:id="rId23"/>
    <p:sldId id="301" r:id="rId24"/>
    <p:sldId id="302" r:id="rId25"/>
    <p:sldId id="318" r:id="rId26"/>
    <p:sldId id="319" r:id="rId27"/>
    <p:sldId id="304" r:id="rId28"/>
    <p:sldId id="303" r:id="rId29"/>
    <p:sldId id="288" r:id="rId30"/>
    <p:sldId id="305" r:id="rId31"/>
    <p:sldId id="306" r:id="rId32"/>
    <p:sldId id="307" r:id="rId33"/>
    <p:sldId id="308" r:id="rId34"/>
    <p:sldId id="309" r:id="rId35"/>
    <p:sldId id="316" r:id="rId36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CC0099"/>
    <a:srgbClr val="FF6600"/>
    <a:srgbClr val="FF0066"/>
    <a:srgbClr val="008080"/>
    <a:srgbClr val="00CC99"/>
    <a:srgbClr val="00FF00"/>
    <a:srgbClr val="00CCFF"/>
    <a:srgbClr val="666699"/>
    <a:srgbClr val="CC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14" y="-43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E527C-DBFA-4369-9C1F-9A103F0575C7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76ED8A-BF94-4312-A80A-358645DE7F99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</a:t>
            </a:fld>
            <a:endParaRPr lang="es-E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10</a:t>
            </a:fld>
            <a:endParaRPr lang="es-E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11</a:t>
            </a:fld>
            <a:endParaRPr lang="es-E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29</a:t>
            </a:fld>
            <a:endParaRPr lang="es-E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30</a:t>
            </a:fld>
            <a:endParaRPr lang="es-E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31</a:t>
            </a:fld>
            <a:endParaRPr lang="es-E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32</a:t>
            </a:fld>
            <a:endParaRPr lang="es-E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33</a:t>
            </a:fld>
            <a:endParaRPr lang="es-E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34</a:t>
            </a:fld>
            <a:endParaRPr lang="es-E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35</a:t>
            </a:fld>
            <a:endParaRPr 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2</a:t>
            </a:fld>
            <a:endParaRPr 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3</a:t>
            </a:fld>
            <a:endParaRPr 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4</a:t>
            </a:fld>
            <a:endParaRPr 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5</a:t>
            </a:fld>
            <a:endParaRPr 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6</a:t>
            </a:fld>
            <a:endParaRPr 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7</a:t>
            </a:fld>
            <a:endParaRPr 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A521DD-70F9-4534-8354-BE3A2FEA9A29}" type="slidenum">
              <a:rPr lang="es-ES" smtClean="0"/>
              <a:pPr/>
              <a:t>9</a:t>
            </a:fld>
            <a:endParaRPr 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24/01/2016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5821968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15228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50291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594004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0208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23240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58303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2016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7982209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8312521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866315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58172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291203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26267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269979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661840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399215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34279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377991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74196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07227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42291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48600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Rectángulo"/>
          <p:cNvSpPr/>
          <p:nvPr/>
        </p:nvSpPr>
        <p:spPr>
          <a:xfrm rot="16200000">
            <a:off x="5821968" y="2751748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Rectángulo"/>
          <p:cNvSpPr/>
          <p:nvPr/>
        </p:nvSpPr>
        <p:spPr>
          <a:xfrm rot="16200000">
            <a:off x="6152280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 rot="16200000">
            <a:off x="6502918" y="2751749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Rectángulo"/>
          <p:cNvSpPr/>
          <p:nvPr/>
        </p:nvSpPr>
        <p:spPr>
          <a:xfrm flipV="1">
            <a:off x="5940040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Rectángulo"/>
          <p:cNvSpPr/>
          <p:nvPr/>
        </p:nvSpPr>
        <p:spPr>
          <a:xfrm rot="16200000">
            <a:off x="6902088" y="2751748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34 Rectángulo"/>
          <p:cNvSpPr/>
          <p:nvPr/>
        </p:nvSpPr>
        <p:spPr>
          <a:xfrm rot="16200000">
            <a:off x="7232400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1" name="40 Rectángulo"/>
          <p:cNvSpPr/>
          <p:nvPr/>
        </p:nvSpPr>
        <p:spPr>
          <a:xfrm rot="16200000">
            <a:off x="7583038" y="275174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2" name="41 Rectángulo"/>
          <p:cNvSpPr/>
          <p:nvPr/>
        </p:nvSpPr>
        <p:spPr>
          <a:xfrm flipV="1">
            <a:off x="7020160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Rectángulo"/>
          <p:cNvSpPr/>
          <p:nvPr/>
        </p:nvSpPr>
        <p:spPr>
          <a:xfrm rot="16200000">
            <a:off x="7982209" y="2751748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48 Rectángulo"/>
          <p:cNvSpPr/>
          <p:nvPr/>
        </p:nvSpPr>
        <p:spPr>
          <a:xfrm rot="16200000">
            <a:off x="8312521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Rectángulo"/>
          <p:cNvSpPr/>
          <p:nvPr/>
        </p:nvSpPr>
        <p:spPr>
          <a:xfrm rot="16200000">
            <a:off x="8663159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Rectángulo"/>
          <p:cNvSpPr/>
          <p:nvPr/>
        </p:nvSpPr>
        <p:spPr>
          <a:xfrm flipV="1">
            <a:off x="8100281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Rectángulo"/>
          <p:cNvSpPr/>
          <p:nvPr/>
        </p:nvSpPr>
        <p:spPr>
          <a:xfrm rot="16200000">
            <a:off x="2581720" y="2751748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Rectángulo"/>
          <p:cNvSpPr/>
          <p:nvPr/>
        </p:nvSpPr>
        <p:spPr>
          <a:xfrm rot="16200000">
            <a:off x="2912032" y="2751749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Rectángulo"/>
          <p:cNvSpPr/>
          <p:nvPr/>
        </p:nvSpPr>
        <p:spPr>
          <a:xfrm rot="16200000">
            <a:off x="3262670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flipV="1">
            <a:off x="2699792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16200000">
            <a:off x="3661840" y="2751748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16200000">
            <a:off x="3992152" y="275174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2" name="71 Rectángulo"/>
          <p:cNvSpPr/>
          <p:nvPr/>
        </p:nvSpPr>
        <p:spPr>
          <a:xfrm rot="16200000">
            <a:off x="4342790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3" name="72 Rectángulo"/>
          <p:cNvSpPr/>
          <p:nvPr/>
        </p:nvSpPr>
        <p:spPr>
          <a:xfrm flipV="1">
            <a:off x="3779912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Rectángulo"/>
          <p:cNvSpPr/>
          <p:nvPr/>
        </p:nvSpPr>
        <p:spPr>
          <a:xfrm rot="16200000">
            <a:off x="4741961" y="2751748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Rectángulo"/>
          <p:cNvSpPr/>
          <p:nvPr/>
        </p:nvSpPr>
        <p:spPr>
          <a:xfrm rot="16200000">
            <a:off x="5072273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6" name="75 Rectángulo"/>
          <p:cNvSpPr/>
          <p:nvPr/>
        </p:nvSpPr>
        <p:spPr>
          <a:xfrm rot="16200000">
            <a:off x="5422911" y="275174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7" name="76 Rectángulo"/>
          <p:cNvSpPr/>
          <p:nvPr/>
        </p:nvSpPr>
        <p:spPr>
          <a:xfrm flipV="1">
            <a:off x="4860032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CuadroTexto"/>
          <p:cNvSpPr txBox="1"/>
          <p:nvPr/>
        </p:nvSpPr>
        <p:spPr>
          <a:xfrm>
            <a:off x="2843808" y="771550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Codón 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Met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2771800" y="3273827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Anticodón 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Met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80" name="79 Flecha abajo"/>
          <p:cNvSpPr/>
          <p:nvPr/>
        </p:nvSpPr>
        <p:spPr>
          <a:xfrm>
            <a:off x="2987824" y="1707654"/>
            <a:ext cx="484632" cy="288032"/>
          </a:xfrm>
          <a:prstGeom prst="downArrow">
            <a:avLst>
              <a:gd name="adj1" fmla="val 38902"/>
              <a:gd name="adj2" fmla="val 50000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Flecha abajo"/>
          <p:cNvSpPr/>
          <p:nvPr/>
        </p:nvSpPr>
        <p:spPr>
          <a:xfrm rot="10800000">
            <a:off x="2935240" y="3003797"/>
            <a:ext cx="484632" cy="288032"/>
          </a:xfrm>
          <a:prstGeom prst="downArrow">
            <a:avLst>
              <a:gd name="adj1" fmla="val 38902"/>
              <a:gd name="adj2" fmla="val 50000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5821968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15228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50291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594004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0208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23240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58303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2016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7982209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8312521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866315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58172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291203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26267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269979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661840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399215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34279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377991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74196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07227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42291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48600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Rectángulo"/>
          <p:cNvSpPr/>
          <p:nvPr/>
        </p:nvSpPr>
        <p:spPr>
          <a:xfrm rot="16200000">
            <a:off x="5821968" y="2751748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Rectángulo"/>
          <p:cNvSpPr/>
          <p:nvPr/>
        </p:nvSpPr>
        <p:spPr>
          <a:xfrm rot="16200000">
            <a:off x="6152280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 rot="16200000">
            <a:off x="6502918" y="2751749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Rectángulo"/>
          <p:cNvSpPr/>
          <p:nvPr/>
        </p:nvSpPr>
        <p:spPr>
          <a:xfrm flipV="1">
            <a:off x="5940040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Rectángulo"/>
          <p:cNvSpPr/>
          <p:nvPr/>
        </p:nvSpPr>
        <p:spPr>
          <a:xfrm rot="16200000">
            <a:off x="6902088" y="2751748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34 Rectángulo"/>
          <p:cNvSpPr/>
          <p:nvPr/>
        </p:nvSpPr>
        <p:spPr>
          <a:xfrm rot="16200000">
            <a:off x="7232400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1" name="40 Rectángulo"/>
          <p:cNvSpPr/>
          <p:nvPr/>
        </p:nvSpPr>
        <p:spPr>
          <a:xfrm rot="16200000">
            <a:off x="7583038" y="275174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2" name="41 Rectángulo"/>
          <p:cNvSpPr/>
          <p:nvPr/>
        </p:nvSpPr>
        <p:spPr>
          <a:xfrm flipV="1">
            <a:off x="7020160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Rectángulo"/>
          <p:cNvSpPr/>
          <p:nvPr/>
        </p:nvSpPr>
        <p:spPr>
          <a:xfrm rot="16200000">
            <a:off x="7982209" y="2751748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48 Rectángulo"/>
          <p:cNvSpPr/>
          <p:nvPr/>
        </p:nvSpPr>
        <p:spPr>
          <a:xfrm rot="16200000">
            <a:off x="8312521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Rectángulo"/>
          <p:cNvSpPr/>
          <p:nvPr/>
        </p:nvSpPr>
        <p:spPr>
          <a:xfrm rot="16200000">
            <a:off x="8663159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Rectángulo"/>
          <p:cNvSpPr/>
          <p:nvPr/>
        </p:nvSpPr>
        <p:spPr>
          <a:xfrm flipV="1">
            <a:off x="8100281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Rectángulo"/>
          <p:cNvSpPr/>
          <p:nvPr/>
        </p:nvSpPr>
        <p:spPr>
          <a:xfrm rot="16200000">
            <a:off x="3661952" y="2859814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Rectángulo"/>
          <p:cNvSpPr/>
          <p:nvPr/>
        </p:nvSpPr>
        <p:spPr>
          <a:xfrm rot="16200000">
            <a:off x="3992264" y="285981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Rectángulo"/>
          <p:cNvSpPr/>
          <p:nvPr/>
        </p:nvSpPr>
        <p:spPr>
          <a:xfrm rot="16200000">
            <a:off x="4342902" y="285981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flipV="1">
            <a:off x="3780024" y="3014085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16200000">
            <a:off x="3661840" y="3723910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16200000">
            <a:off x="3992152" y="3723911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2" name="71 Rectángulo"/>
          <p:cNvSpPr/>
          <p:nvPr/>
        </p:nvSpPr>
        <p:spPr>
          <a:xfrm rot="16200000">
            <a:off x="4342790" y="3723911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3" name="72 Rectángulo"/>
          <p:cNvSpPr/>
          <p:nvPr/>
        </p:nvSpPr>
        <p:spPr>
          <a:xfrm flipV="1">
            <a:off x="3779912" y="3878181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Rectángulo"/>
          <p:cNvSpPr/>
          <p:nvPr/>
        </p:nvSpPr>
        <p:spPr>
          <a:xfrm rot="16200000">
            <a:off x="4741961" y="2751748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Rectángulo"/>
          <p:cNvSpPr/>
          <p:nvPr/>
        </p:nvSpPr>
        <p:spPr>
          <a:xfrm rot="16200000">
            <a:off x="5072273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6" name="75 Rectángulo"/>
          <p:cNvSpPr/>
          <p:nvPr/>
        </p:nvSpPr>
        <p:spPr>
          <a:xfrm rot="16200000">
            <a:off x="5422911" y="275174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7" name="76 Rectángulo"/>
          <p:cNvSpPr/>
          <p:nvPr/>
        </p:nvSpPr>
        <p:spPr>
          <a:xfrm flipV="1">
            <a:off x="4860032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CuadroTexto"/>
          <p:cNvSpPr txBox="1"/>
          <p:nvPr/>
        </p:nvSpPr>
        <p:spPr>
          <a:xfrm>
            <a:off x="2843808" y="771550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Codón 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Met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79" name="78 CuadroTexto"/>
          <p:cNvSpPr txBox="1"/>
          <p:nvPr/>
        </p:nvSpPr>
        <p:spPr>
          <a:xfrm>
            <a:off x="2771800" y="3273827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Anticodón 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Met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80" name="79 Flecha abajo"/>
          <p:cNvSpPr/>
          <p:nvPr/>
        </p:nvSpPr>
        <p:spPr>
          <a:xfrm>
            <a:off x="2987824" y="1707654"/>
            <a:ext cx="484632" cy="288032"/>
          </a:xfrm>
          <a:prstGeom prst="downArrow">
            <a:avLst>
              <a:gd name="adj1" fmla="val 38902"/>
              <a:gd name="adj2" fmla="val 50000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1" name="80 Flecha abajo"/>
          <p:cNvSpPr/>
          <p:nvPr/>
        </p:nvSpPr>
        <p:spPr>
          <a:xfrm rot="10800000">
            <a:off x="2935240" y="3003797"/>
            <a:ext cx="484632" cy="288032"/>
          </a:xfrm>
          <a:prstGeom prst="downArrow">
            <a:avLst>
              <a:gd name="adj1" fmla="val 38902"/>
              <a:gd name="adj2" fmla="val 50000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45 Grupo"/>
          <p:cNvGrpSpPr/>
          <p:nvPr/>
        </p:nvGrpSpPr>
        <p:grpSpPr>
          <a:xfrm rot="969135">
            <a:off x="2843808" y="3520048"/>
            <a:ext cx="1432901" cy="1211942"/>
            <a:chOff x="7171547" y="3075806"/>
            <a:chExt cx="1432901" cy="1211942"/>
          </a:xfrm>
        </p:grpSpPr>
        <p:sp>
          <p:nvSpPr>
            <p:cNvPr id="23" name="22 Forma libre"/>
            <p:cNvSpPr/>
            <p:nvPr/>
          </p:nvSpPr>
          <p:spPr>
            <a:xfrm>
              <a:off x="7171547" y="3075806"/>
              <a:ext cx="1432901" cy="1121883"/>
            </a:xfrm>
            <a:custGeom>
              <a:avLst/>
              <a:gdLst>
                <a:gd name="connsiteX0" fmla="*/ 376518 w 1156448"/>
                <a:gd name="connsiteY0" fmla="*/ 412377 h 905435"/>
                <a:gd name="connsiteX1" fmla="*/ 376518 w 1156448"/>
                <a:gd name="connsiteY1" fmla="*/ 259977 h 905435"/>
                <a:gd name="connsiteX2" fmla="*/ 484095 w 1156448"/>
                <a:gd name="connsiteY2" fmla="*/ 259977 h 905435"/>
                <a:gd name="connsiteX3" fmla="*/ 753036 w 1156448"/>
                <a:gd name="connsiteY3" fmla="*/ 268941 h 905435"/>
                <a:gd name="connsiteX4" fmla="*/ 753036 w 1156448"/>
                <a:gd name="connsiteY4" fmla="*/ 0 h 905435"/>
                <a:gd name="connsiteX5" fmla="*/ 878542 w 1156448"/>
                <a:gd name="connsiteY5" fmla="*/ 71718 h 905435"/>
                <a:gd name="connsiteX6" fmla="*/ 896471 w 1156448"/>
                <a:gd name="connsiteY6" fmla="*/ 394447 h 905435"/>
                <a:gd name="connsiteX7" fmla="*/ 914400 w 1156448"/>
                <a:gd name="connsiteY7" fmla="*/ 457200 h 905435"/>
                <a:gd name="connsiteX8" fmla="*/ 1156448 w 1156448"/>
                <a:gd name="connsiteY8" fmla="*/ 457200 h 905435"/>
                <a:gd name="connsiteX9" fmla="*/ 1156448 w 1156448"/>
                <a:gd name="connsiteY9" fmla="*/ 905435 h 905435"/>
                <a:gd name="connsiteX10" fmla="*/ 26895 w 1156448"/>
                <a:gd name="connsiteY10" fmla="*/ 896471 h 905435"/>
                <a:gd name="connsiteX11" fmla="*/ 0 w 1156448"/>
                <a:gd name="connsiteY11" fmla="*/ 349624 h 905435"/>
                <a:gd name="connsiteX12" fmla="*/ 394448 w 1156448"/>
                <a:gd name="connsiteY12" fmla="*/ 573741 h 905435"/>
                <a:gd name="connsiteX13" fmla="*/ 385483 w 1156448"/>
                <a:gd name="connsiteY13" fmla="*/ 331694 h 90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56448" h="905435">
                  <a:moveTo>
                    <a:pt x="376518" y="412377"/>
                  </a:moveTo>
                  <a:cubicBezTo>
                    <a:pt x="367553" y="348877"/>
                    <a:pt x="358588" y="285377"/>
                    <a:pt x="376518" y="259977"/>
                  </a:cubicBezTo>
                  <a:lnTo>
                    <a:pt x="484095" y="259977"/>
                  </a:lnTo>
                  <a:lnTo>
                    <a:pt x="753036" y="268941"/>
                  </a:lnTo>
                  <a:lnTo>
                    <a:pt x="753036" y="0"/>
                  </a:lnTo>
                  <a:lnTo>
                    <a:pt x="878542" y="71718"/>
                  </a:lnTo>
                  <a:lnTo>
                    <a:pt x="896471" y="394447"/>
                  </a:lnTo>
                  <a:lnTo>
                    <a:pt x="914400" y="457200"/>
                  </a:lnTo>
                  <a:lnTo>
                    <a:pt x="1156448" y="457200"/>
                  </a:lnTo>
                  <a:lnTo>
                    <a:pt x="1156448" y="905435"/>
                  </a:lnTo>
                  <a:lnTo>
                    <a:pt x="26895" y="896471"/>
                  </a:lnTo>
                  <a:lnTo>
                    <a:pt x="0" y="349624"/>
                  </a:lnTo>
                  <a:lnTo>
                    <a:pt x="394448" y="573741"/>
                  </a:lnTo>
                  <a:lnTo>
                    <a:pt x="385483" y="331694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7380312" y="3579862"/>
              <a:ext cx="10475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Met</a:t>
              </a:r>
              <a:endParaRPr lang="es-ES" sz="4000" dirty="0"/>
            </a:p>
          </p:txBody>
        </p:sp>
      </p:grpSp>
      <p:grpSp>
        <p:nvGrpSpPr>
          <p:cNvPr id="3" name="40 Grupo"/>
          <p:cNvGrpSpPr/>
          <p:nvPr/>
        </p:nvGrpSpPr>
        <p:grpSpPr>
          <a:xfrm>
            <a:off x="5039537" y="1069589"/>
            <a:ext cx="1296807" cy="2366257"/>
            <a:chOff x="5958136" y="1059949"/>
            <a:chExt cx="1296807" cy="2366257"/>
          </a:xfrm>
        </p:grpSpPr>
        <p:grpSp>
          <p:nvGrpSpPr>
            <p:cNvPr id="4" name="37 Grupo"/>
            <p:cNvGrpSpPr/>
            <p:nvPr/>
          </p:nvGrpSpPr>
          <p:grpSpPr>
            <a:xfrm>
              <a:off x="5958136" y="1059949"/>
              <a:ext cx="1248966" cy="579876"/>
              <a:chOff x="5958136" y="1059949"/>
              <a:chExt cx="1248966" cy="579876"/>
            </a:xfrm>
          </p:grpSpPr>
          <p:sp>
            <p:nvSpPr>
              <p:cNvPr id="26" name="25 Rectángulo"/>
              <p:cNvSpPr/>
              <p:nvPr/>
            </p:nvSpPr>
            <p:spPr>
              <a:xfrm rot="16200000">
                <a:off x="5811838" y="1282977"/>
                <a:ext cx="579873" cy="133818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27" name="26 Rectángulo"/>
              <p:cNvSpPr/>
              <p:nvPr/>
            </p:nvSpPr>
            <p:spPr>
              <a:xfrm rot="16200000">
                <a:off x="6221113" y="1282979"/>
                <a:ext cx="579873" cy="133818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28" name="27 Rectángulo"/>
              <p:cNvSpPr/>
              <p:nvPr/>
            </p:nvSpPr>
            <p:spPr>
              <a:xfrm rot="16200000">
                <a:off x="6655572" y="1282979"/>
                <a:ext cx="579873" cy="13381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29" name="28 Rectángulo"/>
              <p:cNvSpPr/>
              <p:nvPr/>
            </p:nvSpPr>
            <p:spPr>
              <a:xfrm flipV="1">
                <a:off x="5958136" y="147412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35" name="34 Forma libre"/>
            <p:cNvSpPr/>
            <p:nvPr/>
          </p:nvSpPr>
          <p:spPr>
            <a:xfrm>
              <a:off x="6984799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10" name="35 Grupo"/>
          <p:cNvGrpSpPr/>
          <p:nvPr/>
        </p:nvGrpSpPr>
        <p:grpSpPr>
          <a:xfrm rot="13627900">
            <a:off x="3312008" y="1078498"/>
            <a:ext cx="1248966" cy="2141324"/>
            <a:chOff x="1547664" y="1131589"/>
            <a:chExt cx="1248966" cy="2141324"/>
          </a:xfrm>
        </p:grpSpPr>
        <p:grpSp>
          <p:nvGrpSpPr>
            <p:cNvPr id="11" name="29 Grupo"/>
            <p:cNvGrpSpPr/>
            <p:nvPr/>
          </p:nvGrpSpPr>
          <p:grpSpPr>
            <a:xfrm>
              <a:off x="1547664" y="1131589"/>
              <a:ext cx="1248966" cy="579876"/>
              <a:chOff x="1547664" y="1131589"/>
              <a:chExt cx="1248966" cy="579876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1401366" y="1354617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1810641" y="1354619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2245100" y="1354619"/>
                <a:ext cx="579873" cy="133818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1547664" y="154576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2439882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62" name="61 Grupo"/>
          <p:cNvGrpSpPr/>
          <p:nvPr/>
        </p:nvGrpSpPr>
        <p:grpSpPr>
          <a:xfrm rot="1770074">
            <a:off x="7148954" y="1781171"/>
            <a:ext cx="1284867" cy="2201084"/>
            <a:chOff x="6887578" y="1059582"/>
            <a:chExt cx="1284867" cy="2201084"/>
          </a:xfrm>
        </p:grpSpPr>
        <p:grpSp>
          <p:nvGrpSpPr>
            <p:cNvPr id="38" name="29 Grupo"/>
            <p:cNvGrpSpPr/>
            <p:nvPr/>
          </p:nvGrpSpPr>
          <p:grpSpPr>
            <a:xfrm>
              <a:off x="6887578" y="1059582"/>
              <a:ext cx="1248966" cy="579876"/>
              <a:chOff x="1547664" y="1131589"/>
              <a:chExt cx="1248966" cy="579876"/>
            </a:xfrm>
          </p:grpSpPr>
          <p:sp>
            <p:nvSpPr>
              <p:cNvPr id="42" name="41 Rectángulo"/>
              <p:cNvSpPr/>
              <p:nvPr/>
            </p:nvSpPr>
            <p:spPr>
              <a:xfrm rot="16200000">
                <a:off x="1401366" y="1354617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4" name="43 Rectángulo"/>
              <p:cNvSpPr/>
              <p:nvPr/>
            </p:nvSpPr>
            <p:spPr>
              <a:xfrm rot="16200000">
                <a:off x="1810641" y="1354619"/>
                <a:ext cx="579873" cy="133818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5" name="44 Rectángulo"/>
              <p:cNvSpPr/>
              <p:nvPr/>
            </p:nvSpPr>
            <p:spPr>
              <a:xfrm rot="16200000">
                <a:off x="2245100" y="1354619"/>
                <a:ext cx="579873" cy="133818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6" name="45 Rectángulo"/>
              <p:cNvSpPr/>
              <p:nvPr/>
            </p:nvSpPr>
            <p:spPr>
              <a:xfrm flipV="1">
                <a:off x="1547664" y="1545767"/>
                <a:ext cx="1248966" cy="16569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0" name="49 Forma libre"/>
            <p:cNvSpPr/>
            <p:nvPr/>
          </p:nvSpPr>
          <p:spPr>
            <a:xfrm>
              <a:off x="7776504" y="1491630"/>
              <a:ext cx="395941" cy="1769036"/>
            </a:xfrm>
            <a:custGeom>
              <a:avLst/>
              <a:gdLst>
                <a:gd name="connsiteX0" fmla="*/ 188259 w 395941"/>
                <a:gd name="connsiteY0" fmla="*/ 122518 h 1769036"/>
                <a:gd name="connsiteX1" fmla="*/ 206188 w 395941"/>
                <a:gd name="connsiteY1" fmla="*/ 436283 h 1769036"/>
                <a:gd name="connsiteX2" fmla="*/ 206188 w 395941"/>
                <a:gd name="connsiteY2" fmla="*/ 866588 h 1769036"/>
                <a:gd name="connsiteX3" fmla="*/ 0 w 395941"/>
                <a:gd name="connsiteY3" fmla="*/ 866588 h 1769036"/>
                <a:gd name="connsiteX4" fmla="*/ 0 w 395941"/>
                <a:gd name="connsiteY4" fmla="*/ 1243106 h 1769036"/>
                <a:gd name="connsiteX5" fmla="*/ 179294 w 395941"/>
                <a:gd name="connsiteY5" fmla="*/ 1350683 h 1769036"/>
                <a:gd name="connsiteX6" fmla="*/ 188259 w 395941"/>
                <a:gd name="connsiteY6" fmla="*/ 1691341 h 1769036"/>
                <a:gd name="connsiteX7" fmla="*/ 295836 w 395941"/>
                <a:gd name="connsiteY7" fmla="*/ 1700306 h 1769036"/>
                <a:gd name="connsiteX8" fmla="*/ 358588 w 395941"/>
                <a:gd name="connsiteY8" fmla="*/ 1583765 h 1769036"/>
                <a:gd name="connsiteX9" fmla="*/ 376518 w 395941"/>
                <a:gd name="connsiteY9" fmla="*/ 588683 h 1769036"/>
                <a:gd name="connsiteX10" fmla="*/ 367553 w 395941"/>
                <a:gd name="connsiteY10" fmla="*/ 77694 h 1769036"/>
                <a:gd name="connsiteX11" fmla="*/ 188259 w 395941"/>
                <a:gd name="connsiteY11" fmla="*/ 122518 h 1769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95941" h="1769036">
                  <a:moveTo>
                    <a:pt x="188259" y="122518"/>
                  </a:moveTo>
                  <a:lnTo>
                    <a:pt x="206188" y="436283"/>
                  </a:lnTo>
                  <a:lnTo>
                    <a:pt x="206188" y="866588"/>
                  </a:lnTo>
                  <a:lnTo>
                    <a:pt x="0" y="866588"/>
                  </a:lnTo>
                  <a:lnTo>
                    <a:pt x="0" y="1243106"/>
                  </a:lnTo>
                  <a:lnTo>
                    <a:pt x="179294" y="1350683"/>
                  </a:lnTo>
                  <a:lnTo>
                    <a:pt x="188259" y="1691341"/>
                  </a:lnTo>
                  <a:cubicBezTo>
                    <a:pt x="224118" y="1694329"/>
                    <a:pt x="267448" y="1718235"/>
                    <a:pt x="295836" y="1700306"/>
                  </a:cubicBezTo>
                  <a:cubicBezTo>
                    <a:pt x="324224" y="1682377"/>
                    <a:pt x="345141" y="1769036"/>
                    <a:pt x="358588" y="1583765"/>
                  </a:cubicBezTo>
                  <a:cubicBezTo>
                    <a:pt x="372035" y="1398494"/>
                    <a:pt x="375024" y="839695"/>
                    <a:pt x="376518" y="588683"/>
                  </a:cubicBezTo>
                  <a:cubicBezTo>
                    <a:pt x="378012" y="337671"/>
                    <a:pt x="395941" y="155388"/>
                    <a:pt x="367553" y="77694"/>
                  </a:cubicBezTo>
                  <a:cubicBezTo>
                    <a:pt x="339165" y="0"/>
                    <a:pt x="272676" y="61259"/>
                    <a:pt x="188259" y="122518"/>
                  </a:cubicBez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55" name="54 Forma libre"/>
          <p:cNvSpPr/>
          <p:nvPr/>
        </p:nvSpPr>
        <p:spPr>
          <a:xfrm rot="20730243">
            <a:off x="6746431" y="229435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7" name="56 CuadroTexto"/>
          <p:cNvSpPr txBox="1"/>
          <p:nvPr/>
        </p:nvSpPr>
        <p:spPr>
          <a:xfrm rot="20730243">
            <a:off x="6921026" y="711736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grpSp>
        <p:nvGrpSpPr>
          <p:cNvPr id="63" name="62 Grupo"/>
          <p:cNvGrpSpPr/>
          <p:nvPr/>
        </p:nvGrpSpPr>
        <p:grpSpPr>
          <a:xfrm rot="19840074">
            <a:off x="5810672" y="3651869"/>
            <a:ext cx="1332000" cy="995919"/>
            <a:chOff x="7128432" y="3651869"/>
            <a:chExt cx="1332000" cy="995919"/>
          </a:xfrm>
        </p:grpSpPr>
        <p:sp>
          <p:nvSpPr>
            <p:cNvPr id="58" name="57 Forma libre"/>
            <p:cNvSpPr/>
            <p:nvPr/>
          </p:nvSpPr>
          <p:spPr>
            <a:xfrm>
              <a:off x="7128432" y="3651869"/>
              <a:ext cx="1332000" cy="900000"/>
            </a:xfrm>
            <a:custGeom>
              <a:avLst/>
              <a:gdLst>
                <a:gd name="connsiteX0" fmla="*/ 555811 w 1308847"/>
                <a:gd name="connsiteY0" fmla="*/ 251012 h 872565"/>
                <a:gd name="connsiteX1" fmla="*/ 726141 w 1308847"/>
                <a:gd name="connsiteY1" fmla="*/ 0 h 872565"/>
                <a:gd name="connsiteX2" fmla="*/ 923364 w 1308847"/>
                <a:gd name="connsiteY2" fmla="*/ 277906 h 872565"/>
                <a:gd name="connsiteX3" fmla="*/ 1272988 w 1308847"/>
                <a:gd name="connsiteY3" fmla="*/ 295836 h 872565"/>
                <a:gd name="connsiteX4" fmla="*/ 1308847 w 1308847"/>
                <a:gd name="connsiteY4" fmla="*/ 833718 h 872565"/>
                <a:gd name="connsiteX5" fmla="*/ 8964 w 1308847"/>
                <a:gd name="connsiteY5" fmla="*/ 806824 h 872565"/>
                <a:gd name="connsiteX6" fmla="*/ 8964 w 1308847"/>
                <a:gd name="connsiteY6" fmla="*/ 412377 h 872565"/>
                <a:gd name="connsiteX7" fmla="*/ 0 w 1308847"/>
                <a:gd name="connsiteY7" fmla="*/ 71718 h 872565"/>
                <a:gd name="connsiteX8" fmla="*/ 313764 w 1308847"/>
                <a:gd name="connsiteY8" fmla="*/ 412377 h 872565"/>
                <a:gd name="connsiteX9" fmla="*/ 600635 w 1308847"/>
                <a:gd name="connsiteY9" fmla="*/ 421341 h 872565"/>
                <a:gd name="connsiteX10" fmla="*/ 591670 w 1308847"/>
                <a:gd name="connsiteY10" fmla="*/ 215153 h 8725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308847" h="872565">
                  <a:moveTo>
                    <a:pt x="555811" y="251012"/>
                  </a:moveTo>
                  <a:cubicBezTo>
                    <a:pt x="614829" y="131482"/>
                    <a:pt x="673847" y="11953"/>
                    <a:pt x="726141" y="0"/>
                  </a:cubicBezTo>
                  <a:lnTo>
                    <a:pt x="923364" y="277906"/>
                  </a:lnTo>
                  <a:lnTo>
                    <a:pt x="1272988" y="295836"/>
                  </a:lnTo>
                  <a:lnTo>
                    <a:pt x="1308847" y="833718"/>
                  </a:lnTo>
                  <a:cubicBezTo>
                    <a:pt x="875553" y="824753"/>
                    <a:pt x="248023" y="872565"/>
                    <a:pt x="8964" y="806824"/>
                  </a:cubicBezTo>
                  <a:lnTo>
                    <a:pt x="8964" y="412377"/>
                  </a:lnTo>
                  <a:lnTo>
                    <a:pt x="0" y="71718"/>
                  </a:lnTo>
                  <a:lnTo>
                    <a:pt x="313764" y="412377"/>
                  </a:lnTo>
                  <a:lnTo>
                    <a:pt x="600635" y="421341"/>
                  </a:lnTo>
                  <a:lnTo>
                    <a:pt x="591670" y="215153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7387493" y="3939902"/>
              <a:ext cx="82105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His</a:t>
              </a:r>
              <a:endParaRPr lang="es-ES" sz="4000" dirty="0"/>
            </a:p>
          </p:txBody>
        </p:sp>
      </p:grp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5" name="43 Grupo"/>
          <p:cNvGrpSpPr/>
          <p:nvPr/>
        </p:nvGrpSpPr>
        <p:grpSpPr>
          <a:xfrm>
            <a:off x="2123728" y="1779662"/>
            <a:ext cx="3312368" cy="2011461"/>
            <a:chOff x="1259632" y="1779662"/>
            <a:chExt cx="3312368" cy="2011461"/>
          </a:xfrm>
        </p:grpSpPr>
        <p:sp>
          <p:nvSpPr>
            <p:cNvPr id="31" name="30 Forma libre"/>
            <p:cNvSpPr/>
            <p:nvPr/>
          </p:nvSpPr>
          <p:spPr>
            <a:xfrm>
              <a:off x="1259632" y="1779662"/>
              <a:ext cx="1873659" cy="1943858"/>
            </a:xfrm>
            <a:custGeom>
              <a:avLst/>
              <a:gdLst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120588 w 1739153"/>
                <a:gd name="connsiteY2" fmla="*/ 161365 h 1568824"/>
                <a:gd name="connsiteX3" fmla="*/ 1039906 w 1739153"/>
                <a:gd name="connsiteY3" fmla="*/ 313765 h 1568824"/>
                <a:gd name="connsiteX4" fmla="*/ 1039906 w 1739153"/>
                <a:gd name="connsiteY4" fmla="*/ 672353 h 1568824"/>
                <a:gd name="connsiteX5" fmla="*/ 1165412 w 1739153"/>
                <a:gd name="connsiteY5" fmla="*/ 681318 h 1568824"/>
                <a:gd name="connsiteX6" fmla="*/ 1129553 w 1739153"/>
                <a:gd name="connsiteY6" fmla="*/ 905435 h 1568824"/>
                <a:gd name="connsiteX7" fmla="*/ 1156447 w 1739153"/>
                <a:gd name="connsiteY7" fmla="*/ 1264024 h 1568824"/>
                <a:gd name="connsiteX8" fmla="*/ 1497106 w 1739153"/>
                <a:gd name="connsiteY8" fmla="*/ 1264024 h 1568824"/>
                <a:gd name="connsiteX9" fmla="*/ 1470212 w 1739153"/>
                <a:gd name="connsiteY9" fmla="*/ 98612 h 1568824"/>
                <a:gd name="connsiteX10" fmla="*/ 1721224 w 1739153"/>
                <a:gd name="connsiteY10" fmla="*/ 457200 h 1568824"/>
                <a:gd name="connsiteX11" fmla="*/ 1739153 w 1739153"/>
                <a:gd name="connsiteY11" fmla="*/ 1479177 h 1568824"/>
                <a:gd name="connsiteX12" fmla="*/ 1532965 w 1739153"/>
                <a:gd name="connsiteY12" fmla="*/ 1380565 h 1568824"/>
                <a:gd name="connsiteX13" fmla="*/ 1048871 w 1739153"/>
                <a:gd name="connsiteY13" fmla="*/ 1380565 h 1568824"/>
                <a:gd name="connsiteX14" fmla="*/ 322729 w 1739153"/>
                <a:gd name="connsiteY14" fmla="*/ 1389530 h 1568824"/>
                <a:gd name="connsiteX15" fmla="*/ 322729 w 1739153"/>
                <a:gd name="connsiteY15" fmla="*/ 304800 h 1568824"/>
                <a:gd name="connsiteX16" fmla="*/ 0 w 1739153"/>
                <a:gd name="connsiteY16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039906 w 1739153"/>
                <a:gd name="connsiteY2" fmla="*/ 313765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039906 w 1739153"/>
                <a:gd name="connsiteY2" fmla="*/ 672353 h 1568824"/>
                <a:gd name="connsiteX3" fmla="*/ 1165412 w 1739153"/>
                <a:gd name="connsiteY3" fmla="*/ 681318 h 1568824"/>
                <a:gd name="connsiteX4" fmla="*/ 1129553 w 1739153"/>
                <a:gd name="connsiteY4" fmla="*/ 905435 h 1568824"/>
                <a:gd name="connsiteX5" fmla="*/ 1156447 w 1739153"/>
                <a:gd name="connsiteY5" fmla="*/ 1264024 h 1568824"/>
                <a:gd name="connsiteX6" fmla="*/ 1497106 w 1739153"/>
                <a:gd name="connsiteY6" fmla="*/ 1264024 h 1568824"/>
                <a:gd name="connsiteX7" fmla="*/ 1470212 w 1739153"/>
                <a:gd name="connsiteY7" fmla="*/ 98612 h 1568824"/>
                <a:gd name="connsiteX8" fmla="*/ 1721224 w 1739153"/>
                <a:gd name="connsiteY8" fmla="*/ 457200 h 1568824"/>
                <a:gd name="connsiteX9" fmla="*/ 1739153 w 1739153"/>
                <a:gd name="connsiteY9" fmla="*/ 1479177 h 1568824"/>
                <a:gd name="connsiteX10" fmla="*/ 1532965 w 1739153"/>
                <a:gd name="connsiteY10" fmla="*/ 1380565 h 1568824"/>
                <a:gd name="connsiteX11" fmla="*/ 1048871 w 1739153"/>
                <a:gd name="connsiteY11" fmla="*/ 1380565 h 1568824"/>
                <a:gd name="connsiteX12" fmla="*/ 322729 w 1739153"/>
                <a:gd name="connsiteY12" fmla="*/ 1389530 h 1568824"/>
                <a:gd name="connsiteX13" fmla="*/ 322729 w 1739153"/>
                <a:gd name="connsiteY13" fmla="*/ 304800 h 1568824"/>
                <a:gd name="connsiteX14" fmla="*/ 0 w 1739153"/>
                <a:gd name="connsiteY14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207388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993801 w 1739153"/>
                <a:gd name="connsiteY3" fmla="*/ 639436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993801 w 1739153"/>
                <a:gd name="connsiteY3" fmla="*/ 639436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828168 w 1739153"/>
                <a:gd name="connsiteY3" fmla="*/ 567428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745351 w 1739153"/>
                <a:gd name="connsiteY2" fmla="*/ 63372 h 1568824"/>
                <a:gd name="connsiteX3" fmla="*/ 828168 w 1739153"/>
                <a:gd name="connsiteY3" fmla="*/ 567428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39153" h="1568824">
                  <a:moveTo>
                    <a:pt x="0" y="0"/>
                  </a:moveTo>
                  <a:lnTo>
                    <a:pt x="1129553" y="8965"/>
                  </a:lnTo>
                  <a:lnTo>
                    <a:pt x="745351" y="63372"/>
                  </a:lnTo>
                  <a:cubicBezTo>
                    <a:pt x="730762" y="281956"/>
                    <a:pt x="785194" y="388437"/>
                    <a:pt x="828168" y="567428"/>
                  </a:cubicBezTo>
                  <a:lnTo>
                    <a:pt x="828168" y="711444"/>
                  </a:lnTo>
                  <a:lnTo>
                    <a:pt x="1129553" y="905435"/>
                  </a:lnTo>
                  <a:lnTo>
                    <a:pt x="1156447" y="1264024"/>
                  </a:lnTo>
                  <a:lnTo>
                    <a:pt x="1497106" y="1264024"/>
                  </a:lnTo>
                  <a:lnTo>
                    <a:pt x="1470212" y="98612"/>
                  </a:lnTo>
                  <a:cubicBezTo>
                    <a:pt x="1553883" y="218141"/>
                    <a:pt x="1677895" y="231588"/>
                    <a:pt x="1721224" y="457200"/>
                  </a:cubicBezTo>
                  <a:lnTo>
                    <a:pt x="1739153" y="1479177"/>
                  </a:lnTo>
                  <a:lnTo>
                    <a:pt x="1532965" y="1380565"/>
                  </a:lnTo>
                  <a:lnTo>
                    <a:pt x="1048871" y="1380565"/>
                  </a:lnTo>
                  <a:cubicBezTo>
                    <a:pt x="806824" y="1383553"/>
                    <a:pt x="443753" y="1568824"/>
                    <a:pt x="322729" y="1389530"/>
                  </a:cubicBezTo>
                  <a:lnTo>
                    <a:pt x="322729" y="30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FF99"/>
                </a:solidFill>
              </a:endParaRPr>
            </a:p>
          </p:txBody>
        </p:sp>
        <p:sp>
          <p:nvSpPr>
            <p:cNvPr id="33" name="32 Forma libre"/>
            <p:cNvSpPr/>
            <p:nvPr/>
          </p:nvSpPr>
          <p:spPr>
            <a:xfrm>
              <a:off x="1979478" y="1786135"/>
              <a:ext cx="577602" cy="1166314"/>
            </a:xfrm>
            <a:custGeom>
              <a:avLst/>
              <a:gdLst>
                <a:gd name="connsiteX0" fmla="*/ 385482 w 466164"/>
                <a:gd name="connsiteY0" fmla="*/ 8965 h 941294"/>
                <a:gd name="connsiteX1" fmla="*/ 439270 w 466164"/>
                <a:gd name="connsiteY1" fmla="*/ 0 h 941294"/>
                <a:gd name="connsiteX2" fmla="*/ 439270 w 466164"/>
                <a:gd name="connsiteY2" fmla="*/ 80682 h 941294"/>
                <a:gd name="connsiteX3" fmla="*/ 277906 w 466164"/>
                <a:gd name="connsiteY3" fmla="*/ 89647 h 941294"/>
                <a:gd name="connsiteX4" fmla="*/ 286870 w 466164"/>
                <a:gd name="connsiteY4" fmla="*/ 573741 h 941294"/>
                <a:gd name="connsiteX5" fmla="*/ 394447 w 466164"/>
                <a:gd name="connsiteY5" fmla="*/ 591670 h 941294"/>
                <a:gd name="connsiteX6" fmla="*/ 412376 w 466164"/>
                <a:gd name="connsiteY6" fmla="*/ 941294 h 941294"/>
                <a:gd name="connsiteX7" fmla="*/ 0 w 466164"/>
                <a:gd name="connsiteY7" fmla="*/ 770965 h 941294"/>
                <a:gd name="connsiteX8" fmla="*/ 0 w 466164"/>
                <a:gd name="connsiteY8" fmla="*/ 44823 h 941294"/>
                <a:gd name="connsiteX9" fmla="*/ 385482 w 466164"/>
                <a:gd name="connsiteY9" fmla="*/ 8965 h 94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6164" h="941294">
                  <a:moveTo>
                    <a:pt x="385482" y="8965"/>
                  </a:moveTo>
                  <a:lnTo>
                    <a:pt x="439270" y="0"/>
                  </a:lnTo>
                  <a:cubicBezTo>
                    <a:pt x="439270" y="26894"/>
                    <a:pt x="466164" y="67235"/>
                    <a:pt x="439270" y="80682"/>
                  </a:cubicBezTo>
                  <a:lnTo>
                    <a:pt x="277906" y="89647"/>
                  </a:lnTo>
                  <a:cubicBezTo>
                    <a:pt x="280894" y="251012"/>
                    <a:pt x="270435" y="478118"/>
                    <a:pt x="286870" y="573741"/>
                  </a:cubicBezTo>
                  <a:lnTo>
                    <a:pt x="394447" y="591670"/>
                  </a:lnTo>
                  <a:lnTo>
                    <a:pt x="412376" y="941294"/>
                  </a:lnTo>
                  <a:lnTo>
                    <a:pt x="0" y="770965"/>
                  </a:lnTo>
                  <a:lnTo>
                    <a:pt x="0" y="44823"/>
                  </a:lnTo>
                  <a:lnTo>
                    <a:pt x="385482" y="8965"/>
                  </a:lnTo>
                  <a:close/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1399266" y="2393514"/>
              <a:ext cx="508438" cy="62455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42 Forma libre"/>
            <p:cNvSpPr>
              <a:spLocks noChangeAspect="1"/>
            </p:cNvSpPr>
            <p:nvPr/>
          </p:nvSpPr>
          <p:spPr>
            <a:xfrm>
              <a:off x="3036188" y="2027123"/>
              <a:ext cx="1535812" cy="1764000"/>
            </a:xfrm>
            <a:custGeom>
              <a:avLst/>
              <a:gdLst>
                <a:gd name="connsiteX0" fmla="*/ 10459 w 1320800"/>
                <a:gd name="connsiteY0" fmla="*/ 165847 h 1532964"/>
                <a:gd name="connsiteX1" fmla="*/ 109071 w 1320800"/>
                <a:gd name="connsiteY1" fmla="*/ 282388 h 1532964"/>
                <a:gd name="connsiteX2" fmla="*/ 252506 w 1320800"/>
                <a:gd name="connsiteY2" fmla="*/ 291353 h 1532964"/>
                <a:gd name="connsiteX3" fmla="*/ 1014506 w 1320800"/>
                <a:gd name="connsiteY3" fmla="*/ 282388 h 1532964"/>
                <a:gd name="connsiteX4" fmla="*/ 1247588 w 1320800"/>
                <a:gd name="connsiteY4" fmla="*/ 632012 h 1532964"/>
                <a:gd name="connsiteX5" fmla="*/ 1283447 w 1320800"/>
                <a:gd name="connsiteY5" fmla="*/ 1483659 h 1532964"/>
                <a:gd name="connsiteX6" fmla="*/ 844176 w 1320800"/>
                <a:gd name="connsiteY6" fmla="*/ 1501588 h 1532964"/>
                <a:gd name="connsiteX7" fmla="*/ 826247 w 1320800"/>
                <a:gd name="connsiteY7" fmla="*/ 1286435 h 1532964"/>
                <a:gd name="connsiteX8" fmla="*/ 521447 w 1320800"/>
                <a:gd name="connsiteY8" fmla="*/ 1295400 h 1532964"/>
                <a:gd name="connsiteX9" fmla="*/ 530412 w 1320800"/>
                <a:gd name="connsiteY9" fmla="*/ 1465729 h 1532964"/>
                <a:gd name="connsiteX10" fmla="*/ 351118 w 1320800"/>
                <a:gd name="connsiteY10" fmla="*/ 1429871 h 1532964"/>
                <a:gd name="connsiteX11" fmla="*/ 333188 w 1320800"/>
                <a:gd name="connsiteY11" fmla="*/ 945777 h 1532964"/>
                <a:gd name="connsiteX12" fmla="*/ 135965 w 1320800"/>
                <a:gd name="connsiteY12" fmla="*/ 945777 h 1532964"/>
                <a:gd name="connsiteX13" fmla="*/ 46318 w 1320800"/>
                <a:gd name="connsiteY13" fmla="*/ 1277471 h 1532964"/>
                <a:gd name="connsiteX14" fmla="*/ 10459 w 1320800"/>
                <a:gd name="connsiteY14" fmla="*/ 165847 h 15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20800" h="1532964">
                  <a:moveTo>
                    <a:pt x="10459" y="165847"/>
                  </a:moveTo>
                  <a:cubicBezTo>
                    <a:pt x="20918" y="0"/>
                    <a:pt x="68730" y="261470"/>
                    <a:pt x="109071" y="282388"/>
                  </a:cubicBezTo>
                  <a:cubicBezTo>
                    <a:pt x="149412" y="303306"/>
                    <a:pt x="200959" y="297329"/>
                    <a:pt x="252506" y="291353"/>
                  </a:cubicBezTo>
                  <a:cubicBezTo>
                    <a:pt x="506506" y="288365"/>
                    <a:pt x="848659" y="225612"/>
                    <a:pt x="1014506" y="282388"/>
                  </a:cubicBezTo>
                  <a:cubicBezTo>
                    <a:pt x="1180353" y="339164"/>
                    <a:pt x="1202765" y="431800"/>
                    <a:pt x="1247588" y="632012"/>
                  </a:cubicBezTo>
                  <a:cubicBezTo>
                    <a:pt x="1292411" y="832224"/>
                    <a:pt x="1320800" y="1346200"/>
                    <a:pt x="1283447" y="1483659"/>
                  </a:cubicBezTo>
                  <a:cubicBezTo>
                    <a:pt x="1137023" y="1489635"/>
                    <a:pt x="917388" y="1532964"/>
                    <a:pt x="844176" y="1501588"/>
                  </a:cubicBezTo>
                  <a:lnTo>
                    <a:pt x="826247" y="1286435"/>
                  </a:lnTo>
                  <a:lnTo>
                    <a:pt x="521447" y="1295400"/>
                  </a:lnTo>
                  <a:lnTo>
                    <a:pt x="530412" y="1465729"/>
                  </a:lnTo>
                  <a:lnTo>
                    <a:pt x="351118" y="1429871"/>
                  </a:lnTo>
                  <a:lnTo>
                    <a:pt x="333188" y="945777"/>
                  </a:lnTo>
                  <a:cubicBezTo>
                    <a:pt x="267447" y="945777"/>
                    <a:pt x="183777" y="890495"/>
                    <a:pt x="135965" y="945777"/>
                  </a:cubicBezTo>
                  <a:cubicBezTo>
                    <a:pt x="88153" y="1001059"/>
                    <a:pt x="65742" y="1405965"/>
                    <a:pt x="46318" y="1277471"/>
                  </a:cubicBezTo>
                  <a:cubicBezTo>
                    <a:pt x="26895" y="1148977"/>
                    <a:pt x="0" y="331694"/>
                    <a:pt x="10459" y="165847"/>
                  </a:cubicBez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9" name="41 Grupo"/>
          <p:cNvGrpSpPr/>
          <p:nvPr/>
        </p:nvGrpSpPr>
        <p:grpSpPr>
          <a:xfrm>
            <a:off x="5796136" y="1798022"/>
            <a:ext cx="3096344" cy="1961856"/>
            <a:chOff x="5724128" y="1798022"/>
            <a:chExt cx="3096344" cy="1961856"/>
          </a:xfrm>
        </p:grpSpPr>
        <p:sp>
          <p:nvSpPr>
            <p:cNvPr id="34" name="33 Forma libre"/>
            <p:cNvSpPr/>
            <p:nvPr/>
          </p:nvSpPr>
          <p:spPr>
            <a:xfrm>
              <a:off x="5724128" y="1798022"/>
              <a:ext cx="1891006" cy="1961856"/>
            </a:xfrm>
            <a:custGeom>
              <a:avLst/>
              <a:gdLst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120588 w 1739153"/>
                <a:gd name="connsiteY2" fmla="*/ 161365 h 1568824"/>
                <a:gd name="connsiteX3" fmla="*/ 1039906 w 1739153"/>
                <a:gd name="connsiteY3" fmla="*/ 313765 h 1568824"/>
                <a:gd name="connsiteX4" fmla="*/ 1039906 w 1739153"/>
                <a:gd name="connsiteY4" fmla="*/ 672353 h 1568824"/>
                <a:gd name="connsiteX5" fmla="*/ 1165412 w 1739153"/>
                <a:gd name="connsiteY5" fmla="*/ 681318 h 1568824"/>
                <a:gd name="connsiteX6" fmla="*/ 1129553 w 1739153"/>
                <a:gd name="connsiteY6" fmla="*/ 905435 h 1568824"/>
                <a:gd name="connsiteX7" fmla="*/ 1156447 w 1739153"/>
                <a:gd name="connsiteY7" fmla="*/ 1264024 h 1568824"/>
                <a:gd name="connsiteX8" fmla="*/ 1497106 w 1739153"/>
                <a:gd name="connsiteY8" fmla="*/ 1264024 h 1568824"/>
                <a:gd name="connsiteX9" fmla="*/ 1470212 w 1739153"/>
                <a:gd name="connsiteY9" fmla="*/ 98612 h 1568824"/>
                <a:gd name="connsiteX10" fmla="*/ 1721224 w 1739153"/>
                <a:gd name="connsiteY10" fmla="*/ 457200 h 1568824"/>
                <a:gd name="connsiteX11" fmla="*/ 1739153 w 1739153"/>
                <a:gd name="connsiteY11" fmla="*/ 1479177 h 1568824"/>
                <a:gd name="connsiteX12" fmla="*/ 1532965 w 1739153"/>
                <a:gd name="connsiteY12" fmla="*/ 1380565 h 1568824"/>
                <a:gd name="connsiteX13" fmla="*/ 1048871 w 1739153"/>
                <a:gd name="connsiteY13" fmla="*/ 1380565 h 1568824"/>
                <a:gd name="connsiteX14" fmla="*/ 322729 w 1739153"/>
                <a:gd name="connsiteY14" fmla="*/ 1389530 h 1568824"/>
                <a:gd name="connsiteX15" fmla="*/ 322729 w 1739153"/>
                <a:gd name="connsiteY15" fmla="*/ 304800 h 1568824"/>
                <a:gd name="connsiteX16" fmla="*/ 0 w 1739153"/>
                <a:gd name="connsiteY16" fmla="*/ 0 h 156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39153" h="1568824">
                  <a:moveTo>
                    <a:pt x="0" y="0"/>
                  </a:moveTo>
                  <a:lnTo>
                    <a:pt x="1129553" y="8965"/>
                  </a:lnTo>
                  <a:lnTo>
                    <a:pt x="1120588" y="161365"/>
                  </a:lnTo>
                  <a:lnTo>
                    <a:pt x="1039906" y="313765"/>
                  </a:lnTo>
                  <a:lnTo>
                    <a:pt x="1039906" y="672353"/>
                  </a:lnTo>
                  <a:lnTo>
                    <a:pt x="1165412" y="681318"/>
                  </a:lnTo>
                  <a:lnTo>
                    <a:pt x="1129553" y="905435"/>
                  </a:lnTo>
                  <a:lnTo>
                    <a:pt x="1156447" y="1264024"/>
                  </a:lnTo>
                  <a:lnTo>
                    <a:pt x="1497106" y="1264024"/>
                  </a:lnTo>
                  <a:lnTo>
                    <a:pt x="1470212" y="98612"/>
                  </a:lnTo>
                  <a:cubicBezTo>
                    <a:pt x="1553883" y="218141"/>
                    <a:pt x="1677895" y="231588"/>
                    <a:pt x="1721224" y="457200"/>
                  </a:cubicBezTo>
                  <a:lnTo>
                    <a:pt x="1739153" y="1479177"/>
                  </a:lnTo>
                  <a:lnTo>
                    <a:pt x="1532965" y="1380565"/>
                  </a:lnTo>
                  <a:lnTo>
                    <a:pt x="1048871" y="1380565"/>
                  </a:lnTo>
                  <a:cubicBezTo>
                    <a:pt x="806824" y="1383553"/>
                    <a:pt x="443753" y="1568824"/>
                    <a:pt x="322729" y="1389530"/>
                  </a:cubicBezTo>
                  <a:lnTo>
                    <a:pt x="322729" y="30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Forma libre"/>
            <p:cNvSpPr/>
            <p:nvPr/>
          </p:nvSpPr>
          <p:spPr>
            <a:xfrm>
              <a:off x="7500502" y="2199726"/>
              <a:ext cx="1319970" cy="1366254"/>
            </a:xfrm>
            <a:custGeom>
              <a:avLst/>
              <a:gdLst>
                <a:gd name="connsiteX0" fmla="*/ 0 w 1065305"/>
                <a:gd name="connsiteY0" fmla="*/ 0 h 1102659"/>
                <a:gd name="connsiteX1" fmla="*/ 98611 w 1065305"/>
                <a:gd name="connsiteY1" fmla="*/ 116541 h 1102659"/>
                <a:gd name="connsiteX2" fmla="*/ 349623 w 1065305"/>
                <a:gd name="connsiteY2" fmla="*/ 134470 h 1102659"/>
                <a:gd name="connsiteX3" fmla="*/ 824753 w 1065305"/>
                <a:gd name="connsiteY3" fmla="*/ 134470 h 1102659"/>
                <a:gd name="connsiteX4" fmla="*/ 995082 w 1065305"/>
                <a:gd name="connsiteY4" fmla="*/ 412376 h 1102659"/>
                <a:gd name="connsiteX5" fmla="*/ 995082 w 1065305"/>
                <a:gd name="connsiteY5" fmla="*/ 1093694 h 1102659"/>
                <a:gd name="connsiteX6" fmla="*/ 681317 w 1065305"/>
                <a:gd name="connsiteY6" fmla="*/ 1102659 h 1102659"/>
                <a:gd name="connsiteX7" fmla="*/ 663388 w 1065305"/>
                <a:gd name="connsiteY7" fmla="*/ 744070 h 1102659"/>
                <a:gd name="connsiteX8" fmla="*/ 439270 w 1065305"/>
                <a:gd name="connsiteY8" fmla="*/ 636494 h 1102659"/>
                <a:gd name="connsiteX9" fmla="*/ 439270 w 1065305"/>
                <a:gd name="connsiteY9" fmla="*/ 914400 h 1102659"/>
                <a:gd name="connsiteX10" fmla="*/ 8964 w 1065305"/>
                <a:gd name="connsiteY10" fmla="*/ 905435 h 110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5305" h="1102659">
                  <a:moveTo>
                    <a:pt x="0" y="0"/>
                  </a:moveTo>
                  <a:cubicBezTo>
                    <a:pt x="20170" y="47064"/>
                    <a:pt x="40341" y="94129"/>
                    <a:pt x="98611" y="116541"/>
                  </a:cubicBezTo>
                  <a:cubicBezTo>
                    <a:pt x="156881" y="138953"/>
                    <a:pt x="228599" y="131482"/>
                    <a:pt x="349623" y="134470"/>
                  </a:cubicBezTo>
                  <a:cubicBezTo>
                    <a:pt x="470647" y="137458"/>
                    <a:pt x="647700" y="135964"/>
                    <a:pt x="824753" y="134470"/>
                  </a:cubicBezTo>
                  <a:cubicBezTo>
                    <a:pt x="881529" y="227105"/>
                    <a:pt x="966694" y="254000"/>
                    <a:pt x="995082" y="412376"/>
                  </a:cubicBezTo>
                  <a:cubicBezTo>
                    <a:pt x="995082" y="639482"/>
                    <a:pt x="1065305" y="972670"/>
                    <a:pt x="995082" y="1093694"/>
                  </a:cubicBezTo>
                  <a:lnTo>
                    <a:pt x="681317" y="1102659"/>
                  </a:lnTo>
                  <a:lnTo>
                    <a:pt x="663388" y="744070"/>
                  </a:lnTo>
                  <a:lnTo>
                    <a:pt x="439270" y="636494"/>
                  </a:lnTo>
                  <a:lnTo>
                    <a:pt x="439270" y="914400"/>
                  </a:lnTo>
                  <a:cubicBezTo>
                    <a:pt x="367552" y="959224"/>
                    <a:pt x="188258" y="932329"/>
                    <a:pt x="8964" y="905435"/>
                  </a:cubicBezTo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FF99"/>
                </a:solidFill>
              </a:endParaRPr>
            </a:p>
          </p:txBody>
        </p:sp>
        <p:sp>
          <p:nvSpPr>
            <p:cNvPr id="49" name="48 Rectángulo"/>
            <p:cNvSpPr/>
            <p:nvPr/>
          </p:nvSpPr>
          <p:spPr>
            <a:xfrm>
              <a:off x="6012160" y="2379245"/>
              <a:ext cx="508438" cy="62455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2051720" y="3973001"/>
            <a:ext cx="6876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>
                <a:solidFill>
                  <a:srgbClr val="FF0000"/>
                </a:solidFill>
              </a:rPr>
              <a:t>Aminoacil-ARNt-Sintetasas</a:t>
            </a:r>
            <a:endParaRPr lang="es-ES" sz="4800" dirty="0">
              <a:solidFill>
                <a:srgbClr val="FF0000"/>
              </a:solidFill>
            </a:endParaRPr>
          </a:p>
        </p:txBody>
      </p:sp>
      <p:sp>
        <p:nvSpPr>
          <p:cNvPr id="38" name="37 Elipse"/>
          <p:cNvSpPr/>
          <p:nvPr/>
        </p:nvSpPr>
        <p:spPr>
          <a:xfrm>
            <a:off x="6825952" y="192367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40 Elipse"/>
          <p:cNvSpPr/>
          <p:nvPr/>
        </p:nvSpPr>
        <p:spPr>
          <a:xfrm>
            <a:off x="7618040" y="2953494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41 Elipse"/>
          <p:cNvSpPr/>
          <p:nvPr/>
        </p:nvSpPr>
        <p:spPr>
          <a:xfrm>
            <a:off x="5817840" y="2211710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43 Grupo"/>
          <p:cNvGrpSpPr/>
          <p:nvPr/>
        </p:nvGrpSpPr>
        <p:grpSpPr>
          <a:xfrm>
            <a:off x="2123728" y="1779662"/>
            <a:ext cx="3312368" cy="2011461"/>
            <a:chOff x="1259632" y="1779662"/>
            <a:chExt cx="3312368" cy="2011461"/>
          </a:xfrm>
        </p:grpSpPr>
        <p:sp>
          <p:nvSpPr>
            <p:cNvPr id="31" name="30 Forma libre"/>
            <p:cNvSpPr/>
            <p:nvPr/>
          </p:nvSpPr>
          <p:spPr>
            <a:xfrm>
              <a:off x="1259632" y="1779662"/>
              <a:ext cx="1873659" cy="1943858"/>
            </a:xfrm>
            <a:custGeom>
              <a:avLst/>
              <a:gdLst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120588 w 1739153"/>
                <a:gd name="connsiteY2" fmla="*/ 161365 h 1568824"/>
                <a:gd name="connsiteX3" fmla="*/ 1039906 w 1739153"/>
                <a:gd name="connsiteY3" fmla="*/ 313765 h 1568824"/>
                <a:gd name="connsiteX4" fmla="*/ 1039906 w 1739153"/>
                <a:gd name="connsiteY4" fmla="*/ 672353 h 1568824"/>
                <a:gd name="connsiteX5" fmla="*/ 1165412 w 1739153"/>
                <a:gd name="connsiteY5" fmla="*/ 681318 h 1568824"/>
                <a:gd name="connsiteX6" fmla="*/ 1129553 w 1739153"/>
                <a:gd name="connsiteY6" fmla="*/ 905435 h 1568824"/>
                <a:gd name="connsiteX7" fmla="*/ 1156447 w 1739153"/>
                <a:gd name="connsiteY7" fmla="*/ 1264024 h 1568824"/>
                <a:gd name="connsiteX8" fmla="*/ 1497106 w 1739153"/>
                <a:gd name="connsiteY8" fmla="*/ 1264024 h 1568824"/>
                <a:gd name="connsiteX9" fmla="*/ 1470212 w 1739153"/>
                <a:gd name="connsiteY9" fmla="*/ 98612 h 1568824"/>
                <a:gd name="connsiteX10" fmla="*/ 1721224 w 1739153"/>
                <a:gd name="connsiteY10" fmla="*/ 457200 h 1568824"/>
                <a:gd name="connsiteX11" fmla="*/ 1739153 w 1739153"/>
                <a:gd name="connsiteY11" fmla="*/ 1479177 h 1568824"/>
                <a:gd name="connsiteX12" fmla="*/ 1532965 w 1739153"/>
                <a:gd name="connsiteY12" fmla="*/ 1380565 h 1568824"/>
                <a:gd name="connsiteX13" fmla="*/ 1048871 w 1739153"/>
                <a:gd name="connsiteY13" fmla="*/ 1380565 h 1568824"/>
                <a:gd name="connsiteX14" fmla="*/ 322729 w 1739153"/>
                <a:gd name="connsiteY14" fmla="*/ 1389530 h 1568824"/>
                <a:gd name="connsiteX15" fmla="*/ 322729 w 1739153"/>
                <a:gd name="connsiteY15" fmla="*/ 304800 h 1568824"/>
                <a:gd name="connsiteX16" fmla="*/ 0 w 1739153"/>
                <a:gd name="connsiteY16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039906 w 1739153"/>
                <a:gd name="connsiteY2" fmla="*/ 313765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039906 w 1739153"/>
                <a:gd name="connsiteY2" fmla="*/ 672353 h 1568824"/>
                <a:gd name="connsiteX3" fmla="*/ 1165412 w 1739153"/>
                <a:gd name="connsiteY3" fmla="*/ 681318 h 1568824"/>
                <a:gd name="connsiteX4" fmla="*/ 1129553 w 1739153"/>
                <a:gd name="connsiteY4" fmla="*/ 905435 h 1568824"/>
                <a:gd name="connsiteX5" fmla="*/ 1156447 w 1739153"/>
                <a:gd name="connsiteY5" fmla="*/ 1264024 h 1568824"/>
                <a:gd name="connsiteX6" fmla="*/ 1497106 w 1739153"/>
                <a:gd name="connsiteY6" fmla="*/ 1264024 h 1568824"/>
                <a:gd name="connsiteX7" fmla="*/ 1470212 w 1739153"/>
                <a:gd name="connsiteY7" fmla="*/ 98612 h 1568824"/>
                <a:gd name="connsiteX8" fmla="*/ 1721224 w 1739153"/>
                <a:gd name="connsiteY8" fmla="*/ 457200 h 1568824"/>
                <a:gd name="connsiteX9" fmla="*/ 1739153 w 1739153"/>
                <a:gd name="connsiteY9" fmla="*/ 1479177 h 1568824"/>
                <a:gd name="connsiteX10" fmla="*/ 1532965 w 1739153"/>
                <a:gd name="connsiteY10" fmla="*/ 1380565 h 1568824"/>
                <a:gd name="connsiteX11" fmla="*/ 1048871 w 1739153"/>
                <a:gd name="connsiteY11" fmla="*/ 1380565 h 1568824"/>
                <a:gd name="connsiteX12" fmla="*/ 322729 w 1739153"/>
                <a:gd name="connsiteY12" fmla="*/ 1389530 h 1568824"/>
                <a:gd name="connsiteX13" fmla="*/ 322729 w 1739153"/>
                <a:gd name="connsiteY13" fmla="*/ 304800 h 1568824"/>
                <a:gd name="connsiteX14" fmla="*/ 0 w 1739153"/>
                <a:gd name="connsiteY14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207388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993801 w 1739153"/>
                <a:gd name="connsiteY3" fmla="*/ 639436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993801 w 1739153"/>
                <a:gd name="connsiteY3" fmla="*/ 639436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828168 w 1739153"/>
                <a:gd name="connsiteY3" fmla="*/ 567428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745351 w 1739153"/>
                <a:gd name="connsiteY2" fmla="*/ 63372 h 1568824"/>
                <a:gd name="connsiteX3" fmla="*/ 828168 w 1739153"/>
                <a:gd name="connsiteY3" fmla="*/ 567428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39153" h="1568824">
                  <a:moveTo>
                    <a:pt x="0" y="0"/>
                  </a:moveTo>
                  <a:lnTo>
                    <a:pt x="1129553" y="8965"/>
                  </a:lnTo>
                  <a:lnTo>
                    <a:pt x="745351" y="63372"/>
                  </a:lnTo>
                  <a:cubicBezTo>
                    <a:pt x="730762" y="281956"/>
                    <a:pt x="785194" y="388437"/>
                    <a:pt x="828168" y="567428"/>
                  </a:cubicBezTo>
                  <a:lnTo>
                    <a:pt x="828168" y="711444"/>
                  </a:lnTo>
                  <a:lnTo>
                    <a:pt x="1129553" y="905435"/>
                  </a:lnTo>
                  <a:lnTo>
                    <a:pt x="1156447" y="1264024"/>
                  </a:lnTo>
                  <a:lnTo>
                    <a:pt x="1497106" y="1264024"/>
                  </a:lnTo>
                  <a:lnTo>
                    <a:pt x="1470212" y="98612"/>
                  </a:lnTo>
                  <a:cubicBezTo>
                    <a:pt x="1553883" y="218141"/>
                    <a:pt x="1677895" y="231588"/>
                    <a:pt x="1721224" y="457200"/>
                  </a:cubicBezTo>
                  <a:lnTo>
                    <a:pt x="1739153" y="1479177"/>
                  </a:lnTo>
                  <a:lnTo>
                    <a:pt x="1532965" y="1380565"/>
                  </a:lnTo>
                  <a:lnTo>
                    <a:pt x="1048871" y="1380565"/>
                  </a:lnTo>
                  <a:cubicBezTo>
                    <a:pt x="806824" y="1383553"/>
                    <a:pt x="443753" y="1568824"/>
                    <a:pt x="322729" y="1389530"/>
                  </a:cubicBezTo>
                  <a:lnTo>
                    <a:pt x="322729" y="30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FF99"/>
                </a:solidFill>
              </a:endParaRPr>
            </a:p>
          </p:txBody>
        </p:sp>
        <p:sp>
          <p:nvSpPr>
            <p:cNvPr id="33" name="32 Forma libre"/>
            <p:cNvSpPr/>
            <p:nvPr/>
          </p:nvSpPr>
          <p:spPr>
            <a:xfrm>
              <a:off x="1979478" y="1786135"/>
              <a:ext cx="577602" cy="1166314"/>
            </a:xfrm>
            <a:custGeom>
              <a:avLst/>
              <a:gdLst>
                <a:gd name="connsiteX0" fmla="*/ 385482 w 466164"/>
                <a:gd name="connsiteY0" fmla="*/ 8965 h 941294"/>
                <a:gd name="connsiteX1" fmla="*/ 439270 w 466164"/>
                <a:gd name="connsiteY1" fmla="*/ 0 h 941294"/>
                <a:gd name="connsiteX2" fmla="*/ 439270 w 466164"/>
                <a:gd name="connsiteY2" fmla="*/ 80682 h 941294"/>
                <a:gd name="connsiteX3" fmla="*/ 277906 w 466164"/>
                <a:gd name="connsiteY3" fmla="*/ 89647 h 941294"/>
                <a:gd name="connsiteX4" fmla="*/ 286870 w 466164"/>
                <a:gd name="connsiteY4" fmla="*/ 573741 h 941294"/>
                <a:gd name="connsiteX5" fmla="*/ 394447 w 466164"/>
                <a:gd name="connsiteY5" fmla="*/ 591670 h 941294"/>
                <a:gd name="connsiteX6" fmla="*/ 412376 w 466164"/>
                <a:gd name="connsiteY6" fmla="*/ 941294 h 941294"/>
                <a:gd name="connsiteX7" fmla="*/ 0 w 466164"/>
                <a:gd name="connsiteY7" fmla="*/ 770965 h 941294"/>
                <a:gd name="connsiteX8" fmla="*/ 0 w 466164"/>
                <a:gd name="connsiteY8" fmla="*/ 44823 h 941294"/>
                <a:gd name="connsiteX9" fmla="*/ 385482 w 466164"/>
                <a:gd name="connsiteY9" fmla="*/ 8965 h 94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6164" h="941294">
                  <a:moveTo>
                    <a:pt x="385482" y="8965"/>
                  </a:moveTo>
                  <a:lnTo>
                    <a:pt x="439270" y="0"/>
                  </a:lnTo>
                  <a:cubicBezTo>
                    <a:pt x="439270" y="26894"/>
                    <a:pt x="466164" y="67235"/>
                    <a:pt x="439270" y="80682"/>
                  </a:cubicBezTo>
                  <a:lnTo>
                    <a:pt x="277906" y="89647"/>
                  </a:lnTo>
                  <a:cubicBezTo>
                    <a:pt x="280894" y="251012"/>
                    <a:pt x="270435" y="478118"/>
                    <a:pt x="286870" y="573741"/>
                  </a:cubicBezTo>
                  <a:lnTo>
                    <a:pt x="394447" y="591670"/>
                  </a:lnTo>
                  <a:lnTo>
                    <a:pt x="412376" y="941294"/>
                  </a:lnTo>
                  <a:lnTo>
                    <a:pt x="0" y="770965"/>
                  </a:lnTo>
                  <a:lnTo>
                    <a:pt x="0" y="44823"/>
                  </a:lnTo>
                  <a:lnTo>
                    <a:pt x="385482" y="8965"/>
                  </a:lnTo>
                  <a:close/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1399266" y="2393514"/>
              <a:ext cx="508438" cy="62455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42 Forma libre"/>
            <p:cNvSpPr>
              <a:spLocks noChangeAspect="1"/>
            </p:cNvSpPr>
            <p:nvPr/>
          </p:nvSpPr>
          <p:spPr>
            <a:xfrm>
              <a:off x="3036188" y="2027123"/>
              <a:ext cx="1535812" cy="1764000"/>
            </a:xfrm>
            <a:custGeom>
              <a:avLst/>
              <a:gdLst>
                <a:gd name="connsiteX0" fmla="*/ 10459 w 1320800"/>
                <a:gd name="connsiteY0" fmla="*/ 165847 h 1532964"/>
                <a:gd name="connsiteX1" fmla="*/ 109071 w 1320800"/>
                <a:gd name="connsiteY1" fmla="*/ 282388 h 1532964"/>
                <a:gd name="connsiteX2" fmla="*/ 252506 w 1320800"/>
                <a:gd name="connsiteY2" fmla="*/ 291353 h 1532964"/>
                <a:gd name="connsiteX3" fmla="*/ 1014506 w 1320800"/>
                <a:gd name="connsiteY3" fmla="*/ 282388 h 1532964"/>
                <a:gd name="connsiteX4" fmla="*/ 1247588 w 1320800"/>
                <a:gd name="connsiteY4" fmla="*/ 632012 h 1532964"/>
                <a:gd name="connsiteX5" fmla="*/ 1283447 w 1320800"/>
                <a:gd name="connsiteY5" fmla="*/ 1483659 h 1532964"/>
                <a:gd name="connsiteX6" fmla="*/ 844176 w 1320800"/>
                <a:gd name="connsiteY6" fmla="*/ 1501588 h 1532964"/>
                <a:gd name="connsiteX7" fmla="*/ 826247 w 1320800"/>
                <a:gd name="connsiteY7" fmla="*/ 1286435 h 1532964"/>
                <a:gd name="connsiteX8" fmla="*/ 521447 w 1320800"/>
                <a:gd name="connsiteY8" fmla="*/ 1295400 h 1532964"/>
                <a:gd name="connsiteX9" fmla="*/ 530412 w 1320800"/>
                <a:gd name="connsiteY9" fmla="*/ 1465729 h 1532964"/>
                <a:gd name="connsiteX10" fmla="*/ 351118 w 1320800"/>
                <a:gd name="connsiteY10" fmla="*/ 1429871 h 1532964"/>
                <a:gd name="connsiteX11" fmla="*/ 333188 w 1320800"/>
                <a:gd name="connsiteY11" fmla="*/ 945777 h 1532964"/>
                <a:gd name="connsiteX12" fmla="*/ 135965 w 1320800"/>
                <a:gd name="connsiteY12" fmla="*/ 945777 h 1532964"/>
                <a:gd name="connsiteX13" fmla="*/ 46318 w 1320800"/>
                <a:gd name="connsiteY13" fmla="*/ 1277471 h 1532964"/>
                <a:gd name="connsiteX14" fmla="*/ 10459 w 1320800"/>
                <a:gd name="connsiteY14" fmla="*/ 165847 h 15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20800" h="1532964">
                  <a:moveTo>
                    <a:pt x="10459" y="165847"/>
                  </a:moveTo>
                  <a:cubicBezTo>
                    <a:pt x="20918" y="0"/>
                    <a:pt x="68730" y="261470"/>
                    <a:pt x="109071" y="282388"/>
                  </a:cubicBezTo>
                  <a:cubicBezTo>
                    <a:pt x="149412" y="303306"/>
                    <a:pt x="200959" y="297329"/>
                    <a:pt x="252506" y="291353"/>
                  </a:cubicBezTo>
                  <a:cubicBezTo>
                    <a:pt x="506506" y="288365"/>
                    <a:pt x="848659" y="225612"/>
                    <a:pt x="1014506" y="282388"/>
                  </a:cubicBezTo>
                  <a:cubicBezTo>
                    <a:pt x="1180353" y="339164"/>
                    <a:pt x="1202765" y="431800"/>
                    <a:pt x="1247588" y="632012"/>
                  </a:cubicBezTo>
                  <a:cubicBezTo>
                    <a:pt x="1292411" y="832224"/>
                    <a:pt x="1320800" y="1346200"/>
                    <a:pt x="1283447" y="1483659"/>
                  </a:cubicBezTo>
                  <a:cubicBezTo>
                    <a:pt x="1137023" y="1489635"/>
                    <a:pt x="917388" y="1532964"/>
                    <a:pt x="844176" y="1501588"/>
                  </a:cubicBezTo>
                  <a:lnTo>
                    <a:pt x="826247" y="1286435"/>
                  </a:lnTo>
                  <a:lnTo>
                    <a:pt x="521447" y="1295400"/>
                  </a:lnTo>
                  <a:lnTo>
                    <a:pt x="530412" y="1465729"/>
                  </a:lnTo>
                  <a:lnTo>
                    <a:pt x="351118" y="1429871"/>
                  </a:lnTo>
                  <a:lnTo>
                    <a:pt x="333188" y="945777"/>
                  </a:lnTo>
                  <a:cubicBezTo>
                    <a:pt x="267447" y="945777"/>
                    <a:pt x="183777" y="890495"/>
                    <a:pt x="135965" y="945777"/>
                  </a:cubicBezTo>
                  <a:cubicBezTo>
                    <a:pt x="88153" y="1001059"/>
                    <a:pt x="65742" y="1405965"/>
                    <a:pt x="46318" y="1277471"/>
                  </a:cubicBezTo>
                  <a:cubicBezTo>
                    <a:pt x="26895" y="1148977"/>
                    <a:pt x="0" y="331694"/>
                    <a:pt x="10459" y="165847"/>
                  </a:cubicBez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41 Grupo"/>
          <p:cNvGrpSpPr/>
          <p:nvPr/>
        </p:nvGrpSpPr>
        <p:grpSpPr>
          <a:xfrm>
            <a:off x="5796136" y="1798022"/>
            <a:ext cx="3096344" cy="1961856"/>
            <a:chOff x="5724128" y="1798022"/>
            <a:chExt cx="3096344" cy="1961856"/>
          </a:xfrm>
        </p:grpSpPr>
        <p:sp>
          <p:nvSpPr>
            <p:cNvPr id="34" name="33 Forma libre"/>
            <p:cNvSpPr/>
            <p:nvPr/>
          </p:nvSpPr>
          <p:spPr>
            <a:xfrm>
              <a:off x="5724128" y="1798022"/>
              <a:ext cx="1891006" cy="1961856"/>
            </a:xfrm>
            <a:custGeom>
              <a:avLst/>
              <a:gdLst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120588 w 1739153"/>
                <a:gd name="connsiteY2" fmla="*/ 161365 h 1568824"/>
                <a:gd name="connsiteX3" fmla="*/ 1039906 w 1739153"/>
                <a:gd name="connsiteY3" fmla="*/ 313765 h 1568824"/>
                <a:gd name="connsiteX4" fmla="*/ 1039906 w 1739153"/>
                <a:gd name="connsiteY4" fmla="*/ 672353 h 1568824"/>
                <a:gd name="connsiteX5" fmla="*/ 1165412 w 1739153"/>
                <a:gd name="connsiteY5" fmla="*/ 681318 h 1568824"/>
                <a:gd name="connsiteX6" fmla="*/ 1129553 w 1739153"/>
                <a:gd name="connsiteY6" fmla="*/ 905435 h 1568824"/>
                <a:gd name="connsiteX7" fmla="*/ 1156447 w 1739153"/>
                <a:gd name="connsiteY7" fmla="*/ 1264024 h 1568824"/>
                <a:gd name="connsiteX8" fmla="*/ 1497106 w 1739153"/>
                <a:gd name="connsiteY8" fmla="*/ 1264024 h 1568824"/>
                <a:gd name="connsiteX9" fmla="*/ 1470212 w 1739153"/>
                <a:gd name="connsiteY9" fmla="*/ 98612 h 1568824"/>
                <a:gd name="connsiteX10" fmla="*/ 1721224 w 1739153"/>
                <a:gd name="connsiteY10" fmla="*/ 457200 h 1568824"/>
                <a:gd name="connsiteX11" fmla="*/ 1739153 w 1739153"/>
                <a:gd name="connsiteY11" fmla="*/ 1479177 h 1568824"/>
                <a:gd name="connsiteX12" fmla="*/ 1532965 w 1739153"/>
                <a:gd name="connsiteY12" fmla="*/ 1380565 h 1568824"/>
                <a:gd name="connsiteX13" fmla="*/ 1048871 w 1739153"/>
                <a:gd name="connsiteY13" fmla="*/ 1380565 h 1568824"/>
                <a:gd name="connsiteX14" fmla="*/ 322729 w 1739153"/>
                <a:gd name="connsiteY14" fmla="*/ 1389530 h 1568824"/>
                <a:gd name="connsiteX15" fmla="*/ 322729 w 1739153"/>
                <a:gd name="connsiteY15" fmla="*/ 304800 h 1568824"/>
                <a:gd name="connsiteX16" fmla="*/ 0 w 1739153"/>
                <a:gd name="connsiteY16" fmla="*/ 0 h 156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39153" h="1568824">
                  <a:moveTo>
                    <a:pt x="0" y="0"/>
                  </a:moveTo>
                  <a:lnTo>
                    <a:pt x="1129553" y="8965"/>
                  </a:lnTo>
                  <a:lnTo>
                    <a:pt x="1120588" y="161365"/>
                  </a:lnTo>
                  <a:lnTo>
                    <a:pt x="1039906" y="313765"/>
                  </a:lnTo>
                  <a:lnTo>
                    <a:pt x="1039906" y="672353"/>
                  </a:lnTo>
                  <a:lnTo>
                    <a:pt x="1165412" y="681318"/>
                  </a:lnTo>
                  <a:lnTo>
                    <a:pt x="1129553" y="905435"/>
                  </a:lnTo>
                  <a:lnTo>
                    <a:pt x="1156447" y="1264024"/>
                  </a:lnTo>
                  <a:lnTo>
                    <a:pt x="1497106" y="1264024"/>
                  </a:lnTo>
                  <a:lnTo>
                    <a:pt x="1470212" y="98612"/>
                  </a:lnTo>
                  <a:cubicBezTo>
                    <a:pt x="1553883" y="218141"/>
                    <a:pt x="1677895" y="231588"/>
                    <a:pt x="1721224" y="457200"/>
                  </a:cubicBezTo>
                  <a:lnTo>
                    <a:pt x="1739153" y="1479177"/>
                  </a:lnTo>
                  <a:lnTo>
                    <a:pt x="1532965" y="1380565"/>
                  </a:lnTo>
                  <a:lnTo>
                    <a:pt x="1048871" y="1380565"/>
                  </a:lnTo>
                  <a:cubicBezTo>
                    <a:pt x="806824" y="1383553"/>
                    <a:pt x="443753" y="1568824"/>
                    <a:pt x="322729" y="1389530"/>
                  </a:cubicBezTo>
                  <a:lnTo>
                    <a:pt x="322729" y="30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Forma libre"/>
            <p:cNvSpPr/>
            <p:nvPr/>
          </p:nvSpPr>
          <p:spPr>
            <a:xfrm>
              <a:off x="7500502" y="2199726"/>
              <a:ext cx="1319970" cy="1366254"/>
            </a:xfrm>
            <a:custGeom>
              <a:avLst/>
              <a:gdLst>
                <a:gd name="connsiteX0" fmla="*/ 0 w 1065305"/>
                <a:gd name="connsiteY0" fmla="*/ 0 h 1102659"/>
                <a:gd name="connsiteX1" fmla="*/ 98611 w 1065305"/>
                <a:gd name="connsiteY1" fmla="*/ 116541 h 1102659"/>
                <a:gd name="connsiteX2" fmla="*/ 349623 w 1065305"/>
                <a:gd name="connsiteY2" fmla="*/ 134470 h 1102659"/>
                <a:gd name="connsiteX3" fmla="*/ 824753 w 1065305"/>
                <a:gd name="connsiteY3" fmla="*/ 134470 h 1102659"/>
                <a:gd name="connsiteX4" fmla="*/ 995082 w 1065305"/>
                <a:gd name="connsiteY4" fmla="*/ 412376 h 1102659"/>
                <a:gd name="connsiteX5" fmla="*/ 995082 w 1065305"/>
                <a:gd name="connsiteY5" fmla="*/ 1093694 h 1102659"/>
                <a:gd name="connsiteX6" fmla="*/ 681317 w 1065305"/>
                <a:gd name="connsiteY6" fmla="*/ 1102659 h 1102659"/>
                <a:gd name="connsiteX7" fmla="*/ 663388 w 1065305"/>
                <a:gd name="connsiteY7" fmla="*/ 744070 h 1102659"/>
                <a:gd name="connsiteX8" fmla="*/ 439270 w 1065305"/>
                <a:gd name="connsiteY8" fmla="*/ 636494 h 1102659"/>
                <a:gd name="connsiteX9" fmla="*/ 439270 w 1065305"/>
                <a:gd name="connsiteY9" fmla="*/ 914400 h 1102659"/>
                <a:gd name="connsiteX10" fmla="*/ 8964 w 1065305"/>
                <a:gd name="connsiteY10" fmla="*/ 905435 h 110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5305" h="1102659">
                  <a:moveTo>
                    <a:pt x="0" y="0"/>
                  </a:moveTo>
                  <a:cubicBezTo>
                    <a:pt x="20170" y="47064"/>
                    <a:pt x="40341" y="94129"/>
                    <a:pt x="98611" y="116541"/>
                  </a:cubicBezTo>
                  <a:cubicBezTo>
                    <a:pt x="156881" y="138953"/>
                    <a:pt x="228599" y="131482"/>
                    <a:pt x="349623" y="134470"/>
                  </a:cubicBezTo>
                  <a:cubicBezTo>
                    <a:pt x="470647" y="137458"/>
                    <a:pt x="647700" y="135964"/>
                    <a:pt x="824753" y="134470"/>
                  </a:cubicBezTo>
                  <a:cubicBezTo>
                    <a:pt x="881529" y="227105"/>
                    <a:pt x="966694" y="254000"/>
                    <a:pt x="995082" y="412376"/>
                  </a:cubicBezTo>
                  <a:cubicBezTo>
                    <a:pt x="995082" y="639482"/>
                    <a:pt x="1065305" y="972670"/>
                    <a:pt x="995082" y="1093694"/>
                  </a:cubicBezTo>
                  <a:lnTo>
                    <a:pt x="681317" y="1102659"/>
                  </a:lnTo>
                  <a:lnTo>
                    <a:pt x="663388" y="744070"/>
                  </a:lnTo>
                  <a:lnTo>
                    <a:pt x="439270" y="636494"/>
                  </a:lnTo>
                  <a:lnTo>
                    <a:pt x="439270" y="914400"/>
                  </a:lnTo>
                  <a:cubicBezTo>
                    <a:pt x="367552" y="959224"/>
                    <a:pt x="188258" y="932329"/>
                    <a:pt x="8964" y="905435"/>
                  </a:cubicBezTo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FF99"/>
                </a:solidFill>
              </a:endParaRPr>
            </a:p>
          </p:txBody>
        </p:sp>
        <p:sp>
          <p:nvSpPr>
            <p:cNvPr id="49" name="48 Rectángulo"/>
            <p:cNvSpPr/>
            <p:nvPr/>
          </p:nvSpPr>
          <p:spPr>
            <a:xfrm>
              <a:off x="6012160" y="2379245"/>
              <a:ext cx="508438" cy="62455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2051720" y="3973001"/>
            <a:ext cx="6876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>
                <a:solidFill>
                  <a:srgbClr val="FF0000"/>
                </a:solidFill>
              </a:rPr>
              <a:t>Aminoacil-ARNt-Sintetasas</a:t>
            </a:r>
            <a:endParaRPr lang="es-ES" sz="4800" dirty="0">
              <a:solidFill>
                <a:srgbClr val="FF0000"/>
              </a:solidFill>
            </a:endParaRPr>
          </a:p>
        </p:txBody>
      </p:sp>
      <p:sp>
        <p:nvSpPr>
          <p:cNvPr id="38" name="37 Elipse"/>
          <p:cNvSpPr/>
          <p:nvPr/>
        </p:nvSpPr>
        <p:spPr>
          <a:xfrm>
            <a:off x="6825952" y="192367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lipse"/>
          <p:cNvSpPr/>
          <p:nvPr/>
        </p:nvSpPr>
        <p:spPr>
          <a:xfrm>
            <a:off x="7618040" y="2953494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5817840" y="2211710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6 Grupo"/>
          <p:cNvGrpSpPr/>
          <p:nvPr/>
        </p:nvGrpSpPr>
        <p:grpSpPr>
          <a:xfrm>
            <a:off x="4859369" y="195486"/>
            <a:ext cx="1296807" cy="2366257"/>
            <a:chOff x="6174160" y="1059949"/>
            <a:chExt cx="1296807" cy="2366257"/>
          </a:xfrm>
        </p:grpSpPr>
        <p:sp>
          <p:nvSpPr>
            <p:cNvPr id="18" name="17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9" name="18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0" name="19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1" name="20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2" name="21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25" name="24 Forma libre"/>
          <p:cNvSpPr/>
          <p:nvPr/>
        </p:nvSpPr>
        <p:spPr>
          <a:xfrm>
            <a:off x="7387571" y="3880088"/>
            <a:ext cx="1432901" cy="1121883"/>
          </a:xfrm>
          <a:custGeom>
            <a:avLst/>
            <a:gdLst>
              <a:gd name="connsiteX0" fmla="*/ 376518 w 1156448"/>
              <a:gd name="connsiteY0" fmla="*/ 412377 h 905435"/>
              <a:gd name="connsiteX1" fmla="*/ 376518 w 1156448"/>
              <a:gd name="connsiteY1" fmla="*/ 259977 h 905435"/>
              <a:gd name="connsiteX2" fmla="*/ 484095 w 1156448"/>
              <a:gd name="connsiteY2" fmla="*/ 259977 h 905435"/>
              <a:gd name="connsiteX3" fmla="*/ 753036 w 1156448"/>
              <a:gd name="connsiteY3" fmla="*/ 268941 h 905435"/>
              <a:gd name="connsiteX4" fmla="*/ 753036 w 1156448"/>
              <a:gd name="connsiteY4" fmla="*/ 0 h 905435"/>
              <a:gd name="connsiteX5" fmla="*/ 878542 w 1156448"/>
              <a:gd name="connsiteY5" fmla="*/ 71718 h 905435"/>
              <a:gd name="connsiteX6" fmla="*/ 896471 w 1156448"/>
              <a:gd name="connsiteY6" fmla="*/ 394447 h 905435"/>
              <a:gd name="connsiteX7" fmla="*/ 914400 w 1156448"/>
              <a:gd name="connsiteY7" fmla="*/ 457200 h 905435"/>
              <a:gd name="connsiteX8" fmla="*/ 1156448 w 1156448"/>
              <a:gd name="connsiteY8" fmla="*/ 457200 h 905435"/>
              <a:gd name="connsiteX9" fmla="*/ 1156448 w 1156448"/>
              <a:gd name="connsiteY9" fmla="*/ 905435 h 905435"/>
              <a:gd name="connsiteX10" fmla="*/ 26895 w 1156448"/>
              <a:gd name="connsiteY10" fmla="*/ 896471 h 905435"/>
              <a:gd name="connsiteX11" fmla="*/ 0 w 1156448"/>
              <a:gd name="connsiteY11" fmla="*/ 349624 h 905435"/>
              <a:gd name="connsiteX12" fmla="*/ 394448 w 1156448"/>
              <a:gd name="connsiteY12" fmla="*/ 573741 h 905435"/>
              <a:gd name="connsiteX13" fmla="*/ 385483 w 1156448"/>
              <a:gd name="connsiteY13" fmla="*/ 331694 h 90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6448" h="905435">
                <a:moveTo>
                  <a:pt x="376518" y="412377"/>
                </a:moveTo>
                <a:cubicBezTo>
                  <a:pt x="367553" y="348877"/>
                  <a:pt x="358588" y="285377"/>
                  <a:pt x="376518" y="259977"/>
                </a:cubicBezTo>
                <a:lnTo>
                  <a:pt x="484095" y="259977"/>
                </a:lnTo>
                <a:lnTo>
                  <a:pt x="753036" y="268941"/>
                </a:lnTo>
                <a:lnTo>
                  <a:pt x="753036" y="0"/>
                </a:lnTo>
                <a:lnTo>
                  <a:pt x="878542" y="71718"/>
                </a:lnTo>
                <a:lnTo>
                  <a:pt x="896471" y="394447"/>
                </a:lnTo>
                <a:lnTo>
                  <a:pt x="914400" y="457200"/>
                </a:lnTo>
                <a:lnTo>
                  <a:pt x="1156448" y="457200"/>
                </a:lnTo>
                <a:lnTo>
                  <a:pt x="1156448" y="905435"/>
                </a:lnTo>
                <a:lnTo>
                  <a:pt x="26895" y="896471"/>
                </a:lnTo>
                <a:lnTo>
                  <a:pt x="0" y="349624"/>
                </a:lnTo>
                <a:lnTo>
                  <a:pt x="394448" y="573741"/>
                </a:lnTo>
                <a:lnTo>
                  <a:pt x="385483" y="331694"/>
                </a:ln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596336" y="4384144"/>
            <a:ext cx="1047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Met</a:t>
            </a:r>
            <a:endParaRPr lang="es-ES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43 Grupo"/>
          <p:cNvGrpSpPr/>
          <p:nvPr/>
        </p:nvGrpSpPr>
        <p:grpSpPr>
          <a:xfrm>
            <a:off x="2123728" y="1779662"/>
            <a:ext cx="3312368" cy="2011461"/>
            <a:chOff x="1259632" y="1779662"/>
            <a:chExt cx="3312368" cy="2011461"/>
          </a:xfrm>
        </p:grpSpPr>
        <p:sp>
          <p:nvSpPr>
            <p:cNvPr id="31" name="30 Forma libre"/>
            <p:cNvSpPr/>
            <p:nvPr/>
          </p:nvSpPr>
          <p:spPr>
            <a:xfrm>
              <a:off x="1259632" y="1779662"/>
              <a:ext cx="1873659" cy="1943858"/>
            </a:xfrm>
            <a:custGeom>
              <a:avLst/>
              <a:gdLst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120588 w 1739153"/>
                <a:gd name="connsiteY2" fmla="*/ 161365 h 1568824"/>
                <a:gd name="connsiteX3" fmla="*/ 1039906 w 1739153"/>
                <a:gd name="connsiteY3" fmla="*/ 313765 h 1568824"/>
                <a:gd name="connsiteX4" fmla="*/ 1039906 w 1739153"/>
                <a:gd name="connsiteY4" fmla="*/ 672353 h 1568824"/>
                <a:gd name="connsiteX5" fmla="*/ 1165412 w 1739153"/>
                <a:gd name="connsiteY5" fmla="*/ 681318 h 1568824"/>
                <a:gd name="connsiteX6" fmla="*/ 1129553 w 1739153"/>
                <a:gd name="connsiteY6" fmla="*/ 905435 h 1568824"/>
                <a:gd name="connsiteX7" fmla="*/ 1156447 w 1739153"/>
                <a:gd name="connsiteY7" fmla="*/ 1264024 h 1568824"/>
                <a:gd name="connsiteX8" fmla="*/ 1497106 w 1739153"/>
                <a:gd name="connsiteY8" fmla="*/ 1264024 h 1568824"/>
                <a:gd name="connsiteX9" fmla="*/ 1470212 w 1739153"/>
                <a:gd name="connsiteY9" fmla="*/ 98612 h 1568824"/>
                <a:gd name="connsiteX10" fmla="*/ 1721224 w 1739153"/>
                <a:gd name="connsiteY10" fmla="*/ 457200 h 1568824"/>
                <a:gd name="connsiteX11" fmla="*/ 1739153 w 1739153"/>
                <a:gd name="connsiteY11" fmla="*/ 1479177 h 1568824"/>
                <a:gd name="connsiteX12" fmla="*/ 1532965 w 1739153"/>
                <a:gd name="connsiteY12" fmla="*/ 1380565 h 1568824"/>
                <a:gd name="connsiteX13" fmla="*/ 1048871 w 1739153"/>
                <a:gd name="connsiteY13" fmla="*/ 1380565 h 1568824"/>
                <a:gd name="connsiteX14" fmla="*/ 322729 w 1739153"/>
                <a:gd name="connsiteY14" fmla="*/ 1389530 h 1568824"/>
                <a:gd name="connsiteX15" fmla="*/ 322729 w 1739153"/>
                <a:gd name="connsiteY15" fmla="*/ 304800 h 1568824"/>
                <a:gd name="connsiteX16" fmla="*/ 0 w 1739153"/>
                <a:gd name="connsiteY16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039906 w 1739153"/>
                <a:gd name="connsiteY2" fmla="*/ 313765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039906 w 1739153"/>
                <a:gd name="connsiteY2" fmla="*/ 672353 h 1568824"/>
                <a:gd name="connsiteX3" fmla="*/ 1165412 w 1739153"/>
                <a:gd name="connsiteY3" fmla="*/ 681318 h 1568824"/>
                <a:gd name="connsiteX4" fmla="*/ 1129553 w 1739153"/>
                <a:gd name="connsiteY4" fmla="*/ 905435 h 1568824"/>
                <a:gd name="connsiteX5" fmla="*/ 1156447 w 1739153"/>
                <a:gd name="connsiteY5" fmla="*/ 1264024 h 1568824"/>
                <a:gd name="connsiteX6" fmla="*/ 1497106 w 1739153"/>
                <a:gd name="connsiteY6" fmla="*/ 1264024 h 1568824"/>
                <a:gd name="connsiteX7" fmla="*/ 1470212 w 1739153"/>
                <a:gd name="connsiteY7" fmla="*/ 98612 h 1568824"/>
                <a:gd name="connsiteX8" fmla="*/ 1721224 w 1739153"/>
                <a:gd name="connsiteY8" fmla="*/ 457200 h 1568824"/>
                <a:gd name="connsiteX9" fmla="*/ 1739153 w 1739153"/>
                <a:gd name="connsiteY9" fmla="*/ 1479177 h 1568824"/>
                <a:gd name="connsiteX10" fmla="*/ 1532965 w 1739153"/>
                <a:gd name="connsiteY10" fmla="*/ 1380565 h 1568824"/>
                <a:gd name="connsiteX11" fmla="*/ 1048871 w 1739153"/>
                <a:gd name="connsiteY11" fmla="*/ 1380565 h 1568824"/>
                <a:gd name="connsiteX12" fmla="*/ 322729 w 1739153"/>
                <a:gd name="connsiteY12" fmla="*/ 1389530 h 1568824"/>
                <a:gd name="connsiteX13" fmla="*/ 322729 w 1739153"/>
                <a:gd name="connsiteY13" fmla="*/ 304800 h 1568824"/>
                <a:gd name="connsiteX14" fmla="*/ 0 w 1739153"/>
                <a:gd name="connsiteY14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207388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993801 w 1739153"/>
                <a:gd name="connsiteY3" fmla="*/ 639436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993801 w 1739153"/>
                <a:gd name="connsiteY3" fmla="*/ 639436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828168 w 1739153"/>
                <a:gd name="connsiteY3" fmla="*/ 567428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745351 w 1739153"/>
                <a:gd name="connsiteY2" fmla="*/ 63372 h 1568824"/>
                <a:gd name="connsiteX3" fmla="*/ 828168 w 1739153"/>
                <a:gd name="connsiteY3" fmla="*/ 567428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39153" h="1568824">
                  <a:moveTo>
                    <a:pt x="0" y="0"/>
                  </a:moveTo>
                  <a:lnTo>
                    <a:pt x="1129553" y="8965"/>
                  </a:lnTo>
                  <a:lnTo>
                    <a:pt x="745351" y="63372"/>
                  </a:lnTo>
                  <a:cubicBezTo>
                    <a:pt x="730762" y="281956"/>
                    <a:pt x="785194" y="388437"/>
                    <a:pt x="828168" y="567428"/>
                  </a:cubicBezTo>
                  <a:lnTo>
                    <a:pt x="828168" y="711444"/>
                  </a:lnTo>
                  <a:lnTo>
                    <a:pt x="1129553" y="905435"/>
                  </a:lnTo>
                  <a:lnTo>
                    <a:pt x="1156447" y="1264024"/>
                  </a:lnTo>
                  <a:lnTo>
                    <a:pt x="1497106" y="1264024"/>
                  </a:lnTo>
                  <a:lnTo>
                    <a:pt x="1470212" y="98612"/>
                  </a:lnTo>
                  <a:cubicBezTo>
                    <a:pt x="1553883" y="218141"/>
                    <a:pt x="1677895" y="231588"/>
                    <a:pt x="1721224" y="457200"/>
                  </a:cubicBezTo>
                  <a:lnTo>
                    <a:pt x="1739153" y="1479177"/>
                  </a:lnTo>
                  <a:lnTo>
                    <a:pt x="1532965" y="1380565"/>
                  </a:lnTo>
                  <a:lnTo>
                    <a:pt x="1048871" y="1380565"/>
                  </a:lnTo>
                  <a:cubicBezTo>
                    <a:pt x="806824" y="1383553"/>
                    <a:pt x="443753" y="1568824"/>
                    <a:pt x="322729" y="1389530"/>
                  </a:cubicBezTo>
                  <a:lnTo>
                    <a:pt x="322729" y="30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FF99"/>
                </a:solidFill>
              </a:endParaRPr>
            </a:p>
          </p:txBody>
        </p:sp>
        <p:sp>
          <p:nvSpPr>
            <p:cNvPr id="33" name="32 Forma libre"/>
            <p:cNvSpPr/>
            <p:nvPr/>
          </p:nvSpPr>
          <p:spPr>
            <a:xfrm>
              <a:off x="1979478" y="1786135"/>
              <a:ext cx="577602" cy="1166314"/>
            </a:xfrm>
            <a:custGeom>
              <a:avLst/>
              <a:gdLst>
                <a:gd name="connsiteX0" fmla="*/ 385482 w 466164"/>
                <a:gd name="connsiteY0" fmla="*/ 8965 h 941294"/>
                <a:gd name="connsiteX1" fmla="*/ 439270 w 466164"/>
                <a:gd name="connsiteY1" fmla="*/ 0 h 941294"/>
                <a:gd name="connsiteX2" fmla="*/ 439270 w 466164"/>
                <a:gd name="connsiteY2" fmla="*/ 80682 h 941294"/>
                <a:gd name="connsiteX3" fmla="*/ 277906 w 466164"/>
                <a:gd name="connsiteY3" fmla="*/ 89647 h 941294"/>
                <a:gd name="connsiteX4" fmla="*/ 286870 w 466164"/>
                <a:gd name="connsiteY4" fmla="*/ 573741 h 941294"/>
                <a:gd name="connsiteX5" fmla="*/ 394447 w 466164"/>
                <a:gd name="connsiteY5" fmla="*/ 591670 h 941294"/>
                <a:gd name="connsiteX6" fmla="*/ 412376 w 466164"/>
                <a:gd name="connsiteY6" fmla="*/ 941294 h 941294"/>
                <a:gd name="connsiteX7" fmla="*/ 0 w 466164"/>
                <a:gd name="connsiteY7" fmla="*/ 770965 h 941294"/>
                <a:gd name="connsiteX8" fmla="*/ 0 w 466164"/>
                <a:gd name="connsiteY8" fmla="*/ 44823 h 941294"/>
                <a:gd name="connsiteX9" fmla="*/ 385482 w 466164"/>
                <a:gd name="connsiteY9" fmla="*/ 8965 h 94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6164" h="941294">
                  <a:moveTo>
                    <a:pt x="385482" y="8965"/>
                  </a:moveTo>
                  <a:lnTo>
                    <a:pt x="439270" y="0"/>
                  </a:lnTo>
                  <a:cubicBezTo>
                    <a:pt x="439270" y="26894"/>
                    <a:pt x="466164" y="67235"/>
                    <a:pt x="439270" y="80682"/>
                  </a:cubicBezTo>
                  <a:lnTo>
                    <a:pt x="277906" y="89647"/>
                  </a:lnTo>
                  <a:cubicBezTo>
                    <a:pt x="280894" y="251012"/>
                    <a:pt x="270435" y="478118"/>
                    <a:pt x="286870" y="573741"/>
                  </a:cubicBezTo>
                  <a:lnTo>
                    <a:pt x="394447" y="591670"/>
                  </a:lnTo>
                  <a:lnTo>
                    <a:pt x="412376" y="941294"/>
                  </a:lnTo>
                  <a:lnTo>
                    <a:pt x="0" y="770965"/>
                  </a:lnTo>
                  <a:lnTo>
                    <a:pt x="0" y="44823"/>
                  </a:lnTo>
                  <a:lnTo>
                    <a:pt x="385482" y="8965"/>
                  </a:lnTo>
                  <a:close/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1399266" y="2393514"/>
              <a:ext cx="508438" cy="62455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42 Forma libre"/>
            <p:cNvSpPr>
              <a:spLocks noChangeAspect="1"/>
            </p:cNvSpPr>
            <p:nvPr/>
          </p:nvSpPr>
          <p:spPr>
            <a:xfrm>
              <a:off x="3036188" y="2027123"/>
              <a:ext cx="1535812" cy="1764000"/>
            </a:xfrm>
            <a:custGeom>
              <a:avLst/>
              <a:gdLst>
                <a:gd name="connsiteX0" fmla="*/ 10459 w 1320800"/>
                <a:gd name="connsiteY0" fmla="*/ 165847 h 1532964"/>
                <a:gd name="connsiteX1" fmla="*/ 109071 w 1320800"/>
                <a:gd name="connsiteY1" fmla="*/ 282388 h 1532964"/>
                <a:gd name="connsiteX2" fmla="*/ 252506 w 1320800"/>
                <a:gd name="connsiteY2" fmla="*/ 291353 h 1532964"/>
                <a:gd name="connsiteX3" fmla="*/ 1014506 w 1320800"/>
                <a:gd name="connsiteY3" fmla="*/ 282388 h 1532964"/>
                <a:gd name="connsiteX4" fmla="*/ 1247588 w 1320800"/>
                <a:gd name="connsiteY4" fmla="*/ 632012 h 1532964"/>
                <a:gd name="connsiteX5" fmla="*/ 1283447 w 1320800"/>
                <a:gd name="connsiteY5" fmla="*/ 1483659 h 1532964"/>
                <a:gd name="connsiteX6" fmla="*/ 844176 w 1320800"/>
                <a:gd name="connsiteY6" fmla="*/ 1501588 h 1532964"/>
                <a:gd name="connsiteX7" fmla="*/ 826247 w 1320800"/>
                <a:gd name="connsiteY7" fmla="*/ 1286435 h 1532964"/>
                <a:gd name="connsiteX8" fmla="*/ 521447 w 1320800"/>
                <a:gd name="connsiteY8" fmla="*/ 1295400 h 1532964"/>
                <a:gd name="connsiteX9" fmla="*/ 530412 w 1320800"/>
                <a:gd name="connsiteY9" fmla="*/ 1465729 h 1532964"/>
                <a:gd name="connsiteX10" fmla="*/ 351118 w 1320800"/>
                <a:gd name="connsiteY10" fmla="*/ 1429871 h 1532964"/>
                <a:gd name="connsiteX11" fmla="*/ 333188 w 1320800"/>
                <a:gd name="connsiteY11" fmla="*/ 945777 h 1532964"/>
                <a:gd name="connsiteX12" fmla="*/ 135965 w 1320800"/>
                <a:gd name="connsiteY12" fmla="*/ 945777 h 1532964"/>
                <a:gd name="connsiteX13" fmla="*/ 46318 w 1320800"/>
                <a:gd name="connsiteY13" fmla="*/ 1277471 h 1532964"/>
                <a:gd name="connsiteX14" fmla="*/ 10459 w 1320800"/>
                <a:gd name="connsiteY14" fmla="*/ 165847 h 15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20800" h="1532964">
                  <a:moveTo>
                    <a:pt x="10459" y="165847"/>
                  </a:moveTo>
                  <a:cubicBezTo>
                    <a:pt x="20918" y="0"/>
                    <a:pt x="68730" y="261470"/>
                    <a:pt x="109071" y="282388"/>
                  </a:cubicBezTo>
                  <a:cubicBezTo>
                    <a:pt x="149412" y="303306"/>
                    <a:pt x="200959" y="297329"/>
                    <a:pt x="252506" y="291353"/>
                  </a:cubicBezTo>
                  <a:cubicBezTo>
                    <a:pt x="506506" y="288365"/>
                    <a:pt x="848659" y="225612"/>
                    <a:pt x="1014506" y="282388"/>
                  </a:cubicBezTo>
                  <a:cubicBezTo>
                    <a:pt x="1180353" y="339164"/>
                    <a:pt x="1202765" y="431800"/>
                    <a:pt x="1247588" y="632012"/>
                  </a:cubicBezTo>
                  <a:cubicBezTo>
                    <a:pt x="1292411" y="832224"/>
                    <a:pt x="1320800" y="1346200"/>
                    <a:pt x="1283447" y="1483659"/>
                  </a:cubicBezTo>
                  <a:cubicBezTo>
                    <a:pt x="1137023" y="1489635"/>
                    <a:pt x="917388" y="1532964"/>
                    <a:pt x="844176" y="1501588"/>
                  </a:cubicBezTo>
                  <a:lnTo>
                    <a:pt x="826247" y="1286435"/>
                  </a:lnTo>
                  <a:lnTo>
                    <a:pt x="521447" y="1295400"/>
                  </a:lnTo>
                  <a:lnTo>
                    <a:pt x="530412" y="1465729"/>
                  </a:lnTo>
                  <a:lnTo>
                    <a:pt x="351118" y="1429871"/>
                  </a:lnTo>
                  <a:lnTo>
                    <a:pt x="333188" y="945777"/>
                  </a:lnTo>
                  <a:cubicBezTo>
                    <a:pt x="267447" y="945777"/>
                    <a:pt x="183777" y="890495"/>
                    <a:pt x="135965" y="945777"/>
                  </a:cubicBezTo>
                  <a:cubicBezTo>
                    <a:pt x="88153" y="1001059"/>
                    <a:pt x="65742" y="1405965"/>
                    <a:pt x="46318" y="1277471"/>
                  </a:cubicBezTo>
                  <a:cubicBezTo>
                    <a:pt x="26895" y="1148977"/>
                    <a:pt x="0" y="331694"/>
                    <a:pt x="10459" y="165847"/>
                  </a:cubicBez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41 Grupo"/>
          <p:cNvGrpSpPr/>
          <p:nvPr/>
        </p:nvGrpSpPr>
        <p:grpSpPr>
          <a:xfrm>
            <a:off x="5796136" y="1798022"/>
            <a:ext cx="3096344" cy="1961856"/>
            <a:chOff x="5724128" y="1798022"/>
            <a:chExt cx="3096344" cy="1961856"/>
          </a:xfrm>
        </p:grpSpPr>
        <p:sp>
          <p:nvSpPr>
            <p:cNvPr id="34" name="33 Forma libre"/>
            <p:cNvSpPr/>
            <p:nvPr/>
          </p:nvSpPr>
          <p:spPr>
            <a:xfrm>
              <a:off x="5724128" y="1798022"/>
              <a:ext cx="1891006" cy="1961856"/>
            </a:xfrm>
            <a:custGeom>
              <a:avLst/>
              <a:gdLst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120588 w 1739153"/>
                <a:gd name="connsiteY2" fmla="*/ 161365 h 1568824"/>
                <a:gd name="connsiteX3" fmla="*/ 1039906 w 1739153"/>
                <a:gd name="connsiteY3" fmla="*/ 313765 h 1568824"/>
                <a:gd name="connsiteX4" fmla="*/ 1039906 w 1739153"/>
                <a:gd name="connsiteY4" fmla="*/ 672353 h 1568824"/>
                <a:gd name="connsiteX5" fmla="*/ 1165412 w 1739153"/>
                <a:gd name="connsiteY5" fmla="*/ 681318 h 1568824"/>
                <a:gd name="connsiteX6" fmla="*/ 1129553 w 1739153"/>
                <a:gd name="connsiteY6" fmla="*/ 905435 h 1568824"/>
                <a:gd name="connsiteX7" fmla="*/ 1156447 w 1739153"/>
                <a:gd name="connsiteY7" fmla="*/ 1264024 h 1568824"/>
                <a:gd name="connsiteX8" fmla="*/ 1497106 w 1739153"/>
                <a:gd name="connsiteY8" fmla="*/ 1264024 h 1568824"/>
                <a:gd name="connsiteX9" fmla="*/ 1470212 w 1739153"/>
                <a:gd name="connsiteY9" fmla="*/ 98612 h 1568824"/>
                <a:gd name="connsiteX10" fmla="*/ 1721224 w 1739153"/>
                <a:gd name="connsiteY10" fmla="*/ 457200 h 1568824"/>
                <a:gd name="connsiteX11" fmla="*/ 1739153 w 1739153"/>
                <a:gd name="connsiteY11" fmla="*/ 1479177 h 1568824"/>
                <a:gd name="connsiteX12" fmla="*/ 1532965 w 1739153"/>
                <a:gd name="connsiteY12" fmla="*/ 1380565 h 1568824"/>
                <a:gd name="connsiteX13" fmla="*/ 1048871 w 1739153"/>
                <a:gd name="connsiteY13" fmla="*/ 1380565 h 1568824"/>
                <a:gd name="connsiteX14" fmla="*/ 322729 w 1739153"/>
                <a:gd name="connsiteY14" fmla="*/ 1389530 h 1568824"/>
                <a:gd name="connsiteX15" fmla="*/ 322729 w 1739153"/>
                <a:gd name="connsiteY15" fmla="*/ 304800 h 1568824"/>
                <a:gd name="connsiteX16" fmla="*/ 0 w 1739153"/>
                <a:gd name="connsiteY16" fmla="*/ 0 h 156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39153" h="1568824">
                  <a:moveTo>
                    <a:pt x="0" y="0"/>
                  </a:moveTo>
                  <a:lnTo>
                    <a:pt x="1129553" y="8965"/>
                  </a:lnTo>
                  <a:lnTo>
                    <a:pt x="1120588" y="161365"/>
                  </a:lnTo>
                  <a:lnTo>
                    <a:pt x="1039906" y="313765"/>
                  </a:lnTo>
                  <a:lnTo>
                    <a:pt x="1039906" y="672353"/>
                  </a:lnTo>
                  <a:lnTo>
                    <a:pt x="1165412" y="681318"/>
                  </a:lnTo>
                  <a:lnTo>
                    <a:pt x="1129553" y="905435"/>
                  </a:lnTo>
                  <a:lnTo>
                    <a:pt x="1156447" y="1264024"/>
                  </a:lnTo>
                  <a:lnTo>
                    <a:pt x="1497106" y="1264024"/>
                  </a:lnTo>
                  <a:lnTo>
                    <a:pt x="1470212" y="98612"/>
                  </a:lnTo>
                  <a:cubicBezTo>
                    <a:pt x="1553883" y="218141"/>
                    <a:pt x="1677895" y="231588"/>
                    <a:pt x="1721224" y="457200"/>
                  </a:cubicBezTo>
                  <a:lnTo>
                    <a:pt x="1739153" y="1479177"/>
                  </a:lnTo>
                  <a:lnTo>
                    <a:pt x="1532965" y="1380565"/>
                  </a:lnTo>
                  <a:lnTo>
                    <a:pt x="1048871" y="1380565"/>
                  </a:lnTo>
                  <a:cubicBezTo>
                    <a:pt x="806824" y="1383553"/>
                    <a:pt x="443753" y="1568824"/>
                    <a:pt x="322729" y="1389530"/>
                  </a:cubicBezTo>
                  <a:lnTo>
                    <a:pt x="322729" y="30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Forma libre"/>
            <p:cNvSpPr/>
            <p:nvPr/>
          </p:nvSpPr>
          <p:spPr>
            <a:xfrm>
              <a:off x="7500502" y="2199726"/>
              <a:ext cx="1319970" cy="1366254"/>
            </a:xfrm>
            <a:custGeom>
              <a:avLst/>
              <a:gdLst>
                <a:gd name="connsiteX0" fmla="*/ 0 w 1065305"/>
                <a:gd name="connsiteY0" fmla="*/ 0 h 1102659"/>
                <a:gd name="connsiteX1" fmla="*/ 98611 w 1065305"/>
                <a:gd name="connsiteY1" fmla="*/ 116541 h 1102659"/>
                <a:gd name="connsiteX2" fmla="*/ 349623 w 1065305"/>
                <a:gd name="connsiteY2" fmla="*/ 134470 h 1102659"/>
                <a:gd name="connsiteX3" fmla="*/ 824753 w 1065305"/>
                <a:gd name="connsiteY3" fmla="*/ 134470 h 1102659"/>
                <a:gd name="connsiteX4" fmla="*/ 995082 w 1065305"/>
                <a:gd name="connsiteY4" fmla="*/ 412376 h 1102659"/>
                <a:gd name="connsiteX5" fmla="*/ 995082 w 1065305"/>
                <a:gd name="connsiteY5" fmla="*/ 1093694 h 1102659"/>
                <a:gd name="connsiteX6" fmla="*/ 681317 w 1065305"/>
                <a:gd name="connsiteY6" fmla="*/ 1102659 h 1102659"/>
                <a:gd name="connsiteX7" fmla="*/ 663388 w 1065305"/>
                <a:gd name="connsiteY7" fmla="*/ 744070 h 1102659"/>
                <a:gd name="connsiteX8" fmla="*/ 439270 w 1065305"/>
                <a:gd name="connsiteY8" fmla="*/ 636494 h 1102659"/>
                <a:gd name="connsiteX9" fmla="*/ 439270 w 1065305"/>
                <a:gd name="connsiteY9" fmla="*/ 914400 h 1102659"/>
                <a:gd name="connsiteX10" fmla="*/ 8964 w 1065305"/>
                <a:gd name="connsiteY10" fmla="*/ 905435 h 110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5305" h="1102659">
                  <a:moveTo>
                    <a:pt x="0" y="0"/>
                  </a:moveTo>
                  <a:cubicBezTo>
                    <a:pt x="20170" y="47064"/>
                    <a:pt x="40341" y="94129"/>
                    <a:pt x="98611" y="116541"/>
                  </a:cubicBezTo>
                  <a:cubicBezTo>
                    <a:pt x="156881" y="138953"/>
                    <a:pt x="228599" y="131482"/>
                    <a:pt x="349623" y="134470"/>
                  </a:cubicBezTo>
                  <a:cubicBezTo>
                    <a:pt x="470647" y="137458"/>
                    <a:pt x="647700" y="135964"/>
                    <a:pt x="824753" y="134470"/>
                  </a:cubicBezTo>
                  <a:cubicBezTo>
                    <a:pt x="881529" y="227105"/>
                    <a:pt x="966694" y="254000"/>
                    <a:pt x="995082" y="412376"/>
                  </a:cubicBezTo>
                  <a:cubicBezTo>
                    <a:pt x="995082" y="639482"/>
                    <a:pt x="1065305" y="972670"/>
                    <a:pt x="995082" y="1093694"/>
                  </a:cubicBezTo>
                  <a:lnTo>
                    <a:pt x="681317" y="1102659"/>
                  </a:lnTo>
                  <a:lnTo>
                    <a:pt x="663388" y="744070"/>
                  </a:lnTo>
                  <a:lnTo>
                    <a:pt x="439270" y="636494"/>
                  </a:lnTo>
                  <a:lnTo>
                    <a:pt x="439270" y="914400"/>
                  </a:lnTo>
                  <a:cubicBezTo>
                    <a:pt x="367552" y="959224"/>
                    <a:pt x="188258" y="932329"/>
                    <a:pt x="8964" y="905435"/>
                  </a:cubicBezTo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FF99"/>
                </a:solidFill>
              </a:endParaRPr>
            </a:p>
          </p:txBody>
        </p:sp>
        <p:sp>
          <p:nvSpPr>
            <p:cNvPr id="49" name="48 Rectángulo"/>
            <p:cNvSpPr/>
            <p:nvPr/>
          </p:nvSpPr>
          <p:spPr>
            <a:xfrm>
              <a:off x="6012160" y="2379245"/>
              <a:ext cx="508438" cy="62455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2051720" y="3973001"/>
            <a:ext cx="6876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>
                <a:solidFill>
                  <a:srgbClr val="FF0000"/>
                </a:solidFill>
              </a:rPr>
              <a:t>Aminoacil-ARNt-Sintetasas</a:t>
            </a:r>
            <a:endParaRPr lang="es-ES" sz="4800" dirty="0">
              <a:solidFill>
                <a:srgbClr val="FF0000"/>
              </a:solidFill>
            </a:endParaRPr>
          </a:p>
        </p:txBody>
      </p:sp>
      <p:sp>
        <p:nvSpPr>
          <p:cNvPr id="38" name="37 Elipse"/>
          <p:cNvSpPr/>
          <p:nvPr/>
        </p:nvSpPr>
        <p:spPr>
          <a:xfrm>
            <a:off x="6825952" y="192367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Elipse"/>
          <p:cNvSpPr/>
          <p:nvPr/>
        </p:nvSpPr>
        <p:spPr>
          <a:xfrm>
            <a:off x="7618040" y="2953494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23 Elipse"/>
          <p:cNvSpPr/>
          <p:nvPr/>
        </p:nvSpPr>
        <p:spPr>
          <a:xfrm>
            <a:off x="5817840" y="2211710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" name="16 Grupo"/>
          <p:cNvGrpSpPr/>
          <p:nvPr/>
        </p:nvGrpSpPr>
        <p:grpSpPr>
          <a:xfrm>
            <a:off x="4859369" y="195486"/>
            <a:ext cx="1296807" cy="2366257"/>
            <a:chOff x="6174160" y="1059949"/>
            <a:chExt cx="1296807" cy="2366257"/>
          </a:xfrm>
        </p:grpSpPr>
        <p:sp>
          <p:nvSpPr>
            <p:cNvPr id="18" name="17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9" name="18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0" name="19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1" name="20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2" name="21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43 Grupo"/>
          <p:cNvGrpSpPr/>
          <p:nvPr/>
        </p:nvGrpSpPr>
        <p:grpSpPr>
          <a:xfrm>
            <a:off x="2123728" y="1779662"/>
            <a:ext cx="3312368" cy="2011461"/>
            <a:chOff x="1259632" y="1779662"/>
            <a:chExt cx="3312368" cy="2011461"/>
          </a:xfrm>
        </p:grpSpPr>
        <p:sp>
          <p:nvSpPr>
            <p:cNvPr id="31" name="30 Forma libre"/>
            <p:cNvSpPr/>
            <p:nvPr/>
          </p:nvSpPr>
          <p:spPr>
            <a:xfrm>
              <a:off x="1259632" y="1779662"/>
              <a:ext cx="1873659" cy="1943858"/>
            </a:xfrm>
            <a:custGeom>
              <a:avLst/>
              <a:gdLst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120588 w 1739153"/>
                <a:gd name="connsiteY2" fmla="*/ 161365 h 1568824"/>
                <a:gd name="connsiteX3" fmla="*/ 1039906 w 1739153"/>
                <a:gd name="connsiteY3" fmla="*/ 313765 h 1568824"/>
                <a:gd name="connsiteX4" fmla="*/ 1039906 w 1739153"/>
                <a:gd name="connsiteY4" fmla="*/ 672353 h 1568824"/>
                <a:gd name="connsiteX5" fmla="*/ 1165412 w 1739153"/>
                <a:gd name="connsiteY5" fmla="*/ 681318 h 1568824"/>
                <a:gd name="connsiteX6" fmla="*/ 1129553 w 1739153"/>
                <a:gd name="connsiteY6" fmla="*/ 905435 h 1568824"/>
                <a:gd name="connsiteX7" fmla="*/ 1156447 w 1739153"/>
                <a:gd name="connsiteY7" fmla="*/ 1264024 h 1568824"/>
                <a:gd name="connsiteX8" fmla="*/ 1497106 w 1739153"/>
                <a:gd name="connsiteY8" fmla="*/ 1264024 h 1568824"/>
                <a:gd name="connsiteX9" fmla="*/ 1470212 w 1739153"/>
                <a:gd name="connsiteY9" fmla="*/ 98612 h 1568824"/>
                <a:gd name="connsiteX10" fmla="*/ 1721224 w 1739153"/>
                <a:gd name="connsiteY10" fmla="*/ 457200 h 1568824"/>
                <a:gd name="connsiteX11" fmla="*/ 1739153 w 1739153"/>
                <a:gd name="connsiteY11" fmla="*/ 1479177 h 1568824"/>
                <a:gd name="connsiteX12" fmla="*/ 1532965 w 1739153"/>
                <a:gd name="connsiteY12" fmla="*/ 1380565 h 1568824"/>
                <a:gd name="connsiteX13" fmla="*/ 1048871 w 1739153"/>
                <a:gd name="connsiteY13" fmla="*/ 1380565 h 1568824"/>
                <a:gd name="connsiteX14" fmla="*/ 322729 w 1739153"/>
                <a:gd name="connsiteY14" fmla="*/ 1389530 h 1568824"/>
                <a:gd name="connsiteX15" fmla="*/ 322729 w 1739153"/>
                <a:gd name="connsiteY15" fmla="*/ 304800 h 1568824"/>
                <a:gd name="connsiteX16" fmla="*/ 0 w 1739153"/>
                <a:gd name="connsiteY16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039906 w 1739153"/>
                <a:gd name="connsiteY2" fmla="*/ 313765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039906 w 1739153"/>
                <a:gd name="connsiteY2" fmla="*/ 672353 h 1568824"/>
                <a:gd name="connsiteX3" fmla="*/ 1165412 w 1739153"/>
                <a:gd name="connsiteY3" fmla="*/ 681318 h 1568824"/>
                <a:gd name="connsiteX4" fmla="*/ 1129553 w 1739153"/>
                <a:gd name="connsiteY4" fmla="*/ 905435 h 1568824"/>
                <a:gd name="connsiteX5" fmla="*/ 1156447 w 1739153"/>
                <a:gd name="connsiteY5" fmla="*/ 1264024 h 1568824"/>
                <a:gd name="connsiteX6" fmla="*/ 1497106 w 1739153"/>
                <a:gd name="connsiteY6" fmla="*/ 1264024 h 1568824"/>
                <a:gd name="connsiteX7" fmla="*/ 1470212 w 1739153"/>
                <a:gd name="connsiteY7" fmla="*/ 98612 h 1568824"/>
                <a:gd name="connsiteX8" fmla="*/ 1721224 w 1739153"/>
                <a:gd name="connsiteY8" fmla="*/ 457200 h 1568824"/>
                <a:gd name="connsiteX9" fmla="*/ 1739153 w 1739153"/>
                <a:gd name="connsiteY9" fmla="*/ 1479177 h 1568824"/>
                <a:gd name="connsiteX10" fmla="*/ 1532965 w 1739153"/>
                <a:gd name="connsiteY10" fmla="*/ 1380565 h 1568824"/>
                <a:gd name="connsiteX11" fmla="*/ 1048871 w 1739153"/>
                <a:gd name="connsiteY11" fmla="*/ 1380565 h 1568824"/>
                <a:gd name="connsiteX12" fmla="*/ 322729 w 1739153"/>
                <a:gd name="connsiteY12" fmla="*/ 1389530 h 1568824"/>
                <a:gd name="connsiteX13" fmla="*/ 322729 w 1739153"/>
                <a:gd name="connsiteY13" fmla="*/ 304800 h 1568824"/>
                <a:gd name="connsiteX14" fmla="*/ 0 w 1739153"/>
                <a:gd name="connsiteY14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207388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1039906 w 1739153"/>
                <a:gd name="connsiteY3" fmla="*/ 672353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993801 w 1739153"/>
                <a:gd name="connsiteY3" fmla="*/ 639436 h 1568824"/>
                <a:gd name="connsiteX4" fmla="*/ 1165412 w 1739153"/>
                <a:gd name="connsiteY4" fmla="*/ 681318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993801 w 1739153"/>
                <a:gd name="connsiteY3" fmla="*/ 639436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910984 w 1739153"/>
                <a:gd name="connsiteY2" fmla="*/ 135380 h 1568824"/>
                <a:gd name="connsiteX3" fmla="*/ 828168 w 1739153"/>
                <a:gd name="connsiteY3" fmla="*/ 567428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745351 w 1739153"/>
                <a:gd name="connsiteY2" fmla="*/ 63372 h 1568824"/>
                <a:gd name="connsiteX3" fmla="*/ 828168 w 1739153"/>
                <a:gd name="connsiteY3" fmla="*/ 567428 h 1568824"/>
                <a:gd name="connsiteX4" fmla="*/ 828168 w 1739153"/>
                <a:gd name="connsiteY4" fmla="*/ 711444 h 1568824"/>
                <a:gd name="connsiteX5" fmla="*/ 1129553 w 1739153"/>
                <a:gd name="connsiteY5" fmla="*/ 905435 h 1568824"/>
                <a:gd name="connsiteX6" fmla="*/ 1156447 w 1739153"/>
                <a:gd name="connsiteY6" fmla="*/ 1264024 h 1568824"/>
                <a:gd name="connsiteX7" fmla="*/ 1497106 w 1739153"/>
                <a:gd name="connsiteY7" fmla="*/ 1264024 h 1568824"/>
                <a:gd name="connsiteX8" fmla="*/ 1470212 w 1739153"/>
                <a:gd name="connsiteY8" fmla="*/ 98612 h 1568824"/>
                <a:gd name="connsiteX9" fmla="*/ 1721224 w 1739153"/>
                <a:gd name="connsiteY9" fmla="*/ 457200 h 1568824"/>
                <a:gd name="connsiteX10" fmla="*/ 1739153 w 1739153"/>
                <a:gd name="connsiteY10" fmla="*/ 1479177 h 1568824"/>
                <a:gd name="connsiteX11" fmla="*/ 1532965 w 1739153"/>
                <a:gd name="connsiteY11" fmla="*/ 1380565 h 1568824"/>
                <a:gd name="connsiteX12" fmla="*/ 1048871 w 1739153"/>
                <a:gd name="connsiteY12" fmla="*/ 1380565 h 1568824"/>
                <a:gd name="connsiteX13" fmla="*/ 322729 w 1739153"/>
                <a:gd name="connsiteY13" fmla="*/ 1389530 h 1568824"/>
                <a:gd name="connsiteX14" fmla="*/ 322729 w 1739153"/>
                <a:gd name="connsiteY14" fmla="*/ 304800 h 1568824"/>
                <a:gd name="connsiteX15" fmla="*/ 0 w 1739153"/>
                <a:gd name="connsiteY15" fmla="*/ 0 h 156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739153" h="1568824">
                  <a:moveTo>
                    <a:pt x="0" y="0"/>
                  </a:moveTo>
                  <a:lnTo>
                    <a:pt x="1129553" y="8965"/>
                  </a:lnTo>
                  <a:lnTo>
                    <a:pt x="745351" y="63372"/>
                  </a:lnTo>
                  <a:cubicBezTo>
                    <a:pt x="730762" y="281956"/>
                    <a:pt x="785194" y="388437"/>
                    <a:pt x="828168" y="567428"/>
                  </a:cubicBezTo>
                  <a:lnTo>
                    <a:pt x="828168" y="711444"/>
                  </a:lnTo>
                  <a:lnTo>
                    <a:pt x="1129553" y="905435"/>
                  </a:lnTo>
                  <a:lnTo>
                    <a:pt x="1156447" y="1264024"/>
                  </a:lnTo>
                  <a:lnTo>
                    <a:pt x="1497106" y="1264024"/>
                  </a:lnTo>
                  <a:lnTo>
                    <a:pt x="1470212" y="98612"/>
                  </a:lnTo>
                  <a:cubicBezTo>
                    <a:pt x="1553883" y="218141"/>
                    <a:pt x="1677895" y="231588"/>
                    <a:pt x="1721224" y="457200"/>
                  </a:cubicBezTo>
                  <a:lnTo>
                    <a:pt x="1739153" y="1479177"/>
                  </a:lnTo>
                  <a:lnTo>
                    <a:pt x="1532965" y="1380565"/>
                  </a:lnTo>
                  <a:lnTo>
                    <a:pt x="1048871" y="1380565"/>
                  </a:lnTo>
                  <a:cubicBezTo>
                    <a:pt x="806824" y="1383553"/>
                    <a:pt x="443753" y="1568824"/>
                    <a:pt x="322729" y="1389530"/>
                  </a:cubicBezTo>
                  <a:lnTo>
                    <a:pt x="322729" y="30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FF99"/>
                </a:solidFill>
              </a:endParaRPr>
            </a:p>
          </p:txBody>
        </p:sp>
        <p:sp>
          <p:nvSpPr>
            <p:cNvPr id="33" name="32 Forma libre"/>
            <p:cNvSpPr/>
            <p:nvPr/>
          </p:nvSpPr>
          <p:spPr>
            <a:xfrm>
              <a:off x="1979478" y="1786135"/>
              <a:ext cx="577602" cy="1166314"/>
            </a:xfrm>
            <a:custGeom>
              <a:avLst/>
              <a:gdLst>
                <a:gd name="connsiteX0" fmla="*/ 385482 w 466164"/>
                <a:gd name="connsiteY0" fmla="*/ 8965 h 941294"/>
                <a:gd name="connsiteX1" fmla="*/ 439270 w 466164"/>
                <a:gd name="connsiteY1" fmla="*/ 0 h 941294"/>
                <a:gd name="connsiteX2" fmla="*/ 439270 w 466164"/>
                <a:gd name="connsiteY2" fmla="*/ 80682 h 941294"/>
                <a:gd name="connsiteX3" fmla="*/ 277906 w 466164"/>
                <a:gd name="connsiteY3" fmla="*/ 89647 h 941294"/>
                <a:gd name="connsiteX4" fmla="*/ 286870 w 466164"/>
                <a:gd name="connsiteY4" fmla="*/ 573741 h 941294"/>
                <a:gd name="connsiteX5" fmla="*/ 394447 w 466164"/>
                <a:gd name="connsiteY5" fmla="*/ 591670 h 941294"/>
                <a:gd name="connsiteX6" fmla="*/ 412376 w 466164"/>
                <a:gd name="connsiteY6" fmla="*/ 941294 h 941294"/>
                <a:gd name="connsiteX7" fmla="*/ 0 w 466164"/>
                <a:gd name="connsiteY7" fmla="*/ 770965 h 941294"/>
                <a:gd name="connsiteX8" fmla="*/ 0 w 466164"/>
                <a:gd name="connsiteY8" fmla="*/ 44823 h 941294"/>
                <a:gd name="connsiteX9" fmla="*/ 385482 w 466164"/>
                <a:gd name="connsiteY9" fmla="*/ 8965 h 9412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66164" h="941294">
                  <a:moveTo>
                    <a:pt x="385482" y="8965"/>
                  </a:moveTo>
                  <a:lnTo>
                    <a:pt x="439270" y="0"/>
                  </a:lnTo>
                  <a:cubicBezTo>
                    <a:pt x="439270" y="26894"/>
                    <a:pt x="466164" y="67235"/>
                    <a:pt x="439270" y="80682"/>
                  </a:cubicBezTo>
                  <a:lnTo>
                    <a:pt x="277906" y="89647"/>
                  </a:lnTo>
                  <a:cubicBezTo>
                    <a:pt x="280894" y="251012"/>
                    <a:pt x="270435" y="478118"/>
                    <a:pt x="286870" y="573741"/>
                  </a:cubicBezTo>
                  <a:lnTo>
                    <a:pt x="394447" y="591670"/>
                  </a:lnTo>
                  <a:lnTo>
                    <a:pt x="412376" y="941294"/>
                  </a:lnTo>
                  <a:lnTo>
                    <a:pt x="0" y="770965"/>
                  </a:lnTo>
                  <a:lnTo>
                    <a:pt x="0" y="44823"/>
                  </a:lnTo>
                  <a:lnTo>
                    <a:pt x="385482" y="8965"/>
                  </a:lnTo>
                  <a:close/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1399266" y="2393514"/>
              <a:ext cx="508438" cy="62455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3" name="42 Forma libre"/>
            <p:cNvSpPr>
              <a:spLocks noChangeAspect="1"/>
            </p:cNvSpPr>
            <p:nvPr/>
          </p:nvSpPr>
          <p:spPr>
            <a:xfrm>
              <a:off x="3036188" y="2027123"/>
              <a:ext cx="1535812" cy="1764000"/>
            </a:xfrm>
            <a:custGeom>
              <a:avLst/>
              <a:gdLst>
                <a:gd name="connsiteX0" fmla="*/ 10459 w 1320800"/>
                <a:gd name="connsiteY0" fmla="*/ 165847 h 1532964"/>
                <a:gd name="connsiteX1" fmla="*/ 109071 w 1320800"/>
                <a:gd name="connsiteY1" fmla="*/ 282388 h 1532964"/>
                <a:gd name="connsiteX2" fmla="*/ 252506 w 1320800"/>
                <a:gd name="connsiteY2" fmla="*/ 291353 h 1532964"/>
                <a:gd name="connsiteX3" fmla="*/ 1014506 w 1320800"/>
                <a:gd name="connsiteY3" fmla="*/ 282388 h 1532964"/>
                <a:gd name="connsiteX4" fmla="*/ 1247588 w 1320800"/>
                <a:gd name="connsiteY4" fmla="*/ 632012 h 1532964"/>
                <a:gd name="connsiteX5" fmla="*/ 1283447 w 1320800"/>
                <a:gd name="connsiteY5" fmla="*/ 1483659 h 1532964"/>
                <a:gd name="connsiteX6" fmla="*/ 844176 w 1320800"/>
                <a:gd name="connsiteY6" fmla="*/ 1501588 h 1532964"/>
                <a:gd name="connsiteX7" fmla="*/ 826247 w 1320800"/>
                <a:gd name="connsiteY7" fmla="*/ 1286435 h 1532964"/>
                <a:gd name="connsiteX8" fmla="*/ 521447 w 1320800"/>
                <a:gd name="connsiteY8" fmla="*/ 1295400 h 1532964"/>
                <a:gd name="connsiteX9" fmla="*/ 530412 w 1320800"/>
                <a:gd name="connsiteY9" fmla="*/ 1465729 h 1532964"/>
                <a:gd name="connsiteX10" fmla="*/ 351118 w 1320800"/>
                <a:gd name="connsiteY10" fmla="*/ 1429871 h 1532964"/>
                <a:gd name="connsiteX11" fmla="*/ 333188 w 1320800"/>
                <a:gd name="connsiteY11" fmla="*/ 945777 h 1532964"/>
                <a:gd name="connsiteX12" fmla="*/ 135965 w 1320800"/>
                <a:gd name="connsiteY12" fmla="*/ 945777 h 1532964"/>
                <a:gd name="connsiteX13" fmla="*/ 46318 w 1320800"/>
                <a:gd name="connsiteY13" fmla="*/ 1277471 h 1532964"/>
                <a:gd name="connsiteX14" fmla="*/ 10459 w 1320800"/>
                <a:gd name="connsiteY14" fmla="*/ 165847 h 153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320800" h="1532964">
                  <a:moveTo>
                    <a:pt x="10459" y="165847"/>
                  </a:moveTo>
                  <a:cubicBezTo>
                    <a:pt x="20918" y="0"/>
                    <a:pt x="68730" y="261470"/>
                    <a:pt x="109071" y="282388"/>
                  </a:cubicBezTo>
                  <a:cubicBezTo>
                    <a:pt x="149412" y="303306"/>
                    <a:pt x="200959" y="297329"/>
                    <a:pt x="252506" y="291353"/>
                  </a:cubicBezTo>
                  <a:cubicBezTo>
                    <a:pt x="506506" y="288365"/>
                    <a:pt x="848659" y="225612"/>
                    <a:pt x="1014506" y="282388"/>
                  </a:cubicBezTo>
                  <a:cubicBezTo>
                    <a:pt x="1180353" y="339164"/>
                    <a:pt x="1202765" y="431800"/>
                    <a:pt x="1247588" y="632012"/>
                  </a:cubicBezTo>
                  <a:cubicBezTo>
                    <a:pt x="1292411" y="832224"/>
                    <a:pt x="1320800" y="1346200"/>
                    <a:pt x="1283447" y="1483659"/>
                  </a:cubicBezTo>
                  <a:cubicBezTo>
                    <a:pt x="1137023" y="1489635"/>
                    <a:pt x="917388" y="1532964"/>
                    <a:pt x="844176" y="1501588"/>
                  </a:cubicBezTo>
                  <a:lnTo>
                    <a:pt x="826247" y="1286435"/>
                  </a:lnTo>
                  <a:lnTo>
                    <a:pt x="521447" y="1295400"/>
                  </a:lnTo>
                  <a:lnTo>
                    <a:pt x="530412" y="1465729"/>
                  </a:lnTo>
                  <a:lnTo>
                    <a:pt x="351118" y="1429871"/>
                  </a:lnTo>
                  <a:lnTo>
                    <a:pt x="333188" y="945777"/>
                  </a:lnTo>
                  <a:cubicBezTo>
                    <a:pt x="267447" y="945777"/>
                    <a:pt x="183777" y="890495"/>
                    <a:pt x="135965" y="945777"/>
                  </a:cubicBezTo>
                  <a:cubicBezTo>
                    <a:pt x="88153" y="1001059"/>
                    <a:pt x="65742" y="1405965"/>
                    <a:pt x="46318" y="1277471"/>
                  </a:cubicBezTo>
                  <a:cubicBezTo>
                    <a:pt x="26895" y="1148977"/>
                    <a:pt x="0" y="331694"/>
                    <a:pt x="10459" y="165847"/>
                  </a:cubicBez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3" name="41 Grupo"/>
          <p:cNvGrpSpPr/>
          <p:nvPr/>
        </p:nvGrpSpPr>
        <p:grpSpPr>
          <a:xfrm>
            <a:off x="5796136" y="1798022"/>
            <a:ext cx="3096344" cy="1961856"/>
            <a:chOff x="5724128" y="1798022"/>
            <a:chExt cx="3096344" cy="1961856"/>
          </a:xfrm>
        </p:grpSpPr>
        <p:sp>
          <p:nvSpPr>
            <p:cNvPr id="34" name="33 Forma libre"/>
            <p:cNvSpPr/>
            <p:nvPr/>
          </p:nvSpPr>
          <p:spPr>
            <a:xfrm>
              <a:off x="5724128" y="1798022"/>
              <a:ext cx="1891006" cy="1961856"/>
            </a:xfrm>
            <a:custGeom>
              <a:avLst/>
              <a:gdLst>
                <a:gd name="connsiteX0" fmla="*/ 0 w 1739153"/>
                <a:gd name="connsiteY0" fmla="*/ 0 h 1568824"/>
                <a:gd name="connsiteX1" fmla="*/ 1129553 w 1739153"/>
                <a:gd name="connsiteY1" fmla="*/ 8965 h 1568824"/>
                <a:gd name="connsiteX2" fmla="*/ 1120588 w 1739153"/>
                <a:gd name="connsiteY2" fmla="*/ 161365 h 1568824"/>
                <a:gd name="connsiteX3" fmla="*/ 1039906 w 1739153"/>
                <a:gd name="connsiteY3" fmla="*/ 313765 h 1568824"/>
                <a:gd name="connsiteX4" fmla="*/ 1039906 w 1739153"/>
                <a:gd name="connsiteY4" fmla="*/ 672353 h 1568824"/>
                <a:gd name="connsiteX5" fmla="*/ 1165412 w 1739153"/>
                <a:gd name="connsiteY5" fmla="*/ 681318 h 1568824"/>
                <a:gd name="connsiteX6" fmla="*/ 1129553 w 1739153"/>
                <a:gd name="connsiteY6" fmla="*/ 905435 h 1568824"/>
                <a:gd name="connsiteX7" fmla="*/ 1156447 w 1739153"/>
                <a:gd name="connsiteY7" fmla="*/ 1264024 h 1568824"/>
                <a:gd name="connsiteX8" fmla="*/ 1497106 w 1739153"/>
                <a:gd name="connsiteY8" fmla="*/ 1264024 h 1568824"/>
                <a:gd name="connsiteX9" fmla="*/ 1470212 w 1739153"/>
                <a:gd name="connsiteY9" fmla="*/ 98612 h 1568824"/>
                <a:gd name="connsiteX10" fmla="*/ 1721224 w 1739153"/>
                <a:gd name="connsiteY10" fmla="*/ 457200 h 1568824"/>
                <a:gd name="connsiteX11" fmla="*/ 1739153 w 1739153"/>
                <a:gd name="connsiteY11" fmla="*/ 1479177 h 1568824"/>
                <a:gd name="connsiteX12" fmla="*/ 1532965 w 1739153"/>
                <a:gd name="connsiteY12" fmla="*/ 1380565 h 1568824"/>
                <a:gd name="connsiteX13" fmla="*/ 1048871 w 1739153"/>
                <a:gd name="connsiteY13" fmla="*/ 1380565 h 1568824"/>
                <a:gd name="connsiteX14" fmla="*/ 322729 w 1739153"/>
                <a:gd name="connsiteY14" fmla="*/ 1389530 h 1568824"/>
                <a:gd name="connsiteX15" fmla="*/ 322729 w 1739153"/>
                <a:gd name="connsiteY15" fmla="*/ 304800 h 1568824"/>
                <a:gd name="connsiteX16" fmla="*/ 0 w 1739153"/>
                <a:gd name="connsiteY16" fmla="*/ 0 h 1568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39153" h="1568824">
                  <a:moveTo>
                    <a:pt x="0" y="0"/>
                  </a:moveTo>
                  <a:lnTo>
                    <a:pt x="1129553" y="8965"/>
                  </a:lnTo>
                  <a:lnTo>
                    <a:pt x="1120588" y="161365"/>
                  </a:lnTo>
                  <a:lnTo>
                    <a:pt x="1039906" y="313765"/>
                  </a:lnTo>
                  <a:lnTo>
                    <a:pt x="1039906" y="672353"/>
                  </a:lnTo>
                  <a:lnTo>
                    <a:pt x="1165412" y="681318"/>
                  </a:lnTo>
                  <a:lnTo>
                    <a:pt x="1129553" y="905435"/>
                  </a:lnTo>
                  <a:lnTo>
                    <a:pt x="1156447" y="1264024"/>
                  </a:lnTo>
                  <a:lnTo>
                    <a:pt x="1497106" y="1264024"/>
                  </a:lnTo>
                  <a:lnTo>
                    <a:pt x="1470212" y="98612"/>
                  </a:lnTo>
                  <a:cubicBezTo>
                    <a:pt x="1553883" y="218141"/>
                    <a:pt x="1677895" y="231588"/>
                    <a:pt x="1721224" y="457200"/>
                  </a:cubicBezTo>
                  <a:lnTo>
                    <a:pt x="1739153" y="1479177"/>
                  </a:lnTo>
                  <a:lnTo>
                    <a:pt x="1532965" y="1380565"/>
                  </a:lnTo>
                  <a:lnTo>
                    <a:pt x="1048871" y="1380565"/>
                  </a:lnTo>
                  <a:cubicBezTo>
                    <a:pt x="806824" y="1383553"/>
                    <a:pt x="443753" y="1568824"/>
                    <a:pt x="322729" y="1389530"/>
                  </a:cubicBezTo>
                  <a:lnTo>
                    <a:pt x="322729" y="3048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CC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9" name="38 Forma libre"/>
            <p:cNvSpPr/>
            <p:nvPr/>
          </p:nvSpPr>
          <p:spPr>
            <a:xfrm>
              <a:off x="7500502" y="2199726"/>
              <a:ext cx="1319970" cy="1366254"/>
            </a:xfrm>
            <a:custGeom>
              <a:avLst/>
              <a:gdLst>
                <a:gd name="connsiteX0" fmla="*/ 0 w 1065305"/>
                <a:gd name="connsiteY0" fmla="*/ 0 h 1102659"/>
                <a:gd name="connsiteX1" fmla="*/ 98611 w 1065305"/>
                <a:gd name="connsiteY1" fmla="*/ 116541 h 1102659"/>
                <a:gd name="connsiteX2" fmla="*/ 349623 w 1065305"/>
                <a:gd name="connsiteY2" fmla="*/ 134470 h 1102659"/>
                <a:gd name="connsiteX3" fmla="*/ 824753 w 1065305"/>
                <a:gd name="connsiteY3" fmla="*/ 134470 h 1102659"/>
                <a:gd name="connsiteX4" fmla="*/ 995082 w 1065305"/>
                <a:gd name="connsiteY4" fmla="*/ 412376 h 1102659"/>
                <a:gd name="connsiteX5" fmla="*/ 995082 w 1065305"/>
                <a:gd name="connsiteY5" fmla="*/ 1093694 h 1102659"/>
                <a:gd name="connsiteX6" fmla="*/ 681317 w 1065305"/>
                <a:gd name="connsiteY6" fmla="*/ 1102659 h 1102659"/>
                <a:gd name="connsiteX7" fmla="*/ 663388 w 1065305"/>
                <a:gd name="connsiteY7" fmla="*/ 744070 h 1102659"/>
                <a:gd name="connsiteX8" fmla="*/ 439270 w 1065305"/>
                <a:gd name="connsiteY8" fmla="*/ 636494 h 1102659"/>
                <a:gd name="connsiteX9" fmla="*/ 439270 w 1065305"/>
                <a:gd name="connsiteY9" fmla="*/ 914400 h 1102659"/>
                <a:gd name="connsiteX10" fmla="*/ 8964 w 1065305"/>
                <a:gd name="connsiteY10" fmla="*/ 905435 h 1102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65305" h="1102659">
                  <a:moveTo>
                    <a:pt x="0" y="0"/>
                  </a:moveTo>
                  <a:cubicBezTo>
                    <a:pt x="20170" y="47064"/>
                    <a:pt x="40341" y="94129"/>
                    <a:pt x="98611" y="116541"/>
                  </a:cubicBezTo>
                  <a:cubicBezTo>
                    <a:pt x="156881" y="138953"/>
                    <a:pt x="228599" y="131482"/>
                    <a:pt x="349623" y="134470"/>
                  </a:cubicBezTo>
                  <a:cubicBezTo>
                    <a:pt x="470647" y="137458"/>
                    <a:pt x="647700" y="135964"/>
                    <a:pt x="824753" y="134470"/>
                  </a:cubicBezTo>
                  <a:cubicBezTo>
                    <a:pt x="881529" y="227105"/>
                    <a:pt x="966694" y="254000"/>
                    <a:pt x="995082" y="412376"/>
                  </a:cubicBezTo>
                  <a:cubicBezTo>
                    <a:pt x="995082" y="639482"/>
                    <a:pt x="1065305" y="972670"/>
                    <a:pt x="995082" y="1093694"/>
                  </a:cubicBezTo>
                  <a:lnTo>
                    <a:pt x="681317" y="1102659"/>
                  </a:lnTo>
                  <a:lnTo>
                    <a:pt x="663388" y="744070"/>
                  </a:lnTo>
                  <a:lnTo>
                    <a:pt x="439270" y="636494"/>
                  </a:lnTo>
                  <a:lnTo>
                    <a:pt x="439270" y="914400"/>
                  </a:lnTo>
                  <a:cubicBezTo>
                    <a:pt x="367552" y="959224"/>
                    <a:pt x="188258" y="932329"/>
                    <a:pt x="8964" y="905435"/>
                  </a:cubicBezTo>
                </a:path>
              </a:pathLst>
            </a:custGeom>
            <a:solidFill>
              <a:srgbClr val="00CC99"/>
            </a:solidFill>
            <a:ln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>
                <a:solidFill>
                  <a:srgbClr val="00FF99"/>
                </a:solidFill>
              </a:endParaRPr>
            </a:p>
          </p:txBody>
        </p:sp>
        <p:sp>
          <p:nvSpPr>
            <p:cNvPr id="49" name="48 Rectángulo"/>
            <p:cNvSpPr/>
            <p:nvPr/>
          </p:nvSpPr>
          <p:spPr>
            <a:xfrm>
              <a:off x="6012160" y="2379245"/>
              <a:ext cx="508438" cy="624553"/>
            </a:xfrm>
            <a:prstGeom prst="rect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sp>
        <p:nvSpPr>
          <p:cNvPr id="36" name="35 CuadroTexto"/>
          <p:cNvSpPr txBox="1"/>
          <p:nvPr/>
        </p:nvSpPr>
        <p:spPr>
          <a:xfrm>
            <a:off x="2051720" y="3973001"/>
            <a:ext cx="68762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800" dirty="0" smtClean="0">
                <a:solidFill>
                  <a:srgbClr val="FF0000"/>
                </a:solidFill>
              </a:rPr>
              <a:t>Aminoacil-ARNt-Sintetasas</a:t>
            </a:r>
            <a:endParaRPr lang="es-ES" sz="4800" dirty="0">
              <a:solidFill>
                <a:srgbClr val="FF0000"/>
              </a:solidFill>
            </a:endParaRPr>
          </a:p>
        </p:txBody>
      </p:sp>
      <p:grpSp>
        <p:nvGrpSpPr>
          <p:cNvPr id="17" name="16 Grupo"/>
          <p:cNvGrpSpPr/>
          <p:nvPr/>
        </p:nvGrpSpPr>
        <p:grpSpPr>
          <a:xfrm>
            <a:off x="6012160" y="1059582"/>
            <a:ext cx="1296807" cy="2366257"/>
            <a:chOff x="6174160" y="1059949"/>
            <a:chExt cx="1296807" cy="2366257"/>
          </a:xfrm>
        </p:grpSpPr>
        <p:sp>
          <p:nvSpPr>
            <p:cNvPr id="18" name="17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9" name="18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0" name="19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1" name="20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2" name="21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8" name="37 Elipse"/>
          <p:cNvSpPr/>
          <p:nvPr/>
        </p:nvSpPr>
        <p:spPr>
          <a:xfrm>
            <a:off x="6825952" y="1923678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24 Forma libre"/>
          <p:cNvSpPr/>
          <p:nvPr/>
        </p:nvSpPr>
        <p:spPr>
          <a:xfrm>
            <a:off x="7236296" y="3075806"/>
            <a:ext cx="1432901" cy="1121883"/>
          </a:xfrm>
          <a:custGeom>
            <a:avLst/>
            <a:gdLst>
              <a:gd name="connsiteX0" fmla="*/ 376518 w 1156448"/>
              <a:gd name="connsiteY0" fmla="*/ 412377 h 905435"/>
              <a:gd name="connsiteX1" fmla="*/ 376518 w 1156448"/>
              <a:gd name="connsiteY1" fmla="*/ 259977 h 905435"/>
              <a:gd name="connsiteX2" fmla="*/ 484095 w 1156448"/>
              <a:gd name="connsiteY2" fmla="*/ 259977 h 905435"/>
              <a:gd name="connsiteX3" fmla="*/ 753036 w 1156448"/>
              <a:gd name="connsiteY3" fmla="*/ 268941 h 905435"/>
              <a:gd name="connsiteX4" fmla="*/ 753036 w 1156448"/>
              <a:gd name="connsiteY4" fmla="*/ 0 h 905435"/>
              <a:gd name="connsiteX5" fmla="*/ 878542 w 1156448"/>
              <a:gd name="connsiteY5" fmla="*/ 71718 h 905435"/>
              <a:gd name="connsiteX6" fmla="*/ 896471 w 1156448"/>
              <a:gd name="connsiteY6" fmla="*/ 394447 h 905435"/>
              <a:gd name="connsiteX7" fmla="*/ 914400 w 1156448"/>
              <a:gd name="connsiteY7" fmla="*/ 457200 h 905435"/>
              <a:gd name="connsiteX8" fmla="*/ 1156448 w 1156448"/>
              <a:gd name="connsiteY8" fmla="*/ 457200 h 905435"/>
              <a:gd name="connsiteX9" fmla="*/ 1156448 w 1156448"/>
              <a:gd name="connsiteY9" fmla="*/ 905435 h 905435"/>
              <a:gd name="connsiteX10" fmla="*/ 26895 w 1156448"/>
              <a:gd name="connsiteY10" fmla="*/ 896471 h 905435"/>
              <a:gd name="connsiteX11" fmla="*/ 0 w 1156448"/>
              <a:gd name="connsiteY11" fmla="*/ 349624 h 905435"/>
              <a:gd name="connsiteX12" fmla="*/ 394448 w 1156448"/>
              <a:gd name="connsiteY12" fmla="*/ 573741 h 905435"/>
              <a:gd name="connsiteX13" fmla="*/ 385483 w 1156448"/>
              <a:gd name="connsiteY13" fmla="*/ 331694 h 90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6448" h="905435">
                <a:moveTo>
                  <a:pt x="376518" y="412377"/>
                </a:moveTo>
                <a:cubicBezTo>
                  <a:pt x="367553" y="348877"/>
                  <a:pt x="358588" y="285377"/>
                  <a:pt x="376518" y="259977"/>
                </a:cubicBezTo>
                <a:lnTo>
                  <a:pt x="484095" y="259977"/>
                </a:lnTo>
                <a:lnTo>
                  <a:pt x="753036" y="268941"/>
                </a:lnTo>
                <a:lnTo>
                  <a:pt x="753036" y="0"/>
                </a:lnTo>
                <a:lnTo>
                  <a:pt x="878542" y="71718"/>
                </a:lnTo>
                <a:lnTo>
                  <a:pt x="896471" y="394447"/>
                </a:lnTo>
                <a:lnTo>
                  <a:pt x="914400" y="457200"/>
                </a:lnTo>
                <a:lnTo>
                  <a:pt x="1156448" y="457200"/>
                </a:lnTo>
                <a:lnTo>
                  <a:pt x="1156448" y="905435"/>
                </a:lnTo>
                <a:lnTo>
                  <a:pt x="26895" y="896471"/>
                </a:lnTo>
                <a:lnTo>
                  <a:pt x="0" y="349624"/>
                </a:lnTo>
                <a:lnTo>
                  <a:pt x="394448" y="573741"/>
                </a:lnTo>
                <a:lnTo>
                  <a:pt x="385483" y="331694"/>
                </a:ln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25 CuadroTexto"/>
          <p:cNvSpPr txBox="1"/>
          <p:nvPr/>
        </p:nvSpPr>
        <p:spPr>
          <a:xfrm>
            <a:off x="7445061" y="3579862"/>
            <a:ext cx="1047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Met</a:t>
            </a:r>
            <a:endParaRPr lang="es-ES" sz="4000" dirty="0"/>
          </a:p>
        </p:txBody>
      </p:sp>
      <p:sp>
        <p:nvSpPr>
          <p:cNvPr id="23" name="22 Elipse"/>
          <p:cNvSpPr/>
          <p:nvPr/>
        </p:nvSpPr>
        <p:spPr>
          <a:xfrm>
            <a:off x="7618040" y="2953494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7" name="26 Pentágono"/>
          <p:cNvSpPr/>
          <p:nvPr/>
        </p:nvSpPr>
        <p:spPr>
          <a:xfrm flipH="1">
            <a:off x="5428341" y="2403313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sp>
        <p:nvSpPr>
          <p:cNvPr id="24" name="23 Elipse"/>
          <p:cNvSpPr/>
          <p:nvPr/>
        </p:nvSpPr>
        <p:spPr>
          <a:xfrm>
            <a:off x="5817840" y="2211710"/>
            <a:ext cx="914400" cy="914400"/>
          </a:xfrm>
          <a:prstGeom prst="ellipse">
            <a:avLst/>
          </a:prstGeom>
          <a:noFill/>
          <a:ln w="571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orma libre"/>
          <p:cNvSpPr/>
          <p:nvPr/>
        </p:nvSpPr>
        <p:spPr>
          <a:xfrm>
            <a:off x="4075203" y="915566"/>
            <a:ext cx="1432901" cy="1121883"/>
          </a:xfrm>
          <a:custGeom>
            <a:avLst/>
            <a:gdLst>
              <a:gd name="connsiteX0" fmla="*/ 376518 w 1156448"/>
              <a:gd name="connsiteY0" fmla="*/ 412377 h 905435"/>
              <a:gd name="connsiteX1" fmla="*/ 376518 w 1156448"/>
              <a:gd name="connsiteY1" fmla="*/ 259977 h 905435"/>
              <a:gd name="connsiteX2" fmla="*/ 484095 w 1156448"/>
              <a:gd name="connsiteY2" fmla="*/ 259977 h 905435"/>
              <a:gd name="connsiteX3" fmla="*/ 753036 w 1156448"/>
              <a:gd name="connsiteY3" fmla="*/ 268941 h 905435"/>
              <a:gd name="connsiteX4" fmla="*/ 753036 w 1156448"/>
              <a:gd name="connsiteY4" fmla="*/ 0 h 905435"/>
              <a:gd name="connsiteX5" fmla="*/ 878542 w 1156448"/>
              <a:gd name="connsiteY5" fmla="*/ 71718 h 905435"/>
              <a:gd name="connsiteX6" fmla="*/ 896471 w 1156448"/>
              <a:gd name="connsiteY6" fmla="*/ 394447 h 905435"/>
              <a:gd name="connsiteX7" fmla="*/ 914400 w 1156448"/>
              <a:gd name="connsiteY7" fmla="*/ 457200 h 905435"/>
              <a:gd name="connsiteX8" fmla="*/ 1156448 w 1156448"/>
              <a:gd name="connsiteY8" fmla="*/ 457200 h 905435"/>
              <a:gd name="connsiteX9" fmla="*/ 1156448 w 1156448"/>
              <a:gd name="connsiteY9" fmla="*/ 905435 h 905435"/>
              <a:gd name="connsiteX10" fmla="*/ 26895 w 1156448"/>
              <a:gd name="connsiteY10" fmla="*/ 896471 h 905435"/>
              <a:gd name="connsiteX11" fmla="*/ 0 w 1156448"/>
              <a:gd name="connsiteY11" fmla="*/ 349624 h 905435"/>
              <a:gd name="connsiteX12" fmla="*/ 394448 w 1156448"/>
              <a:gd name="connsiteY12" fmla="*/ 573741 h 905435"/>
              <a:gd name="connsiteX13" fmla="*/ 385483 w 1156448"/>
              <a:gd name="connsiteY13" fmla="*/ 331694 h 90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6448" h="905435">
                <a:moveTo>
                  <a:pt x="376518" y="412377"/>
                </a:moveTo>
                <a:cubicBezTo>
                  <a:pt x="367553" y="348877"/>
                  <a:pt x="358588" y="285377"/>
                  <a:pt x="376518" y="259977"/>
                </a:cubicBezTo>
                <a:lnTo>
                  <a:pt x="484095" y="259977"/>
                </a:lnTo>
                <a:lnTo>
                  <a:pt x="753036" y="268941"/>
                </a:lnTo>
                <a:lnTo>
                  <a:pt x="753036" y="0"/>
                </a:lnTo>
                <a:lnTo>
                  <a:pt x="878542" y="71718"/>
                </a:lnTo>
                <a:lnTo>
                  <a:pt x="896471" y="394447"/>
                </a:lnTo>
                <a:lnTo>
                  <a:pt x="914400" y="457200"/>
                </a:lnTo>
                <a:lnTo>
                  <a:pt x="1156448" y="457200"/>
                </a:lnTo>
                <a:lnTo>
                  <a:pt x="1156448" y="905435"/>
                </a:lnTo>
                <a:lnTo>
                  <a:pt x="26895" y="896471"/>
                </a:lnTo>
                <a:lnTo>
                  <a:pt x="0" y="349624"/>
                </a:lnTo>
                <a:lnTo>
                  <a:pt x="394448" y="573741"/>
                </a:lnTo>
                <a:lnTo>
                  <a:pt x="385483" y="331694"/>
                </a:ln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4283968" y="1419622"/>
            <a:ext cx="1047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Met</a:t>
            </a:r>
            <a:endParaRPr lang="es-ES" sz="4000" dirty="0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0" name="29 Grupo"/>
          <p:cNvGrpSpPr/>
          <p:nvPr/>
        </p:nvGrpSpPr>
        <p:grpSpPr>
          <a:xfrm>
            <a:off x="4716016" y="133485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362055" y="3757827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536650" y="4240128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4347529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8" name="37 Grupo"/>
          <p:cNvGrpSpPr/>
          <p:nvPr/>
        </p:nvGrpSpPr>
        <p:grpSpPr>
          <a:xfrm>
            <a:off x="7139458" y="123478"/>
            <a:ext cx="1248966" cy="2141323"/>
            <a:chOff x="2411760" y="1131590"/>
            <a:chExt cx="1248966" cy="2141323"/>
          </a:xfrm>
        </p:grpSpPr>
        <p:grpSp>
          <p:nvGrpSpPr>
            <p:cNvPr id="50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orma libre"/>
          <p:cNvSpPr/>
          <p:nvPr/>
        </p:nvSpPr>
        <p:spPr>
          <a:xfrm>
            <a:off x="4075203" y="915566"/>
            <a:ext cx="1432901" cy="1121883"/>
          </a:xfrm>
          <a:custGeom>
            <a:avLst/>
            <a:gdLst>
              <a:gd name="connsiteX0" fmla="*/ 376518 w 1156448"/>
              <a:gd name="connsiteY0" fmla="*/ 412377 h 905435"/>
              <a:gd name="connsiteX1" fmla="*/ 376518 w 1156448"/>
              <a:gd name="connsiteY1" fmla="*/ 259977 h 905435"/>
              <a:gd name="connsiteX2" fmla="*/ 484095 w 1156448"/>
              <a:gd name="connsiteY2" fmla="*/ 259977 h 905435"/>
              <a:gd name="connsiteX3" fmla="*/ 753036 w 1156448"/>
              <a:gd name="connsiteY3" fmla="*/ 268941 h 905435"/>
              <a:gd name="connsiteX4" fmla="*/ 753036 w 1156448"/>
              <a:gd name="connsiteY4" fmla="*/ 0 h 905435"/>
              <a:gd name="connsiteX5" fmla="*/ 878542 w 1156448"/>
              <a:gd name="connsiteY5" fmla="*/ 71718 h 905435"/>
              <a:gd name="connsiteX6" fmla="*/ 896471 w 1156448"/>
              <a:gd name="connsiteY6" fmla="*/ 394447 h 905435"/>
              <a:gd name="connsiteX7" fmla="*/ 914400 w 1156448"/>
              <a:gd name="connsiteY7" fmla="*/ 457200 h 905435"/>
              <a:gd name="connsiteX8" fmla="*/ 1156448 w 1156448"/>
              <a:gd name="connsiteY8" fmla="*/ 457200 h 905435"/>
              <a:gd name="connsiteX9" fmla="*/ 1156448 w 1156448"/>
              <a:gd name="connsiteY9" fmla="*/ 905435 h 905435"/>
              <a:gd name="connsiteX10" fmla="*/ 26895 w 1156448"/>
              <a:gd name="connsiteY10" fmla="*/ 896471 h 905435"/>
              <a:gd name="connsiteX11" fmla="*/ 0 w 1156448"/>
              <a:gd name="connsiteY11" fmla="*/ 349624 h 905435"/>
              <a:gd name="connsiteX12" fmla="*/ 394448 w 1156448"/>
              <a:gd name="connsiteY12" fmla="*/ 573741 h 905435"/>
              <a:gd name="connsiteX13" fmla="*/ 385483 w 1156448"/>
              <a:gd name="connsiteY13" fmla="*/ 331694 h 90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6448" h="905435">
                <a:moveTo>
                  <a:pt x="376518" y="412377"/>
                </a:moveTo>
                <a:cubicBezTo>
                  <a:pt x="367553" y="348877"/>
                  <a:pt x="358588" y="285377"/>
                  <a:pt x="376518" y="259977"/>
                </a:cubicBezTo>
                <a:lnTo>
                  <a:pt x="484095" y="259977"/>
                </a:lnTo>
                <a:lnTo>
                  <a:pt x="753036" y="268941"/>
                </a:lnTo>
                <a:lnTo>
                  <a:pt x="753036" y="0"/>
                </a:lnTo>
                <a:lnTo>
                  <a:pt x="878542" y="71718"/>
                </a:lnTo>
                <a:lnTo>
                  <a:pt x="896471" y="394447"/>
                </a:lnTo>
                <a:lnTo>
                  <a:pt x="914400" y="457200"/>
                </a:lnTo>
                <a:lnTo>
                  <a:pt x="1156448" y="457200"/>
                </a:lnTo>
                <a:lnTo>
                  <a:pt x="1156448" y="905435"/>
                </a:lnTo>
                <a:lnTo>
                  <a:pt x="26895" y="896471"/>
                </a:lnTo>
                <a:lnTo>
                  <a:pt x="0" y="349624"/>
                </a:lnTo>
                <a:lnTo>
                  <a:pt x="394448" y="573741"/>
                </a:lnTo>
                <a:lnTo>
                  <a:pt x="385483" y="331694"/>
                </a:ln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4283968" y="1419622"/>
            <a:ext cx="1047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Met</a:t>
            </a:r>
            <a:endParaRPr lang="es-ES" sz="4000" dirty="0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362055" y="3757827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536650" y="4240128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4347529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" name="37 Grupo"/>
          <p:cNvGrpSpPr/>
          <p:nvPr/>
        </p:nvGrpSpPr>
        <p:grpSpPr>
          <a:xfrm>
            <a:off x="6300192" y="646451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0" name="29 Multiplicar"/>
          <p:cNvSpPr/>
          <p:nvPr/>
        </p:nvSpPr>
        <p:spPr>
          <a:xfrm>
            <a:off x="6804248" y="1801366"/>
            <a:ext cx="1152128" cy="1130424"/>
          </a:xfrm>
          <a:prstGeom prst="mathMultiply">
            <a:avLst>
              <a:gd name="adj1" fmla="val 2114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8" name="37 Grupo"/>
          <p:cNvGrpSpPr/>
          <p:nvPr/>
        </p:nvGrpSpPr>
        <p:grpSpPr>
          <a:xfrm>
            <a:off x="4716016" y="133485"/>
            <a:ext cx="1296807" cy="2366257"/>
            <a:chOff x="6174160" y="1059949"/>
            <a:chExt cx="1296807" cy="2366257"/>
          </a:xfrm>
        </p:grpSpPr>
        <p:sp>
          <p:nvSpPr>
            <p:cNvPr id="41" name="40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2" name="41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4" name="43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5" name="44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6" name="45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orma libre"/>
          <p:cNvSpPr/>
          <p:nvPr/>
        </p:nvSpPr>
        <p:spPr>
          <a:xfrm>
            <a:off x="4075203" y="915566"/>
            <a:ext cx="1432901" cy="1121883"/>
          </a:xfrm>
          <a:custGeom>
            <a:avLst/>
            <a:gdLst>
              <a:gd name="connsiteX0" fmla="*/ 376518 w 1156448"/>
              <a:gd name="connsiteY0" fmla="*/ 412377 h 905435"/>
              <a:gd name="connsiteX1" fmla="*/ 376518 w 1156448"/>
              <a:gd name="connsiteY1" fmla="*/ 259977 h 905435"/>
              <a:gd name="connsiteX2" fmla="*/ 484095 w 1156448"/>
              <a:gd name="connsiteY2" fmla="*/ 259977 h 905435"/>
              <a:gd name="connsiteX3" fmla="*/ 753036 w 1156448"/>
              <a:gd name="connsiteY3" fmla="*/ 268941 h 905435"/>
              <a:gd name="connsiteX4" fmla="*/ 753036 w 1156448"/>
              <a:gd name="connsiteY4" fmla="*/ 0 h 905435"/>
              <a:gd name="connsiteX5" fmla="*/ 878542 w 1156448"/>
              <a:gd name="connsiteY5" fmla="*/ 71718 h 905435"/>
              <a:gd name="connsiteX6" fmla="*/ 896471 w 1156448"/>
              <a:gd name="connsiteY6" fmla="*/ 394447 h 905435"/>
              <a:gd name="connsiteX7" fmla="*/ 914400 w 1156448"/>
              <a:gd name="connsiteY7" fmla="*/ 457200 h 905435"/>
              <a:gd name="connsiteX8" fmla="*/ 1156448 w 1156448"/>
              <a:gd name="connsiteY8" fmla="*/ 457200 h 905435"/>
              <a:gd name="connsiteX9" fmla="*/ 1156448 w 1156448"/>
              <a:gd name="connsiteY9" fmla="*/ 905435 h 905435"/>
              <a:gd name="connsiteX10" fmla="*/ 26895 w 1156448"/>
              <a:gd name="connsiteY10" fmla="*/ 896471 h 905435"/>
              <a:gd name="connsiteX11" fmla="*/ 0 w 1156448"/>
              <a:gd name="connsiteY11" fmla="*/ 349624 h 905435"/>
              <a:gd name="connsiteX12" fmla="*/ 394448 w 1156448"/>
              <a:gd name="connsiteY12" fmla="*/ 573741 h 905435"/>
              <a:gd name="connsiteX13" fmla="*/ 385483 w 1156448"/>
              <a:gd name="connsiteY13" fmla="*/ 331694 h 90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6448" h="905435">
                <a:moveTo>
                  <a:pt x="376518" y="412377"/>
                </a:moveTo>
                <a:cubicBezTo>
                  <a:pt x="367553" y="348877"/>
                  <a:pt x="358588" y="285377"/>
                  <a:pt x="376518" y="259977"/>
                </a:cubicBezTo>
                <a:lnTo>
                  <a:pt x="484095" y="259977"/>
                </a:lnTo>
                <a:lnTo>
                  <a:pt x="753036" y="268941"/>
                </a:lnTo>
                <a:lnTo>
                  <a:pt x="753036" y="0"/>
                </a:lnTo>
                <a:lnTo>
                  <a:pt x="878542" y="71718"/>
                </a:lnTo>
                <a:lnTo>
                  <a:pt x="896471" y="394447"/>
                </a:lnTo>
                <a:lnTo>
                  <a:pt x="914400" y="457200"/>
                </a:lnTo>
                <a:lnTo>
                  <a:pt x="1156448" y="457200"/>
                </a:lnTo>
                <a:lnTo>
                  <a:pt x="1156448" y="905435"/>
                </a:lnTo>
                <a:lnTo>
                  <a:pt x="26895" y="896471"/>
                </a:lnTo>
                <a:lnTo>
                  <a:pt x="0" y="349624"/>
                </a:lnTo>
                <a:lnTo>
                  <a:pt x="394448" y="573741"/>
                </a:lnTo>
                <a:lnTo>
                  <a:pt x="385483" y="331694"/>
                </a:ln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4283968" y="1419622"/>
            <a:ext cx="1047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Met</a:t>
            </a:r>
            <a:endParaRPr lang="es-ES" sz="4000" dirty="0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29 Grupo"/>
          <p:cNvGrpSpPr/>
          <p:nvPr/>
        </p:nvGrpSpPr>
        <p:grpSpPr>
          <a:xfrm>
            <a:off x="2339752" y="771550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362055" y="3757827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536650" y="4240128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4347529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" name="37 Grupo"/>
          <p:cNvGrpSpPr/>
          <p:nvPr/>
        </p:nvGrpSpPr>
        <p:grpSpPr>
          <a:xfrm>
            <a:off x="6300192" y="646451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0" name="29 Multiplicar"/>
          <p:cNvSpPr/>
          <p:nvPr/>
        </p:nvSpPr>
        <p:spPr>
          <a:xfrm>
            <a:off x="6804248" y="1801366"/>
            <a:ext cx="1152128" cy="1130424"/>
          </a:xfrm>
          <a:prstGeom prst="mathMultiply">
            <a:avLst>
              <a:gd name="adj1" fmla="val 2114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35 Multiplicar"/>
          <p:cNvSpPr/>
          <p:nvPr/>
        </p:nvSpPr>
        <p:spPr>
          <a:xfrm>
            <a:off x="2915816" y="2017390"/>
            <a:ext cx="1152128" cy="1130424"/>
          </a:xfrm>
          <a:prstGeom prst="mathMultiply">
            <a:avLst>
              <a:gd name="adj1" fmla="val 21141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7982209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8312521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866315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orma libre"/>
          <p:cNvSpPr/>
          <p:nvPr/>
        </p:nvSpPr>
        <p:spPr>
          <a:xfrm>
            <a:off x="4075203" y="915566"/>
            <a:ext cx="1432901" cy="1121883"/>
          </a:xfrm>
          <a:custGeom>
            <a:avLst/>
            <a:gdLst>
              <a:gd name="connsiteX0" fmla="*/ 376518 w 1156448"/>
              <a:gd name="connsiteY0" fmla="*/ 412377 h 905435"/>
              <a:gd name="connsiteX1" fmla="*/ 376518 w 1156448"/>
              <a:gd name="connsiteY1" fmla="*/ 259977 h 905435"/>
              <a:gd name="connsiteX2" fmla="*/ 484095 w 1156448"/>
              <a:gd name="connsiteY2" fmla="*/ 259977 h 905435"/>
              <a:gd name="connsiteX3" fmla="*/ 753036 w 1156448"/>
              <a:gd name="connsiteY3" fmla="*/ 268941 h 905435"/>
              <a:gd name="connsiteX4" fmla="*/ 753036 w 1156448"/>
              <a:gd name="connsiteY4" fmla="*/ 0 h 905435"/>
              <a:gd name="connsiteX5" fmla="*/ 878542 w 1156448"/>
              <a:gd name="connsiteY5" fmla="*/ 71718 h 905435"/>
              <a:gd name="connsiteX6" fmla="*/ 896471 w 1156448"/>
              <a:gd name="connsiteY6" fmla="*/ 394447 h 905435"/>
              <a:gd name="connsiteX7" fmla="*/ 914400 w 1156448"/>
              <a:gd name="connsiteY7" fmla="*/ 457200 h 905435"/>
              <a:gd name="connsiteX8" fmla="*/ 1156448 w 1156448"/>
              <a:gd name="connsiteY8" fmla="*/ 457200 h 905435"/>
              <a:gd name="connsiteX9" fmla="*/ 1156448 w 1156448"/>
              <a:gd name="connsiteY9" fmla="*/ 905435 h 905435"/>
              <a:gd name="connsiteX10" fmla="*/ 26895 w 1156448"/>
              <a:gd name="connsiteY10" fmla="*/ 896471 h 905435"/>
              <a:gd name="connsiteX11" fmla="*/ 0 w 1156448"/>
              <a:gd name="connsiteY11" fmla="*/ 349624 h 905435"/>
              <a:gd name="connsiteX12" fmla="*/ 394448 w 1156448"/>
              <a:gd name="connsiteY12" fmla="*/ 573741 h 905435"/>
              <a:gd name="connsiteX13" fmla="*/ 385483 w 1156448"/>
              <a:gd name="connsiteY13" fmla="*/ 331694 h 90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6448" h="905435">
                <a:moveTo>
                  <a:pt x="376518" y="412377"/>
                </a:moveTo>
                <a:cubicBezTo>
                  <a:pt x="367553" y="348877"/>
                  <a:pt x="358588" y="285377"/>
                  <a:pt x="376518" y="259977"/>
                </a:cubicBezTo>
                <a:lnTo>
                  <a:pt x="484095" y="259977"/>
                </a:lnTo>
                <a:lnTo>
                  <a:pt x="753036" y="268941"/>
                </a:lnTo>
                <a:lnTo>
                  <a:pt x="753036" y="0"/>
                </a:lnTo>
                <a:lnTo>
                  <a:pt x="878542" y="71718"/>
                </a:lnTo>
                <a:lnTo>
                  <a:pt x="896471" y="394447"/>
                </a:lnTo>
                <a:lnTo>
                  <a:pt x="914400" y="457200"/>
                </a:lnTo>
                <a:lnTo>
                  <a:pt x="1156448" y="457200"/>
                </a:lnTo>
                <a:lnTo>
                  <a:pt x="1156448" y="905435"/>
                </a:lnTo>
                <a:lnTo>
                  <a:pt x="26895" y="896471"/>
                </a:lnTo>
                <a:lnTo>
                  <a:pt x="0" y="349624"/>
                </a:lnTo>
                <a:lnTo>
                  <a:pt x="394448" y="573741"/>
                </a:lnTo>
                <a:lnTo>
                  <a:pt x="385483" y="331694"/>
                </a:ln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4283968" y="1419622"/>
            <a:ext cx="1047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Met</a:t>
            </a:r>
            <a:endParaRPr lang="es-ES" sz="4000" dirty="0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362055" y="3757827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536650" y="4240128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4347529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" name="37 Grupo"/>
          <p:cNvGrpSpPr/>
          <p:nvPr/>
        </p:nvGrpSpPr>
        <p:grpSpPr>
          <a:xfrm>
            <a:off x="4403154" y="555526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2" name="29 Grupo"/>
          <p:cNvGrpSpPr/>
          <p:nvPr/>
        </p:nvGrpSpPr>
        <p:grpSpPr>
          <a:xfrm>
            <a:off x="3779912" y="1285613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22 Forma libre"/>
          <p:cNvSpPr/>
          <p:nvPr/>
        </p:nvSpPr>
        <p:spPr>
          <a:xfrm>
            <a:off x="4075203" y="915566"/>
            <a:ext cx="1432901" cy="1121883"/>
          </a:xfrm>
          <a:custGeom>
            <a:avLst/>
            <a:gdLst>
              <a:gd name="connsiteX0" fmla="*/ 376518 w 1156448"/>
              <a:gd name="connsiteY0" fmla="*/ 412377 h 905435"/>
              <a:gd name="connsiteX1" fmla="*/ 376518 w 1156448"/>
              <a:gd name="connsiteY1" fmla="*/ 259977 h 905435"/>
              <a:gd name="connsiteX2" fmla="*/ 484095 w 1156448"/>
              <a:gd name="connsiteY2" fmla="*/ 259977 h 905435"/>
              <a:gd name="connsiteX3" fmla="*/ 753036 w 1156448"/>
              <a:gd name="connsiteY3" fmla="*/ 268941 h 905435"/>
              <a:gd name="connsiteX4" fmla="*/ 753036 w 1156448"/>
              <a:gd name="connsiteY4" fmla="*/ 0 h 905435"/>
              <a:gd name="connsiteX5" fmla="*/ 878542 w 1156448"/>
              <a:gd name="connsiteY5" fmla="*/ 71718 h 905435"/>
              <a:gd name="connsiteX6" fmla="*/ 896471 w 1156448"/>
              <a:gd name="connsiteY6" fmla="*/ 394447 h 905435"/>
              <a:gd name="connsiteX7" fmla="*/ 914400 w 1156448"/>
              <a:gd name="connsiteY7" fmla="*/ 457200 h 905435"/>
              <a:gd name="connsiteX8" fmla="*/ 1156448 w 1156448"/>
              <a:gd name="connsiteY8" fmla="*/ 457200 h 905435"/>
              <a:gd name="connsiteX9" fmla="*/ 1156448 w 1156448"/>
              <a:gd name="connsiteY9" fmla="*/ 905435 h 905435"/>
              <a:gd name="connsiteX10" fmla="*/ 26895 w 1156448"/>
              <a:gd name="connsiteY10" fmla="*/ 896471 h 905435"/>
              <a:gd name="connsiteX11" fmla="*/ 0 w 1156448"/>
              <a:gd name="connsiteY11" fmla="*/ 349624 h 905435"/>
              <a:gd name="connsiteX12" fmla="*/ 394448 w 1156448"/>
              <a:gd name="connsiteY12" fmla="*/ 573741 h 905435"/>
              <a:gd name="connsiteX13" fmla="*/ 385483 w 1156448"/>
              <a:gd name="connsiteY13" fmla="*/ 331694 h 905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6448" h="905435">
                <a:moveTo>
                  <a:pt x="376518" y="412377"/>
                </a:moveTo>
                <a:cubicBezTo>
                  <a:pt x="367553" y="348877"/>
                  <a:pt x="358588" y="285377"/>
                  <a:pt x="376518" y="259977"/>
                </a:cubicBezTo>
                <a:lnTo>
                  <a:pt x="484095" y="259977"/>
                </a:lnTo>
                <a:lnTo>
                  <a:pt x="753036" y="268941"/>
                </a:lnTo>
                <a:lnTo>
                  <a:pt x="753036" y="0"/>
                </a:lnTo>
                <a:lnTo>
                  <a:pt x="878542" y="71718"/>
                </a:lnTo>
                <a:lnTo>
                  <a:pt x="896471" y="394447"/>
                </a:lnTo>
                <a:lnTo>
                  <a:pt x="914400" y="457200"/>
                </a:lnTo>
                <a:lnTo>
                  <a:pt x="1156448" y="457200"/>
                </a:lnTo>
                <a:lnTo>
                  <a:pt x="1156448" y="905435"/>
                </a:lnTo>
                <a:lnTo>
                  <a:pt x="26895" y="896471"/>
                </a:lnTo>
                <a:lnTo>
                  <a:pt x="0" y="349624"/>
                </a:lnTo>
                <a:lnTo>
                  <a:pt x="394448" y="573741"/>
                </a:lnTo>
                <a:lnTo>
                  <a:pt x="385483" y="331694"/>
                </a:ln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31 CuadroTexto"/>
          <p:cNvSpPr txBox="1"/>
          <p:nvPr/>
        </p:nvSpPr>
        <p:spPr>
          <a:xfrm>
            <a:off x="4283968" y="1419622"/>
            <a:ext cx="10475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Met</a:t>
            </a:r>
            <a:endParaRPr lang="es-ES" sz="4000" dirty="0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29 Grupo"/>
          <p:cNvGrpSpPr/>
          <p:nvPr/>
        </p:nvGrpSpPr>
        <p:grpSpPr>
          <a:xfrm>
            <a:off x="6156176" y="1059582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362055" y="3757827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536650" y="4240128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4347529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" name="37 Grupo"/>
          <p:cNvGrpSpPr/>
          <p:nvPr/>
        </p:nvGrpSpPr>
        <p:grpSpPr>
          <a:xfrm>
            <a:off x="2411760" y="1059582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29 Grupo"/>
          <p:cNvGrpSpPr/>
          <p:nvPr/>
        </p:nvGrpSpPr>
        <p:grpSpPr>
          <a:xfrm>
            <a:off x="6156176" y="1059582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362055" y="3757827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536650" y="4240128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4347529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" name="37 Grupo"/>
          <p:cNvGrpSpPr/>
          <p:nvPr/>
        </p:nvGrpSpPr>
        <p:grpSpPr>
          <a:xfrm>
            <a:off x="2411760" y="1059582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7380312" y="3075806"/>
            <a:ext cx="1432901" cy="1211942"/>
            <a:chOff x="4075203" y="915566"/>
            <a:chExt cx="1432901" cy="1211942"/>
          </a:xfrm>
        </p:grpSpPr>
        <p:sp>
          <p:nvSpPr>
            <p:cNvPr id="23" name="22 Forma libre"/>
            <p:cNvSpPr/>
            <p:nvPr/>
          </p:nvSpPr>
          <p:spPr>
            <a:xfrm>
              <a:off x="4075203" y="915566"/>
              <a:ext cx="1432901" cy="1121883"/>
            </a:xfrm>
            <a:custGeom>
              <a:avLst/>
              <a:gdLst>
                <a:gd name="connsiteX0" fmla="*/ 376518 w 1156448"/>
                <a:gd name="connsiteY0" fmla="*/ 412377 h 905435"/>
                <a:gd name="connsiteX1" fmla="*/ 376518 w 1156448"/>
                <a:gd name="connsiteY1" fmla="*/ 259977 h 905435"/>
                <a:gd name="connsiteX2" fmla="*/ 484095 w 1156448"/>
                <a:gd name="connsiteY2" fmla="*/ 259977 h 905435"/>
                <a:gd name="connsiteX3" fmla="*/ 753036 w 1156448"/>
                <a:gd name="connsiteY3" fmla="*/ 268941 h 905435"/>
                <a:gd name="connsiteX4" fmla="*/ 753036 w 1156448"/>
                <a:gd name="connsiteY4" fmla="*/ 0 h 905435"/>
                <a:gd name="connsiteX5" fmla="*/ 878542 w 1156448"/>
                <a:gd name="connsiteY5" fmla="*/ 71718 h 905435"/>
                <a:gd name="connsiteX6" fmla="*/ 896471 w 1156448"/>
                <a:gd name="connsiteY6" fmla="*/ 394447 h 905435"/>
                <a:gd name="connsiteX7" fmla="*/ 914400 w 1156448"/>
                <a:gd name="connsiteY7" fmla="*/ 457200 h 905435"/>
                <a:gd name="connsiteX8" fmla="*/ 1156448 w 1156448"/>
                <a:gd name="connsiteY8" fmla="*/ 457200 h 905435"/>
                <a:gd name="connsiteX9" fmla="*/ 1156448 w 1156448"/>
                <a:gd name="connsiteY9" fmla="*/ 905435 h 905435"/>
                <a:gd name="connsiteX10" fmla="*/ 26895 w 1156448"/>
                <a:gd name="connsiteY10" fmla="*/ 896471 h 905435"/>
                <a:gd name="connsiteX11" fmla="*/ 0 w 1156448"/>
                <a:gd name="connsiteY11" fmla="*/ 349624 h 905435"/>
                <a:gd name="connsiteX12" fmla="*/ 394448 w 1156448"/>
                <a:gd name="connsiteY12" fmla="*/ 573741 h 905435"/>
                <a:gd name="connsiteX13" fmla="*/ 385483 w 1156448"/>
                <a:gd name="connsiteY13" fmla="*/ 331694 h 90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56448" h="905435">
                  <a:moveTo>
                    <a:pt x="376518" y="412377"/>
                  </a:moveTo>
                  <a:cubicBezTo>
                    <a:pt x="367553" y="348877"/>
                    <a:pt x="358588" y="285377"/>
                    <a:pt x="376518" y="259977"/>
                  </a:cubicBezTo>
                  <a:lnTo>
                    <a:pt x="484095" y="259977"/>
                  </a:lnTo>
                  <a:lnTo>
                    <a:pt x="753036" y="268941"/>
                  </a:lnTo>
                  <a:lnTo>
                    <a:pt x="753036" y="0"/>
                  </a:lnTo>
                  <a:lnTo>
                    <a:pt x="878542" y="71718"/>
                  </a:lnTo>
                  <a:lnTo>
                    <a:pt x="896471" y="394447"/>
                  </a:lnTo>
                  <a:lnTo>
                    <a:pt x="914400" y="457200"/>
                  </a:lnTo>
                  <a:lnTo>
                    <a:pt x="1156448" y="457200"/>
                  </a:lnTo>
                  <a:lnTo>
                    <a:pt x="1156448" y="905435"/>
                  </a:lnTo>
                  <a:lnTo>
                    <a:pt x="26895" y="896471"/>
                  </a:lnTo>
                  <a:lnTo>
                    <a:pt x="0" y="349624"/>
                  </a:lnTo>
                  <a:lnTo>
                    <a:pt x="394448" y="573741"/>
                  </a:lnTo>
                  <a:lnTo>
                    <a:pt x="385483" y="331694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283968" y="1419622"/>
              <a:ext cx="10475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Met</a:t>
              </a:r>
              <a:endParaRPr lang="es-ES" sz="4000" dirty="0"/>
            </a:p>
          </p:txBody>
        </p:sp>
      </p:grp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29 Grupo"/>
          <p:cNvGrpSpPr/>
          <p:nvPr/>
        </p:nvGrpSpPr>
        <p:grpSpPr>
          <a:xfrm>
            <a:off x="6156176" y="1059582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794103" y="3075806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968698" y="3558107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4347529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" name="37 Grupo"/>
          <p:cNvGrpSpPr/>
          <p:nvPr/>
        </p:nvGrpSpPr>
        <p:grpSpPr>
          <a:xfrm>
            <a:off x="2411760" y="1059582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5" name="29 Grupo"/>
          <p:cNvGrpSpPr/>
          <p:nvPr/>
        </p:nvGrpSpPr>
        <p:grpSpPr>
          <a:xfrm>
            <a:off x="7380312" y="3075806"/>
            <a:ext cx="1432901" cy="1211942"/>
            <a:chOff x="4075203" y="915566"/>
            <a:chExt cx="1432901" cy="1211942"/>
          </a:xfrm>
        </p:grpSpPr>
        <p:sp>
          <p:nvSpPr>
            <p:cNvPr id="23" name="22 Forma libre"/>
            <p:cNvSpPr/>
            <p:nvPr/>
          </p:nvSpPr>
          <p:spPr>
            <a:xfrm>
              <a:off x="4075203" y="915566"/>
              <a:ext cx="1432901" cy="1121883"/>
            </a:xfrm>
            <a:custGeom>
              <a:avLst/>
              <a:gdLst>
                <a:gd name="connsiteX0" fmla="*/ 376518 w 1156448"/>
                <a:gd name="connsiteY0" fmla="*/ 412377 h 905435"/>
                <a:gd name="connsiteX1" fmla="*/ 376518 w 1156448"/>
                <a:gd name="connsiteY1" fmla="*/ 259977 h 905435"/>
                <a:gd name="connsiteX2" fmla="*/ 484095 w 1156448"/>
                <a:gd name="connsiteY2" fmla="*/ 259977 h 905435"/>
                <a:gd name="connsiteX3" fmla="*/ 753036 w 1156448"/>
                <a:gd name="connsiteY3" fmla="*/ 268941 h 905435"/>
                <a:gd name="connsiteX4" fmla="*/ 753036 w 1156448"/>
                <a:gd name="connsiteY4" fmla="*/ 0 h 905435"/>
                <a:gd name="connsiteX5" fmla="*/ 878542 w 1156448"/>
                <a:gd name="connsiteY5" fmla="*/ 71718 h 905435"/>
                <a:gd name="connsiteX6" fmla="*/ 896471 w 1156448"/>
                <a:gd name="connsiteY6" fmla="*/ 394447 h 905435"/>
                <a:gd name="connsiteX7" fmla="*/ 914400 w 1156448"/>
                <a:gd name="connsiteY7" fmla="*/ 457200 h 905435"/>
                <a:gd name="connsiteX8" fmla="*/ 1156448 w 1156448"/>
                <a:gd name="connsiteY8" fmla="*/ 457200 h 905435"/>
                <a:gd name="connsiteX9" fmla="*/ 1156448 w 1156448"/>
                <a:gd name="connsiteY9" fmla="*/ 905435 h 905435"/>
                <a:gd name="connsiteX10" fmla="*/ 26895 w 1156448"/>
                <a:gd name="connsiteY10" fmla="*/ 896471 h 905435"/>
                <a:gd name="connsiteX11" fmla="*/ 0 w 1156448"/>
                <a:gd name="connsiteY11" fmla="*/ 349624 h 905435"/>
                <a:gd name="connsiteX12" fmla="*/ 394448 w 1156448"/>
                <a:gd name="connsiteY12" fmla="*/ 573741 h 905435"/>
                <a:gd name="connsiteX13" fmla="*/ 385483 w 1156448"/>
                <a:gd name="connsiteY13" fmla="*/ 331694 h 90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56448" h="905435">
                  <a:moveTo>
                    <a:pt x="376518" y="412377"/>
                  </a:moveTo>
                  <a:cubicBezTo>
                    <a:pt x="367553" y="348877"/>
                    <a:pt x="358588" y="285377"/>
                    <a:pt x="376518" y="259977"/>
                  </a:cubicBezTo>
                  <a:lnTo>
                    <a:pt x="484095" y="259977"/>
                  </a:lnTo>
                  <a:lnTo>
                    <a:pt x="753036" y="268941"/>
                  </a:lnTo>
                  <a:lnTo>
                    <a:pt x="753036" y="0"/>
                  </a:lnTo>
                  <a:lnTo>
                    <a:pt x="878542" y="71718"/>
                  </a:lnTo>
                  <a:lnTo>
                    <a:pt x="896471" y="394447"/>
                  </a:lnTo>
                  <a:lnTo>
                    <a:pt x="914400" y="457200"/>
                  </a:lnTo>
                  <a:lnTo>
                    <a:pt x="1156448" y="457200"/>
                  </a:lnTo>
                  <a:lnTo>
                    <a:pt x="1156448" y="905435"/>
                  </a:lnTo>
                  <a:lnTo>
                    <a:pt x="26895" y="896471"/>
                  </a:lnTo>
                  <a:lnTo>
                    <a:pt x="0" y="349624"/>
                  </a:lnTo>
                  <a:lnTo>
                    <a:pt x="394448" y="573741"/>
                  </a:lnTo>
                  <a:lnTo>
                    <a:pt x="385483" y="331694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283968" y="1419622"/>
              <a:ext cx="10475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Met</a:t>
              </a:r>
              <a:endParaRPr lang="es-ES" sz="4000" dirty="0"/>
            </a:p>
          </p:txBody>
        </p:sp>
      </p:grp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29 Grupo"/>
          <p:cNvGrpSpPr/>
          <p:nvPr/>
        </p:nvGrpSpPr>
        <p:grpSpPr>
          <a:xfrm>
            <a:off x="6156176" y="1059582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794103" y="3075806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968698" y="3558107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2403313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" name="37 Grupo"/>
          <p:cNvGrpSpPr/>
          <p:nvPr/>
        </p:nvGrpSpPr>
        <p:grpSpPr>
          <a:xfrm>
            <a:off x="2411760" y="1059582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5" name="29 Grupo"/>
          <p:cNvGrpSpPr/>
          <p:nvPr/>
        </p:nvGrpSpPr>
        <p:grpSpPr>
          <a:xfrm>
            <a:off x="7380312" y="3075806"/>
            <a:ext cx="1432901" cy="1211942"/>
            <a:chOff x="4075203" y="915566"/>
            <a:chExt cx="1432901" cy="1211942"/>
          </a:xfrm>
        </p:grpSpPr>
        <p:sp>
          <p:nvSpPr>
            <p:cNvPr id="23" name="22 Forma libre"/>
            <p:cNvSpPr/>
            <p:nvPr/>
          </p:nvSpPr>
          <p:spPr>
            <a:xfrm>
              <a:off x="4075203" y="915566"/>
              <a:ext cx="1432901" cy="1121883"/>
            </a:xfrm>
            <a:custGeom>
              <a:avLst/>
              <a:gdLst>
                <a:gd name="connsiteX0" fmla="*/ 376518 w 1156448"/>
                <a:gd name="connsiteY0" fmla="*/ 412377 h 905435"/>
                <a:gd name="connsiteX1" fmla="*/ 376518 w 1156448"/>
                <a:gd name="connsiteY1" fmla="*/ 259977 h 905435"/>
                <a:gd name="connsiteX2" fmla="*/ 484095 w 1156448"/>
                <a:gd name="connsiteY2" fmla="*/ 259977 h 905435"/>
                <a:gd name="connsiteX3" fmla="*/ 753036 w 1156448"/>
                <a:gd name="connsiteY3" fmla="*/ 268941 h 905435"/>
                <a:gd name="connsiteX4" fmla="*/ 753036 w 1156448"/>
                <a:gd name="connsiteY4" fmla="*/ 0 h 905435"/>
                <a:gd name="connsiteX5" fmla="*/ 878542 w 1156448"/>
                <a:gd name="connsiteY5" fmla="*/ 71718 h 905435"/>
                <a:gd name="connsiteX6" fmla="*/ 896471 w 1156448"/>
                <a:gd name="connsiteY6" fmla="*/ 394447 h 905435"/>
                <a:gd name="connsiteX7" fmla="*/ 914400 w 1156448"/>
                <a:gd name="connsiteY7" fmla="*/ 457200 h 905435"/>
                <a:gd name="connsiteX8" fmla="*/ 1156448 w 1156448"/>
                <a:gd name="connsiteY8" fmla="*/ 457200 h 905435"/>
                <a:gd name="connsiteX9" fmla="*/ 1156448 w 1156448"/>
                <a:gd name="connsiteY9" fmla="*/ 905435 h 905435"/>
                <a:gd name="connsiteX10" fmla="*/ 26895 w 1156448"/>
                <a:gd name="connsiteY10" fmla="*/ 896471 h 905435"/>
                <a:gd name="connsiteX11" fmla="*/ 0 w 1156448"/>
                <a:gd name="connsiteY11" fmla="*/ 349624 h 905435"/>
                <a:gd name="connsiteX12" fmla="*/ 394448 w 1156448"/>
                <a:gd name="connsiteY12" fmla="*/ 573741 h 905435"/>
                <a:gd name="connsiteX13" fmla="*/ 385483 w 1156448"/>
                <a:gd name="connsiteY13" fmla="*/ 331694 h 90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56448" h="905435">
                  <a:moveTo>
                    <a:pt x="376518" y="412377"/>
                  </a:moveTo>
                  <a:cubicBezTo>
                    <a:pt x="367553" y="348877"/>
                    <a:pt x="358588" y="285377"/>
                    <a:pt x="376518" y="259977"/>
                  </a:cubicBezTo>
                  <a:lnTo>
                    <a:pt x="484095" y="259977"/>
                  </a:lnTo>
                  <a:lnTo>
                    <a:pt x="753036" y="268941"/>
                  </a:lnTo>
                  <a:lnTo>
                    <a:pt x="753036" y="0"/>
                  </a:lnTo>
                  <a:lnTo>
                    <a:pt x="878542" y="71718"/>
                  </a:lnTo>
                  <a:lnTo>
                    <a:pt x="896471" y="394447"/>
                  </a:lnTo>
                  <a:lnTo>
                    <a:pt x="914400" y="457200"/>
                  </a:lnTo>
                  <a:lnTo>
                    <a:pt x="1156448" y="457200"/>
                  </a:lnTo>
                  <a:lnTo>
                    <a:pt x="1156448" y="905435"/>
                  </a:lnTo>
                  <a:lnTo>
                    <a:pt x="26895" y="896471"/>
                  </a:lnTo>
                  <a:lnTo>
                    <a:pt x="0" y="349624"/>
                  </a:lnTo>
                  <a:lnTo>
                    <a:pt x="394448" y="573741"/>
                  </a:lnTo>
                  <a:lnTo>
                    <a:pt x="385483" y="331694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283968" y="1419622"/>
              <a:ext cx="10475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Met</a:t>
              </a:r>
              <a:endParaRPr lang="es-ES" sz="4000" dirty="0"/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1779662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1786135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>
            <a:off x="2263362" y="2393514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29 Grupo"/>
          <p:cNvGrpSpPr/>
          <p:nvPr/>
        </p:nvGrpSpPr>
        <p:grpSpPr>
          <a:xfrm>
            <a:off x="6156176" y="1059582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2027123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7" name="46 Forma libre"/>
          <p:cNvSpPr/>
          <p:nvPr/>
        </p:nvSpPr>
        <p:spPr>
          <a:xfrm>
            <a:off x="3794103" y="3075806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>
            <a:off x="3968698" y="3558107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2403313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3" name="37 Grupo"/>
          <p:cNvGrpSpPr/>
          <p:nvPr/>
        </p:nvGrpSpPr>
        <p:grpSpPr>
          <a:xfrm>
            <a:off x="2411760" y="1059582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5" name="29 Grupo"/>
          <p:cNvGrpSpPr/>
          <p:nvPr/>
        </p:nvGrpSpPr>
        <p:grpSpPr>
          <a:xfrm>
            <a:off x="7380312" y="3075806"/>
            <a:ext cx="1432901" cy="1211942"/>
            <a:chOff x="4075203" y="915566"/>
            <a:chExt cx="1432901" cy="1211942"/>
          </a:xfrm>
        </p:grpSpPr>
        <p:sp>
          <p:nvSpPr>
            <p:cNvPr id="23" name="22 Forma libre"/>
            <p:cNvSpPr/>
            <p:nvPr/>
          </p:nvSpPr>
          <p:spPr>
            <a:xfrm>
              <a:off x="4075203" y="915566"/>
              <a:ext cx="1432901" cy="1121883"/>
            </a:xfrm>
            <a:custGeom>
              <a:avLst/>
              <a:gdLst>
                <a:gd name="connsiteX0" fmla="*/ 376518 w 1156448"/>
                <a:gd name="connsiteY0" fmla="*/ 412377 h 905435"/>
                <a:gd name="connsiteX1" fmla="*/ 376518 w 1156448"/>
                <a:gd name="connsiteY1" fmla="*/ 259977 h 905435"/>
                <a:gd name="connsiteX2" fmla="*/ 484095 w 1156448"/>
                <a:gd name="connsiteY2" fmla="*/ 259977 h 905435"/>
                <a:gd name="connsiteX3" fmla="*/ 753036 w 1156448"/>
                <a:gd name="connsiteY3" fmla="*/ 268941 h 905435"/>
                <a:gd name="connsiteX4" fmla="*/ 753036 w 1156448"/>
                <a:gd name="connsiteY4" fmla="*/ 0 h 905435"/>
                <a:gd name="connsiteX5" fmla="*/ 878542 w 1156448"/>
                <a:gd name="connsiteY5" fmla="*/ 71718 h 905435"/>
                <a:gd name="connsiteX6" fmla="*/ 896471 w 1156448"/>
                <a:gd name="connsiteY6" fmla="*/ 394447 h 905435"/>
                <a:gd name="connsiteX7" fmla="*/ 914400 w 1156448"/>
                <a:gd name="connsiteY7" fmla="*/ 457200 h 905435"/>
                <a:gd name="connsiteX8" fmla="*/ 1156448 w 1156448"/>
                <a:gd name="connsiteY8" fmla="*/ 457200 h 905435"/>
                <a:gd name="connsiteX9" fmla="*/ 1156448 w 1156448"/>
                <a:gd name="connsiteY9" fmla="*/ 905435 h 905435"/>
                <a:gd name="connsiteX10" fmla="*/ 26895 w 1156448"/>
                <a:gd name="connsiteY10" fmla="*/ 896471 h 905435"/>
                <a:gd name="connsiteX11" fmla="*/ 0 w 1156448"/>
                <a:gd name="connsiteY11" fmla="*/ 349624 h 905435"/>
                <a:gd name="connsiteX12" fmla="*/ 394448 w 1156448"/>
                <a:gd name="connsiteY12" fmla="*/ 573741 h 905435"/>
                <a:gd name="connsiteX13" fmla="*/ 385483 w 1156448"/>
                <a:gd name="connsiteY13" fmla="*/ 331694 h 90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56448" h="905435">
                  <a:moveTo>
                    <a:pt x="376518" y="412377"/>
                  </a:moveTo>
                  <a:cubicBezTo>
                    <a:pt x="367553" y="348877"/>
                    <a:pt x="358588" y="285377"/>
                    <a:pt x="376518" y="259977"/>
                  </a:cubicBezTo>
                  <a:lnTo>
                    <a:pt x="484095" y="259977"/>
                  </a:lnTo>
                  <a:lnTo>
                    <a:pt x="753036" y="268941"/>
                  </a:lnTo>
                  <a:lnTo>
                    <a:pt x="753036" y="0"/>
                  </a:lnTo>
                  <a:lnTo>
                    <a:pt x="878542" y="71718"/>
                  </a:lnTo>
                  <a:lnTo>
                    <a:pt x="896471" y="394447"/>
                  </a:lnTo>
                  <a:lnTo>
                    <a:pt x="914400" y="457200"/>
                  </a:lnTo>
                  <a:lnTo>
                    <a:pt x="1156448" y="457200"/>
                  </a:lnTo>
                  <a:lnTo>
                    <a:pt x="1156448" y="905435"/>
                  </a:lnTo>
                  <a:lnTo>
                    <a:pt x="26895" y="896471"/>
                  </a:lnTo>
                  <a:lnTo>
                    <a:pt x="0" y="349624"/>
                  </a:lnTo>
                  <a:lnTo>
                    <a:pt x="394448" y="573741"/>
                  </a:lnTo>
                  <a:lnTo>
                    <a:pt x="385483" y="331694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283968" y="1419622"/>
              <a:ext cx="10475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Met</a:t>
              </a:r>
              <a:endParaRPr lang="es-ES" sz="4000" dirty="0"/>
            </a:p>
          </p:txBody>
        </p:sp>
      </p:grpSp>
      <p:sp>
        <p:nvSpPr>
          <p:cNvPr id="30" name="29 Pentágono"/>
          <p:cNvSpPr/>
          <p:nvPr/>
        </p:nvSpPr>
        <p:spPr>
          <a:xfrm flipH="1">
            <a:off x="1547664" y="2427734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1" name="30 Forma libre"/>
          <p:cNvSpPr/>
          <p:nvPr/>
        </p:nvSpPr>
        <p:spPr>
          <a:xfrm>
            <a:off x="2123728" y="2864545"/>
            <a:ext cx="1873659" cy="1943858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313765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039906 w 1739153"/>
              <a:gd name="connsiteY2" fmla="*/ 672353 h 1568824"/>
              <a:gd name="connsiteX3" fmla="*/ 1165412 w 1739153"/>
              <a:gd name="connsiteY3" fmla="*/ 681318 h 1568824"/>
              <a:gd name="connsiteX4" fmla="*/ 1129553 w 1739153"/>
              <a:gd name="connsiteY4" fmla="*/ 905435 h 1568824"/>
              <a:gd name="connsiteX5" fmla="*/ 1156447 w 1739153"/>
              <a:gd name="connsiteY5" fmla="*/ 1264024 h 1568824"/>
              <a:gd name="connsiteX6" fmla="*/ 1497106 w 1739153"/>
              <a:gd name="connsiteY6" fmla="*/ 1264024 h 1568824"/>
              <a:gd name="connsiteX7" fmla="*/ 1470212 w 1739153"/>
              <a:gd name="connsiteY7" fmla="*/ 98612 h 1568824"/>
              <a:gd name="connsiteX8" fmla="*/ 1721224 w 1739153"/>
              <a:gd name="connsiteY8" fmla="*/ 457200 h 1568824"/>
              <a:gd name="connsiteX9" fmla="*/ 1739153 w 1739153"/>
              <a:gd name="connsiteY9" fmla="*/ 1479177 h 1568824"/>
              <a:gd name="connsiteX10" fmla="*/ 1532965 w 1739153"/>
              <a:gd name="connsiteY10" fmla="*/ 1380565 h 1568824"/>
              <a:gd name="connsiteX11" fmla="*/ 1048871 w 1739153"/>
              <a:gd name="connsiteY11" fmla="*/ 1380565 h 1568824"/>
              <a:gd name="connsiteX12" fmla="*/ 322729 w 1739153"/>
              <a:gd name="connsiteY12" fmla="*/ 1389530 h 1568824"/>
              <a:gd name="connsiteX13" fmla="*/ 322729 w 1739153"/>
              <a:gd name="connsiteY13" fmla="*/ 304800 h 1568824"/>
              <a:gd name="connsiteX14" fmla="*/ 0 w 1739153"/>
              <a:gd name="connsiteY14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207388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1039906 w 1739153"/>
              <a:gd name="connsiteY3" fmla="*/ 672353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1165412 w 1739153"/>
              <a:gd name="connsiteY4" fmla="*/ 681318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993801 w 1739153"/>
              <a:gd name="connsiteY3" fmla="*/ 639436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910984 w 1739153"/>
              <a:gd name="connsiteY2" fmla="*/ 135380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745351 w 1739153"/>
              <a:gd name="connsiteY2" fmla="*/ 63372 h 1568824"/>
              <a:gd name="connsiteX3" fmla="*/ 828168 w 1739153"/>
              <a:gd name="connsiteY3" fmla="*/ 567428 h 1568824"/>
              <a:gd name="connsiteX4" fmla="*/ 828168 w 1739153"/>
              <a:gd name="connsiteY4" fmla="*/ 711444 h 1568824"/>
              <a:gd name="connsiteX5" fmla="*/ 1129553 w 1739153"/>
              <a:gd name="connsiteY5" fmla="*/ 905435 h 1568824"/>
              <a:gd name="connsiteX6" fmla="*/ 1156447 w 1739153"/>
              <a:gd name="connsiteY6" fmla="*/ 1264024 h 1568824"/>
              <a:gd name="connsiteX7" fmla="*/ 1497106 w 1739153"/>
              <a:gd name="connsiteY7" fmla="*/ 1264024 h 1568824"/>
              <a:gd name="connsiteX8" fmla="*/ 1470212 w 1739153"/>
              <a:gd name="connsiteY8" fmla="*/ 98612 h 1568824"/>
              <a:gd name="connsiteX9" fmla="*/ 1721224 w 1739153"/>
              <a:gd name="connsiteY9" fmla="*/ 457200 h 1568824"/>
              <a:gd name="connsiteX10" fmla="*/ 1739153 w 1739153"/>
              <a:gd name="connsiteY10" fmla="*/ 1479177 h 1568824"/>
              <a:gd name="connsiteX11" fmla="*/ 1532965 w 1739153"/>
              <a:gd name="connsiteY11" fmla="*/ 1380565 h 1568824"/>
              <a:gd name="connsiteX12" fmla="*/ 1048871 w 1739153"/>
              <a:gd name="connsiteY12" fmla="*/ 1380565 h 1568824"/>
              <a:gd name="connsiteX13" fmla="*/ 322729 w 1739153"/>
              <a:gd name="connsiteY13" fmla="*/ 1389530 h 1568824"/>
              <a:gd name="connsiteX14" fmla="*/ 322729 w 1739153"/>
              <a:gd name="connsiteY14" fmla="*/ 304800 h 1568824"/>
              <a:gd name="connsiteX15" fmla="*/ 0 w 1739153"/>
              <a:gd name="connsiteY15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745351" y="63372"/>
                </a:lnTo>
                <a:cubicBezTo>
                  <a:pt x="730762" y="281956"/>
                  <a:pt x="785194" y="388437"/>
                  <a:pt x="828168" y="567428"/>
                </a:cubicBezTo>
                <a:lnTo>
                  <a:pt x="828168" y="711444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33" name="32 Forma libre"/>
          <p:cNvSpPr/>
          <p:nvPr/>
        </p:nvSpPr>
        <p:spPr>
          <a:xfrm>
            <a:off x="2843574" y="2871018"/>
            <a:ext cx="577602" cy="1166314"/>
          </a:xfrm>
          <a:custGeom>
            <a:avLst/>
            <a:gdLst>
              <a:gd name="connsiteX0" fmla="*/ 385482 w 466164"/>
              <a:gd name="connsiteY0" fmla="*/ 8965 h 941294"/>
              <a:gd name="connsiteX1" fmla="*/ 439270 w 466164"/>
              <a:gd name="connsiteY1" fmla="*/ 0 h 941294"/>
              <a:gd name="connsiteX2" fmla="*/ 439270 w 466164"/>
              <a:gd name="connsiteY2" fmla="*/ 80682 h 941294"/>
              <a:gd name="connsiteX3" fmla="*/ 277906 w 466164"/>
              <a:gd name="connsiteY3" fmla="*/ 89647 h 941294"/>
              <a:gd name="connsiteX4" fmla="*/ 286870 w 466164"/>
              <a:gd name="connsiteY4" fmla="*/ 573741 h 941294"/>
              <a:gd name="connsiteX5" fmla="*/ 394447 w 466164"/>
              <a:gd name="connsiteY5" fmla="*/ 591670 h 941294"/>
              <a:gd name="connsiteX6" fmla="*/ 412376 w 466164"/>
              <a:gd name="connsiteY6" fmla="*/ 941294 h 941294"/>
              <a:gd name="connsiteX7" fmla="*/ 0 w 466164"/>
              <a:gd name="connsiteY7" fmla="*/ 770965 h 941294"/>
              <a:gd name="connsiteX8" fmla="*/ 0 w 466164"/>
              <a:gd name="connsiteY8" fmla="*/ 44823 h 941294"/>
              <a:gd name="connsiteX9" fmla="*/ 385482 w 466164"/>
              <a:gd name="connsiteY9" fmla="*/ 8965 h 941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6164" h="941294">
                <a:moveTo>
                  <a:pt x="385482" y="8965"/>
                </a:moveTo>
                <a:lnTo>
                  <a:pt x="439270" y="0"/>
                </a:lnTo>
                <a:cubicBezTo>
                  <a:pt x="439270" y="26894"/>
                  <a:pt x="466164" y="67235"/>
                  <a:pt x="439270" y="80682"/>
                </a:cubicBezTo>
                <a:lnTo>
                  <a:pt x="277906" y="89647"/>
                </a:lnTo>
                <a:cubicBezTo>
                  <a:pt x="280894" y="251012"/>
                  <a:pt x="270435" y="478118"/>
                  <a:pt x="286870" y="573741"/>
                </a:cubicBezTo>
                <a:lnTo>
                  <a:pt x="394447" y="591670"/>
                </a:lnTo>
                <a:lnTo>
                  <a:pt x="412376" y="941294"/>
                </a:lnTo>
                <a:lnTo>
                  <a:pt x="0" y="770965"/>
                </a:lnTo>
                <a:lnTo>
                  <a:pt x="0" y="44823"/>
                </a:lnTo>
                <a:lnTo>
                  <a:pt x="385482" y="8965"/>
                </a:lnTo>
                <a:close/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Rectángulo"/>
          <p:cNvSpPr/>
          <p:nvPr/>
        </p:nvSpPr>
        <p:spPr>
          <a:xfrm>
            <a:off x="2263362" y="3478397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3" name="42 Forma libre"/>
          <p:cNvSpPr>
            <a:spLocks noChangeAspect="1"/>
          </p:cNvSpPr>
          <p:nvPr/>
        </p:nvSpPr>
        <p:spPr>
          <a:xfrm>
            <a:off x="3900284" y="3112006"/>
            <a:ext cx="1535812" cy="1764000"/>
          </a:xfrm>
          <a:custGeom>
            <a:avLst/>
            <a:gdLst>
              <a:gd name="connsiteX0" fmla="*/ 10459 w 1320800"/>
              <a:gd name="connsiteY0" fmla="*/ 165847 h 1532964"/>
              <a:gd name="connsiteX1" fmla="*/ 109071 w 1320800"/>
              <a:gd name="connsiteY1" fmla="*/ 282388 h 1532964"/>
              <a:gd name="connsiteX2" fmla="*/ 252506 w 1320800"/>
              <a:gd name="connsiteY2" fmla="*/ 291353 h 1532964"/>
              <a:gd name="connsiteX3" fmla="*/ 1014506 w 1320800"/>
              <a:gd name="connsiteY3" fmla="*/ 282388 h 1532964"/>
              <a:gd name="connsiteX4" fmla="*/ 1247588 w 1320800"/>
              <a:gd name="connsiteY4" fmla="*/ 632012 h 1532964"/>
              <a:gd name="connsiteX5" fmla="*/ 1283447 w 1320800"/>
              <a:gd name="connsiteY5" fmla="*/ 1483659 h 1532964"/>
              <a:gd name="connsiteX6" fmla="*/ 844176 w 1320800"/>
              <a:gd name="connsiteY6" fmla="*/ 1501588 h 1532964"/>
              <a:gd name="connsiteX7" fmla="*/ 826247 w 1320800"/>
              <a:gd name="connsiteY7" fmla="*/ 1286435 h 1532964"/>
              <a:gd name="connsiteX8" fmla="*/ 521447 w 1320800"/>
              <a:gd name="connsiteY8" fmla="*/ 1295400 h 1532964"/>
              <a:gd name="connsiteX9" fmla="*/ 530412 w 1320800"/>
              <a:gd name="connsiteY9" fmla="*/ 1465729 h 1532964"/>
              <a:gd name="connsiteX10" fmla="*/ 351118 w 1320800"/>
              <a:gd name="connsiteY10" fmla="*/ 1429871 h 1532964"/>
              <a:gd name="connsiteX11" fmla="*/ 333188 w 1320800"/>
              <a:gd name="connsiteY11" fmla="*/ 945777 h 1532964"/>
              <a:gd name="connsiteX12" fmla="*/ 135965 w 1320800"/>
              <a:gd name="connsiteY12" fmla="*/ 945777 h 1532964"/>
              <a:gd name="connsiteX13" fmla="*/ 46318 w 1320800"/>
              <a:gd name="connsiteY13" fmla="*/ 1277471 h 1532964"/>
              <a:gd name="connsiteX14" fmla="*/ 10459 w 1320800"/>
              <a:gd name="connsiteY14" fmla="*/ 165847 h 1532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320800" h="1532964">
                <a:moveTo>
                  <a:pt x="10459" y="165847"/>
                </a:moveTo>
                <a:cubicBezTo>
                  <a:pt x="20918" y="0"/>
                  <a:pt x="68730" y="261470"/>
                  <a:pt x="109071" y="282388"/>
                </a:cubicBezTo>
                <a:cubicBezTo>
                  <a:pt x="149412" y="303306"/>
                  <a:pt x="200959" y="297329"/>
                  <a:pt x="252506" y="291353"/>
                </a:cubicBezTo>
                <a:cubicBezTo>
                  <a:pt x="506506" y="288365"/>
                  <a:pt x="848659" y="225612"/>
                  <a:pt x="1014506" y="282388"/>
                </a:cubicBezTo>
                <a:cubicBezTo>
                  <a:pt x="1180353" y="339164"/>
                  <a:pt x="1202765" y="431800"/>
                  <a:pt x="1247588" y="632012"/>
                </a:cubicBezTo>
                <a:cubicBezTo>
                  <a:pt x="1292411" y="832224"/>
                  <a:pt x="1320800" y="1346200"/>
                  <a:pt x="1283447" y="1483659"/>
                </a:cubicBezTo>
                <a:cubicBezTo>
                  <a:pt x="1137023" y="1489635"/>
                  <a:pt x="917388" y="1532964"/>
                  <a:pt x="844176" y="1501588"/>
                </a:cubicBezTo>
                <a:lnTo>
                  <a:pt x="826247" y="1286435"/>
                </a:lnTo>
                <a:lnTo>
                  <a:pt x="521447" y="1295400"/>
                </a:lnTo>
                <a:lnTo>
                  <a:pt x="530412" y="1465729"/>
                </a:lnTo>
                <a:lnTo>
                  <a:pt x="351118" y="1429871"/>
                </a:lnTo>
                <a:lnTo>
                  <a:pt x="333188" y="945777"/>
                </a:lnTo>
                <a:cubicBezTo>
                  <a:pt x="267447" y="945777"/>
                  <a:pt x="183777" y="890495"/>
                  <a:pt x="135965" y="945777"/>
                </a:cubicBezTo>
                <a:cubicBezTo>
                  <a:pt x="88153" y="1001059"/>
                  <a:pt x="65742" y="1405965"/>
                  <a:pt x="46318" y="1277471"/>
                </a:cubicBezTo>
                <a:cubicBezTo>
                  <a:pt x="26895" y="1148977"/>
                  <a:pt x="0" y="331694"/>
                  <a:pt x="10459" y="165847"/>
                </a:cubicBez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" name="37 Grupo"/>
          <p:cNvGrpSpPr/>
          <p:nvPr/>
        </p:nvGrpSpPr>
        <p:grpSpPr>
          <a:xfrm>
            <a:off x="3251026" y="771550"/>
            <a:ext cx="1248966" cy="2141323"/>
            <a:chOff x="2411760" y="1131590"/>
            <a:chExt cx="1248966" cy="2141323"/>
          </a:xfrm>
        </p:grpSpPr>
        <p:grpSp>
          <p:nvGrpSpPr>
            <p:cNvPr id="4" name="144 Grupo"/>
            <p:cNvGrpSpPr/>
            <p:nvPr/>
          </p:nvGrpSpPr>
          <p:grpSpPr>
            <a:xfrm>
              <a:off x="2411760" y="1131590"/>
              <a:ext cx="1248966" cy="579875"/>
              <a:chOff x="2771800" y="2859782"/>
              <a:chExt cx="1008000" cy="467998"/>
            </a:xfrm>
          </p:grpSpPr>
          <p:sp>
            <p:nvSpPr>
              <p:cNvPr id="51" name="50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2" name="51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4" name="53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6" name="55 Forma libre"/>
            <p:cNvSpPr/>
            <p:nvPr/>
          </p:nvSpPr>
          <p:spPr>
            <a:xfrm>
              <a:off x="3303978" y="1662289"/>
              <a:ext cx="309165" cy="1610624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0" name="29 Pentágono"/>
          <p:cNvSpPr/>
          <p:nvPr/>
        </p:nvSpPr>
        <p:spPr>
          <a:xfrm flipH="1">
            <a:off x="827584" y="1851670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AMP</a:t>
            </a:r>
            <a:endParaRPr lang="es-ES" sz="3200" dirty="0" smtClean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 rot="2556509">
            <a:off x="325857" y="2718095"/>
            <a:ext cx="36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Rectángulo"/>
          <p:cNvSpPr/>
          <p:nvPr/>
        </p:nvSpPr>
        <p:spPr>
          <a:xfrm rot="2556509">
            <a:off x="781168" y="2718095"/>
            <a:ext cx="36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6" name="45 CuadroTexto"/>
          <p:cNvSpPr txBox="1"/>
          <p:nvPr/>
        </p:nvSpPr>
        <p:spPr>
          <a:xfrm>
            <a:off x="274784" y="2643758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    P</a:t>
            </a:r>
            <a:endParaRPr lang="es-ES" sz="2800" dirty="0"/>
          </a:p>
        </p:txBody>
      </p:sp>
      <p:sp>
        <p:nvSpPr>
          <p:cNvPr id="50" name="49 Forma libre"/>
          <p:cNvSpPr/>
          <p:nvPr/>
        </p:nvSpPr>
        <p:spPr>
          <a:xfrm>
            <a:off x="5371843" y="3147814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5" name="29 Grupo"/>
          <p:cNvGrpSpPr/>
          <p:nvPr/>
        </p:nvGrpSpPr>
        <p:grpSpPr>
          <a:xfrm>
            <a:off x="6523971" y="269082"/>
            <a:ext cx="1296807" cy="2366257"/>
            <a:chOff x="6174160" y="1059949"/>
            <a:chExt cx="1296807" cy="2366257"/>
          </a:xfrm>
        </p:grpSpPr>
        <p:sp>
          <p:nvSpPr>
            <p:cNvPr id="57" name="56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8" name="57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9" name="58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0" name="59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61" name="60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2" name="61 Forma libre"/>
          <p:cNvSpPr/>
          <p:nvPr/>
        </p:nvSpPr>
        <p:spPr>
          <a:xfrm>
            <a:off x="7148217" y="3549518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5515859" y="3813526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4" name="63 Pentágono"/>
          <p:cNvSpPr/>
          <p:nvPr/>
        </p:nvSpPr>
        <p:spPr>
          <a:xfrm flipH="1">
            <a:off x="4932040" y="1275606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AMP</a:t>
            </a:r>
          </a:p>
        </p:txBody>
      </p:sp>
      <p:grpSp>
        <p:nvGrpSpPr>
          <p:cNvPr id="65" name="29 Grupo"/>
          <p:cNvGrpSpPr/>
          <p:nvPr/>
        </p:nvGrpSpPr>
        <p:grpSpPr>
          <a:xfrm rot="2709696">
            <a:off x="7606486" y="2182597"/>
            <a:ext cx="1432901" cy="1211942"/>
            <a:chOff x="4075203" y="915566"/>
            <a:chExt cx="1432901" cy="1211942"/>
          </a:xfrm>
        </p:grpSpPr>
        <p:sp>
          <p:nvSpPr>
            <p:cNvPr id="66" name="65 Forma libre"/>
            <p:cNvSpPr/>
            <p:nvPr/>
          </p:nvSpPr>
          <p:spPr>
            <a:xfrm>
              <a:off x="4075203" y="915566"/>
              <a:ext cx="1432901" cy="1121883"/>
            </a:xfrm>
            <a:custGeom>
              <a:avLst/>
              <a:gdLst>
                <a:gd name="connsiteX0" fmla="*/ 376518 w 1156448"/>
                <a:gd name="connsiteY0" fmla="*/ 412377 h 905435"/>
                <a:gd name="connsiteX1" fmla="*/ 376518 w 1156448"/>
                <a:gd name="connsiteY1" fmla="*/ 259977 h 905435"/>
                <a:gd name="connsiteX2" fmla="*/ 484095 w 1156448"/>
                <a:gd name="connsiteY2" fmla="*/ 259977 h 905435"/>
                <a:gd name="connsiteX3" fmla="*/ 753036 w 1156448"/>
                <a:gd name="connsiteY3" fmla="*/ 268941 h 905435"/>
                <a:gd name="connsiteX4" fmla="*/ 753036 w 1156448"/>
                <a:gd name="connsiteY4" fmla="*/ 0 h 905435"/>
                <a:gd name="connsiteX5" fmla="*/ 878542 w 1156448"/>
                <a:gd name="connsiteY5" fmla="*/ 71718 h 905435"/>
                <a:gd name="connsiteX6" fmla="*/ 896471 w 1156448"/>
                <a:gd name="connsiteY6" fmla="*/ 394447 h 905435"/>
                <a:gd name="connsiteX7" fmla="*/ 914400 w 1156448"/>
                <a:gd name="connsiteY7" fmla="*/ 457200 h 905435"/>
                <a:gd name="connsiteX8" fmla="*/ 1156448 w 1156448"/>
                <a:gd name="connsiteY8" fmla="*/ 457200 h 905435"/>
                <a:gd name="connsiteX9" fmla="*/ 1156448 w 1156448"/>
                <a:gd name="connsiteY9" fmla="*/ 905435 h 905435"/>
                <a:gd name="connsiteX10" fmla="*/ 26895 w 1156448"/>
                <a:gd name="connsiteY10" fmla="*/ 896471 h 905435"/>
                <a:gd name="connsiteX11" fmla="*/ 0 w 1156448"/>
                <a:gd name="connsiteY11" fmla="*/ 349624 h 905435"/>
                <a:gd name="connsiteX12" fmla="*/ 394448 w 1156448"/>
                <a:gd name="connsiteY12" fmla="*/ 573741 h 905435"/>
                <a:gd name="connsiteX13" fmla="*/ 385483 w 1156448"/>
                <a:gd name="connsiteY13" fmla="*/ 331694 h 90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56448" h="905435">
                  <a:moveTo>
                    <a:pt x="376518" y="412377"/>
                  </a:moveTo>
                  <a:cubicBezTo>
                    <a:pt x="367553" y="348877"/>
                    <a:pt x="358588" y="285377"/>
                    <a:pt x="376518" y="259977"/>
                  </a:cubicBezTo>
                  <a:lnTo>
                    <a:pt x="484095" y="259977"/>
                  </a:lnTo>
                  <a:lnTo>
                    <a:pt x="753036" y="268941"/>
                  </a:lnTo>
                  <a:lnTo>
                    <a:pt x="753036" y="0"/>
                  </a:lnTo>
                  <a:lnTo>
                    <a:pt x="878542" y="71718"/>
                  </a:lnTo>
                  <a:lnTo>
                    <a:pt x="896471" y="394447"/>
                  </a:lnTo>
                  <a:lnTo>
                    <a:pt x="914400" y="457200"/>
                  </a:lnTo>
                  <a:lnTo>
                    <a:pt x="1156448" y="457200"/>
                  </a:lnTo>
                  <a:lnTo>
                    <a:pt x="1156448" y="905435"/>
                  </a:lnTo>
                  <a:lnTo>
                    <a:pt x="26895" y="896471"/>
                  </a:lnTo>
                  <a:lnTo>
                    <a:pt x="0" y="349624"/>
                  </a:lnTo>
                  <a:lnTo>
                    <a:pt x="394448" y="573741"/>
                  </a:lnTo>
                  <a:lnTo>
                    <a:pt x="385483" y="331694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4283968" y="1419622"/>
              <a:ext cx="10475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Met</a:t>
              </a:r>
              <a:endParaRPr lang="es-ES" sz="4000" dirty="0"/>
            </a:p>
          </p:txBody>
        </p:sp>
      </p:grpSp>
      <p:sp>
        <p:nvSpPr>
          <p:cNvPr id="68" name="67 Rectángulo"/>
          <p:cNvSpPr/>
          <p:nvPr/>
        </p:nvSpPr>
        <p:spPr>
          <a:xfrm rot="2556509">
            <a:off x="5350908" y="2142031"/>
            <a:ext cx="36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rot="2556509">
            <a:off x="5806219" y="2142031"/>
            <a:ext cx="36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0" name="69 CuadroTexto"/>
          <p:cNvSpPr txBox="1"/>
          <p:nvPr/>
        </p:nvSpPr>
        <p:spPr>
          <a:xfrm>
            <a:off x="5299835" y="206769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    P</a:t>
            </a:r>
            <a:endParaRPr lang="es-ES" sz="2800" dirty="0"/>
          </a:p>
        </p:txBody>
      </p:sp>
      <p:sp>
        <p:nvSpPr>
          <p:cNvPr id="47" name="46 Forma libre"/>
          <p:cNvSpPr/>
          <p:nvPr/>
        </p:nvSpPr>
        <p:spPr>
          <a:xfrm rot="2495636">
            <a:off x="4348804" y="2538988"/>
            <a:ext cx="1281953" cy="1116106"/>
          </a:xfrm>
          <a:custGeom>
            <a:avLst/>
            <a:gdLst>
              <a:gd name="connsiteX0" fmla="*/ 286870 w 1281953"/>
              <a:gd name="connsiteY0" fmla="*/ 524435 h 1116106"/>
              <a:gd name="connsiteX1" fmla="*/ 277906 w 1281953"/>
              <a:gd name="connsiteY1" fmla="*/ 121023 h 1116106"/>
              <a:gd name="connsiteX2" fmla="*/ 349623 w 1281953"/>
              <a:gd name="connsiteY2" fmla="*/ 49306 h 1116106"/>
              <a:gd name="connsiteX3" fmla="*/ 448235 w 1281953"/>
              <a:gd name="connsiteY3" fmla="*/ 94129 h 1116106"/>
              <a:gd name="connsiteX4" fmla="*/ 466165 w 1281953"/>
              <a:gd name="connsiteY4" fmla="*/ 614082 h 1116106"/>
              <a:gd name="connsiteX5" fmla="*/ 770965 w 1281953"/>
              <a:gd name="connsiteY5" fmla="*/ 667870 h 1116106"/>
              <a:gd name="connsiteX6" fmla="*/ 762000 w 1281953"/>
              <a:gd name="connsiteY6" fmla="*/ 470647 h 1116106"/>
              <a:gd name="connsiteX7" fmla="*/ 1057835 w 1281953"/>
              <a:gd name="connsiteY7" fmla="*/ 470647 h 1116106"/>
              <a:gd name="connsiteX8" fmla="*/ 1057835 w 1281953"/>
              <a:gd name="connsiteY8" fmla="*/ 703729 h 1116106"/>
              <a:gd name="connsiteX9" fmla="*/ 1281953 w 1281953"/>
              <a:gd name="connsiteY9" fmla="*/ 703729 h 1116106"/>
              <a:gd name="connsiteX10" fmla="*/ 1281953 w 1281953"/>
              <a:gd name="connsiteY10" fmla="*/ 927847 h 1116106"/>
              <a:gd name="connsiteX11" fmla="*/ 1281953 w 1281953"/>
              <a:gd name="connsiteY11" fmla="*/ 1116106 h 1116106"/>
              <a:gd name="connsiteX12" fmla="*/ 0 w 1281953"/>
              <a:gd name="connsiteY12" fmla="*/ 1071282 h 1116106"/>
              <a:gd name="connsiteX13" fmla="*/ 8965 w 1281953"/>
              <a:gd name="connsiteY13" fmla="*/ 461682 h 1116106"/>
              <a:gd name="connsiteX14" fmla="*/ 286870 w 1281953"/>
              <a:gd name="connsiteY14" fmla="*/ 605117 h 1116106"/>
              <a:gd name="connsiteX15" fmla="*/ 277906 w 1281953"/>
              <a:gd name="connsiteY15" fmla="*/ 470647 h 1116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281953" h="1116106">
                <a:moveTo>
                  <a:pt x="286870" y="524435"/>
                </a:moveTo>
                <a:cubicBezTo>
                  <a:pt x="277158" y="362323"/>
                  <a:pt x="267447" y="200211"/>
                  <a:pt x="277906" y="121023"/>
                </a:cubicBezTo>
                <a:cubicBezTo>
                  <a:pt x="288365" y="41835"/>
                  <a:pt x="321235" y="53788"/>
                  <a:pt x="349623" y="49306"/>
                </a:cubicBezTo>
                <a:cubicBezTo>
                  <a:pt x="378011" y="44824"/>
                  <a:pt x="428811" y="0"/>
                  <a:pt x="448235" y="94129"/>
                </a:cubicBezTo>
                <a:cubicBezTo>
                  <a:pt x="467659" y="188258"/>
                  <a:pt x="424330" y="522941"/>
                  <a:pt x="466165" y="614082"/>
                </a:cubicBezTo>
                <a:lnTo>
                  <a:pt x="770965" y="667870"/>
                </a:lnTo>
                <a:lnTo>
                  <a:pt x="762000" y="470647"/>
                </a:lnTo>
                <a:lnTo>
                  <a:pt x="1057835" y="470647"/>
                </a:lnTo>
                <a:lnTo>
                  <a:pt x="1057835" y="703729"/>
                </a:lnTo>
                <a:lnTo>
                  <a:pt x="1281953" y="703729"/>
                </a:lnTo>
                <a:lnTo>
                  <a:pt x="1281953" y="927847"/>
                </a:lnTo>
                <a:lnTo>
                  <a:pt x="1281953" y="1116106"/>
                </a:lnTo>
                <a:lnTo>
                  <a:pt x="0" y="1071282"/>
                </a:lnTo>
                <a:lnTo>
                  <a:pt x="8965" y="461682"/>
                </a:lnTo>
                <a:lnTo>
                  <a:pt x="286870" y="605117"/>
                </a:lnTo>
                <a:cubicBezTo>
                  <a:pt x="283882" y="560294"/>
                  <a:pt x="280894" y="496047"/>
                  <a:pt x="277906" y="470647"/>
                </a:cubicBezTo>
              </a:path>
            </a:pathLst>
          </a:custGeom>
          <a:solidFill>
            <a:srgbClr val="FF0066"/>
          </a:solidFill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8" name="47 CuadroTexto"/>
          <p:cNvSpPr txBox="1"/>
          <p:nvPr/>
        </p:nvSpPr>
        <p:spPr>
          <a:xfrm rot="2542134">
            <a:off x="4394103" y="2962906"/>
            <a:ext cx="89133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Pro</a:t>
            </a:r>
            <a:endParaRPr lang="es-ES" sz="4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4" name="33 Forma libre"/>
          <p:cNvSpPr/>
          <p:nvPr/>
        </p:nvSpPr>
        <p:spPr>
          <a:xfrm>
            <a:off x="5940152" y="1798022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29 Grupo"/>
          <p:cNvGrpSpPr/>
          <p:nvPr/>
        </p:nvGrpSpPr>
        <p:grpSpPr>
          <a:xfrm>
            <a:off x="6156176" y="1059582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7716526" y="2199726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6228184" y="2379245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5540125" y="2403313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4000" dirty="0" smtClean="0">
                <a:solidFill>
                  <a:schemeClr val="tx1"/>
                </a:solidFill>
              </a:rPr>
              <a:t>ATP</a:t>
            </a:r>
          </a:p>
        </p:txBody>
      </p:sp>
      <p:grpSp>
        <p:nvGrpSpPr>
          <p:cNvPr id="5" name="29 Grupo"/>
          <p:cNvGrpSpPr/>
          <p:nvPr/>
        </p:nvGrpSpPr>
        <p:grpSpPr>
          <a:xfrm>
            <a:off x="7380312" y="3075806"/>
            <a:ext cx="1432901" cy="1211942"/>
            <a:chOff x="4075203" y="915566"/>
            <a:chExt cx="1432901" cy="1211942"/>
          </a:xfrm>
        </p:grpSpPr>
        <p:sp>
          <p:nvSpPr>
            <p:cNvPr id="23" name="22 Forma libre"/>
            <p:cNvSpPr/>
            <p:nvPr/>
          </p:nvSpPr>
          <p:spPr>
            <a:xfrm>
              <a:off x="4075203" y="915566"/>
              <a:ext cx="1432901" cy="1121883"/>
            </a:xfrm>
            <a:custGeom>
              <a:avLst/>
              <a:gdLst>
                <a:gd name="connsiteX0" fmla="*/ 376518 w 1156448"/>
                <a:gd name="connsiteY0" fmla="*/ 412377 h 905435"/>
                <a:gd name="connsiteX1" fmla="*/ 376518 w 1156448"/>
                <a:gd name="connsiteY1" fmla="*/ 259977 h 905435"/>
                <a:gd name="connsiteX2" fmla="*/ 484095 w 1156448"/>
                <a:gd name="connsiteY2" fmla="*/ 259977 h 905435"/>
                <a:gd name="connsiteX3" fmla="*/ 753036 w 1156448"/>
                <a:gd name="connsiteY3" fmla="*/ 268941 h 905435"/>
                <a:gd name="connsiteX4" fmla="*/ 753036 w 1156448"/>
                <a:gd name="connsiteY4" fmla="*/ 0 h 905435"/>
                <a:gd name="connsiteX5" fmla="*/ 878542 w 1156448"/>
                <a:gd name="connsiteY5" fmla="*/ 71718 h 905435"/>
                <a:gd name="connsiteX6" fmla="*/ 896471 w 1156448"/>
                <a:gd name="connsiteY6" fmla="*/ 394447 h 905435"/>
                <a:gd name="connsiteX7" fmla="*/ 914400 w 1156448"/>
                <a:gd name="connsiteY7" fmla="*/ 457200 h 905435"/>
                <a:gd name="connsiteX8" fmla="*/ 1156448 w 1156448"/>
                <a:gd name="connsiteY8" fmla="*/ 457200 h 905435"/>
                <a:gd name="connsiteX9" fmla="*/ 1156448 w 1156448"/>
                <a:gd name="connsiteY9" fmla="*/ 905435 h 905435"/>
                <a:gd name="connsiteX10" fmla="*/ 26895 w 1156448"/>
                <a:gd name="connsiteY10" fmla="*/ 896471 h 905435"/>
                <a:gd name="connsiteX11" fmla="*/ 0 w 1156448"/>
                <a:gd name="connsiteY11" fmla="*/ 349624 h 905435"/>
                <a:gd name="connsiteX12" fmla="*/ 394448 w 1156448"/>
                <a:gd name="connsiteY12" fmla="*/ 573741 h 905435"/>
                <a:gd name="connsiteX13" fmla="*/ 385483 w 1156448"/>
                <a:gd name="connsiteY13" fmla="*/ 331694 h 90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56448" h="905435">
                  <a:moveTo>
                    <a:pt x="376518" y="412377"/>
                  </a:moveTo>
                  <a:cubicBezTo>
                    <a:pt x="367553" y="348877"/>
                    <a:pt x="358588" y="285377"/>
                    <a:pt x="376518" y="259977"/>
                  </a:cubicBezTo>
                  <a:lnTo>
                    <a:pt x="484095" y="259977"/>
                  </a:lnTo>
                  <a:lnTo>
                    <a:pt x="753036" y="268941"/>
                  </a:lnTo>
                  <a:lnTo>
                    <a:pt x="753036" y="0"/>
                  </a:lnTo>
                  <a:lnTo>
                    <a:pt x="878542" y="71718"/>
                  </a:lnTo>
                  <a:lnTo>
                    <a:pt x="896471" y="394447"/>
                  </a:lnTo>
                  <a:lnTo>
                    <a:pt x="914400" y="457200"/>
                  </a:lnTo>
                  <a:lnTo>
                    <a:pt x="1156448" y="457200"/>
                  </a:lnTo>
                  <a:lnTo>
                    <a:pt x="1156448" y="905435"/>
                  </a:lnTo>
                  <a:lnTo>
                    <a:pt x="26895" y="896471"/>
                  </a:lnTo>
                  <a:lnTo>
                    <a:pt x="0" y="349624"/>
                  </a:lnTo>
                  <a:lnTo>
                    <a:pt x="394448" y="573741"/>
                  </a:lnTo>
                  <a:lnTo>
                    <a:pt x="385483" y="331694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283968" y="1419622"/>
              <a:ext cx="10475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Met</a:t>
              </a:r>
              <a:endParaRPr lang="es-ES" sz="4000" dirty="0"/>
            </a:p>
          </p:txBody>
        </p:sp>
      </p:grp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4" name="33 Forma libre"/>
          <p:cNvSpPr/>
          <p:nvPr/>
        </p:nvSpPr>
        <p:spPr>
          <a:xfrm>
            <a:off x="4932040" y="3147814"/>
            <a:ext cx="1891006" cy="1961856"/>
          </a:xfrm>
          <a:custGeom>
            <a:avLst/>
            <a:gdLst>
              <a:gd name="connsiteX0" fmla="*/ 0 w 1739153"/>
              <a:gd name="connsiteY0" fmla="*/ 0 h 1568824"/>
              <a:gd name="connsiteX1" fmla="*/ 1129553 w 1739153"/>
              <a:gd name="connsiteY1" fmla="*/ 8965 h 1568824"/>
              <a:gd name="connsiteX2" fmla="*/ 1120588 w 1739153"/>
              <a:gd name="connsiteY2" fmla="*/ 161365 h 1568824"/>
              <a:gd name="connsiteX3" fmla="*/ 1039906 w 1739153"/>
              <a:gd name="connsiteY3" fmla="*/ 313765 h 1568824"/>
              <a:gd name="connsiteX4" fmla="*/ 1039906 w 1739153"/>
              <a:gd name="connsiteY4" fmla="*/ 672353 h 1568824"/>
              <a:gd name="connsiteX5" fmla="*/ 1165412 w 1739153"/>
              <a:gd name="connsiteY5" fmla="*/ 681318 h 1568824"/>
              <a:gd name="connsiteX6" fmla="*/ 1129553 w 1739153"/>
              <a:gd name="connsiteY6" fmla="*/ 905435 h 1568824"/>
              <a:gd name="connsiteX7" fmla="*/ 1156447 w 1739153"/>
              <a:gd name="connsiteY7" fmla="*/ 1264024 h 1568824"/>
              <a:gd name="connsiteX8" fmla="*/ 1497106 w 1739153"/>
              <a:gd name="connsiteY8" fmla="*/ 1264024 h 1568824"/>
              <a:gd name="connsiteX9" fmla="*/ 1470212 w 1739153"/>
              <a:gd name="connsiteY9" fmla="*/ 98612 h 1568824"/>
              <a:gd name="connsiteX10" fmla="*/ 1721224 w 1739153"/>
              <a:gd name="connsiteY10" fmla="*/ 457200 h 1568824"/>
              <a:gd name="connsiteX11" fmla="*/ 1739153 w 1739153"/>
              <a:gd name="connsiteY11" fmla="*/ 1479177 h 1568824"/>
              <a:gd name="connsiteX12" fmla="*/ 1532965 w 1739153"/>
              <a:gd name="connsiteY12" fmla="*/ 1380565 h 1568824"/>
              <a:gd name="connsiteX13" fmla="*/ 1048871 w 1739153"/>
              <a:gd name="connsiteY13" fmla="*/ 1380565 h 1568824"/>
              <a:gd name="connsiteX14" fmla="*/ 322729 w 1739153"/>
              <a:gd name="connsiteY14" fmla="*/ 1389530 h 1568824"/>
              <a:gd name="connsiteX15" fmla="*/ 322729 w 1739153"/>
              <a:gd name="connsiteY15" fmla="*/ 304800 h 1568824"/>
              <a:gd name="connsiteX16" fmla="*/ 0 w 1739153"/>
              <a:gd name="connsiteY16" fmla="*/ 0 h 156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39153" h="1568824">
                <a:moveTo>
                  <a:pt x="0" y="0"/>
                </a:moveTo>
                <a:lnTo>
                  <a:pt x="1129553" y="8965"/>
                </a:lnTo>
                <a:lnTo>
                  <a:pt x="1120588" y="161365"/>
                </a:lnTo>
                <a:lnTo>
                  <a:pt x="1039906" y="313765"/>
                </a:lnTo>
                <a:lnTo>
                  <a:pt x="1039906" y="672353"/>
                </a:lnTo>
                <a:lnTo>
                  <a:pt x="1165412" y="681318"/>
                </a:lnTo>
                <a:lnTo>
                  <a:pt x="1129553" y="905435"/>
                </a:lnTo>
                <a:lnTo>
                  <a:pt x="1156447" y="1264024"/>
                </a:lnTo>
                <a:lnTo>
                  <a:pt x="1497106" y="1264024"/>
                </a:lnTo>
                <a:lnTo>
                  <a:pt x="1470212" y="98612"/>
                </a:lnTo>
                <a:cubicBezTo>
                  <a:pt x="1553883" y="218141"/>
                  <a:pt x="1677895" y="231588"/>
                  <a:pt x="1721224" y="457200"/>
                </a:cubicBezTo>
                <a:lnTo>
                  <a:pt x="1739153" y="1479177"/>
                </a:lnTo>
                <a:lnTo>
                  <a:pt x="1532965" y="1380565"/>
                </a:lnTo>
                <a:lnTo>
                  <a:pt x="1048871" y="1380565"/>
                </a:lnTo>
                <a:cubicBezTo>
                  <a:pt x="806824" y="1383553"/>
                  <a:pt x="443753" y="1568824"/>
                  <a:pt x="322729" y="1389530"/>
                </a:cubicBezTo>
                <a:lnTo>
                  <a:pt x="322729" y="304800"/>
                </a:lnTo>
                <a:lnTo>
                  <a:pt x="0" y="0"/>
                </a:lnTo>
                <a:close/>
              </a:path>
            </a:pathLst>
          </a:custGeom>
          <a:solidFill>
            <a:srgbClr val="00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29 Grupo"/>
          <p:cNvGrpSpPr/>
          <p:nvPr/>
        </p:nvGrpSpPr>
        <p:grpSpPr>
          <a:xfrm>
            <a:off x="6084168" y="269082"/>
            <a:ext cx="1296807" cy="2366257"/>
            <a:chOff x="6174160" y="1059949"/>
            <a:chExt cx="1296807" cy="2366257"/>
          </a:xfrm>
        </p:grpSpPr>
        <p:sp>
          <p:nvSpPr>
            <p:cNvPr id="26" name="25 Rectángulo"/>
            <p:cNvSpPr/>
            <p:nvPr/>
          </p:nvSpPr>
          <p:spPr>
            <a:xfrm rot="16200000">
              <a:off x="6027862" y="1282977"/>
              <a:ext cx="579873" cy="133818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7" name="26 Rectángulo"/>
            <p:cNvSpPr/>
            <p:nvPr/>
          </p:nvSpPr>
          <p:spPr>
            <a:xfrm rot="16200000">
              <a:off x="6437137" y="1282979"/>
              <a:ext cx="579873" cy="133818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8" name="27 Rectángulo"/>
            <p:cNvSpPr/>
            <p:nvPr/>
          </p:nvSpPr>
          <p:spPr>
            <a:xfrm rot="16200000">
              <a:off x="6871596" y="1282979"/>
              <a:ext cx="579873" cy="13381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9" name="28 Rectángulo"/>
            <p:cNvSpPr/>
            <p:nvPr/>
          </p:nvSpPr>
          <p:spPr>
            <a:xfrm flipV="1">
              <a:off x="6174160" y="1474127"/>
              <a:ext cx="1248966" cy="165698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5" name="34 Forma libre"/>
            <p:cNvSpPr/>
            <p:nvPr/>
          </p:nvSpPr>
          <p:spPr>
            <a:xfrm>
              <a:off x="7200823" y="1527878"/>
              <a:ext cx="270144" cy="1898328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39" name="38 Forma libre"/>
          <p:cNvSpPr/>
          <p:nvPr/>
        </p:nvSpPr>
        <p:spPr>
          <a:xfrm>
            <a:off x="6708414" y="3549518"/>
            <a:ext cx="1319970" cy="1366254"/>
          </a:xfrm>
          <a:custGeom>
            <a:avLst/>
            <a:gdLst>
              <a:gd name="connsiteX0" fmla="*/ 0 w 1065305"/>
              <a:gd name="connsiteY0" fmla="*/ 0 h 1102659"/>
              <a:gd name="connsiteX1" fmla="*/ 98611 w 1065305"/>
              <a:gd name="connsiteY1" fmla="*/ 116541 h 1102659"/>
              <a:gd name="connsiteX2" fmla="*/ 349623 w 1065305"/>
              <a:gd name="connsiteY2" fmla="*/ 134470 h 1102659"/>
              <a:gd name="connsiteX3" fmla="*/ 824753 w 1065305"/>
              <a:gd name="connsiteY3" fmla="*/ 134470 h 1102659"/>
              <a:gd name="connsiteX4" fmla="*/ 995082 w 1065305"/>
              <a:gd name="connsiteY4" fmla="*/ 412376 h 1102659"/>
              <a:gd name="connsiteX5" fmla="*/ 995082 w 1065305"/>
              <a:gd name="connsiteY5" fmla="*/ 1093694 h 1102659"/>
              <a:gd name="connsiteX6" fmla="*/ 681317 w 1065305"/>
              <a:gd name="connsiteY6" fmla="*/ 1102659 h 1102659"/>
              <a:gd name="connsiteX7" fmla="*/ 663388 w 1065305"/>
              <a:gd name="connsiteY7" fmla="*/ 744070 h 1102659"/>
              <a:gd name="connsiteX8" fmla="*/ 439270 w 1065305"/>
              <a:gd name="connsiteY8" fmla="*/ 636494 h 1102659"/>
              <a:gd name="connsiteX9" fmla="*/ 439270 w 1065305"/>
              <a:gd name="connsiteY9" fmla="*/ 914400 h 1102659"/>
              <a:gd name="connsiteX10" fmla="*/ 8964 w 1065305"/>
              <a:gd name="connsiteY10" fmla="*/ 905435 h 11026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065305" h="1102659">
                <a:moveTo>
                  <a:pt x="0" y="0"/>
                </a:moveTo>
                <a:cubicBezTo>
                  <a:pt x="20170" y="47064"/>
                  <a:pt x="40341" y="94129"/>
                  <a:pt x="98611" y="116541"/>
                </a:cubicBezTo>
                <a:cubicBezTo>
                  <a:pt x="156881" y="138953"/>
                  <a:pt x="228599" y="131482"/>
                  <a:pt x="349623" y="134470"/>
                </a:cubicBezTo>
                <a:cubicBezTo>
                  <a:pt x="470647" y="137458"/>
                  <a:pt x="647700" y="135964"/>
                  <a:pt x="824753" y="134470"/>
                </a:cubicBezTo>
                <a:cubicBezTo>
                  <a:pt x="881529" y="227105"/>
                  <a:pt x="966694" y="254000"/>
                  <a:pt x="995082" y="412376"/>
                </a:cubicBezTo>
                <a:cubicBezTo>
                  <a:pt x="995082" y="639482"/>
                  <a:pt x="1065305" y="972670"/>
                  <a:pt x="995082" y="1093694"/>
                </a:cubicBezTo>
                <a:lnTo>
                  <a:pt x="681317" y="1102659"/>
                </a:lnTo>
                <a:lnTo>
                  <a:pt x="663388" y="744070"/>
                </a:lnTo>
                <a:lnTo>
                  <a:pt x="439270" y="636494"/>
                </a:lnTo>
                <a:lnTo>
                  <a:pt x="439270" y="914400"/>
                </a:lnTo>
                <a:cubicBezTo>
                  <a:pt x="367552" y="959224"/>
                  <a:pt x="188258" y="932329"/>
                  <a:pt x="8964" y="905435"/>
                </a:cubicBezTo>
              </a:path>
            </a:pathLst>
          </a:custGeom>
          <a:solidFill>
            <a:srgbClr val="00CC99"/>
          </a:solidFill>
          <a:ln>
            <a:solidFill>
              <a:srgbClr val="00CC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>
              <a:solidFill>
                <a:srgbClr val="00FF99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5076056" y="3813526"/>
            <a:ext cx="508438" cy="624553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39 Pentágono"/>
          <p:cNvSpPr/>
          <p:nvPr/>
        </p:nvSpPr>
        <p:spPr>
          <a:xfrm flipH="1">
            <a:off x="4492237" y="1275606"/>
            <a:ext cx="1159883" cy="600485"/>
          </a:xfrm>
          <a:prstGeom prst="homePlate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dirty="0" smtClean="0">
                <a:solidFill>
                  <a:schemeClr val="tx1"/>
                </a:solidFill>
              </a:rPr>
              <a:t>AMP</a:t>
            </a:r>
          </a:p>
        </p:txBody>
      </p:sp>
      <p:grpSp>
        <p:nvGrpSpPr>
          <p:cNvPr id="5" name="29 Grupo"/>
          <p:cNvGrpSpPr/>
          <p:nvPr/>
        </p:nvGrpSpPr>
        <p:grpSpPr>
          <a:xfrm rot="2709696">
            <a:off x="7166683" y="2182597"/>
            <a:ext cx="1432901" cy="1211942"/>
            <a:chOff x="4075203" y="915566"/>
            <a:chExt cx="1432901" cy="1211942"/>
          </a:xfrm>
        </p:grpSpPr>
        <p:sp>
          <p:nvSpPr>
            <p:cNvPr id="23" name="22 Forma libre"/>
            <p:cNvSpPr/>
            <p:nvPr/>
          </p:nvSpPr>
          <p:spPr>
            <a:xfrm>
              <a:off x="4075203" y="915566"/>
              <a:ext cx="1432901" cy="1121883"/>
            </a:xfrm>
            <a:custGeom>
              <a:avLst/>
              <a:gdLst>
                <a:gd name="connsiteX0" fmla="*/ 376518 w 1156448"/>
                <a:gd name="connsiteY0" fmla="*/ 412377 h 905435"/>
                <a:gd name="connsiteX1" fmla="*/ 376518 w 1156448"/>
                <a:gd name="connsiteY1" fmla="*/ 259977 h 905435"/>
                <a:gd name="connsiteX2" fmla="*/ 484095 w 1156448"/>
                <a:gd name="connsiteY2" fmla="*/ 259977 h 905435"/>
                <a:gd name="connsiteX3" fmla="*/ 753036 w 1156448"/>
                <a:gd name="connsiteY3" fmla="*/ 268941 h 905435"/>
                <a:gd name="connsiteX4" fmla="*/ 753036 w 1156448"/>
                <a:gd name="connsiteY4" fmla="*/ 0 h 905435"/>
                <a:gd name="connsiteX5" fmla="*/ 878542 w 1156448"/>
                <a:gd name="connsiteY5" fmla="*/ 71718 h 905435"/>
                <a:gd name="connsiteX6" fmla="*/ 896471 w 1156448"/>
                <a:gd name="connsiteY6" fmla="*/ 394447 h 905435"/>
                <a:gd name="connsiteX7" fmla="*/ 914400 w 1156448"/>
                <a:gd name="connsiteY7" fmla="*/ 457200 h 905435"/>
                <a:gd name="connsiteX8" fmla="*/ 1156448 w 1156448"/>
                <a:gd name="connsiteY8" fmla="*/ 457200 h 905435"/>
                <a:gd name="connsiteX9" fmla="*/ 1156448 w 1156448"/>
                <a:gd name="connsiteY9" fmla="*/ 905435 h 905435"/>
                <a:gd name="connsiteX10" fmla="*/ 26895 w 1156448"/>
                <a:gd name="connsiteY10" fmla="*/ 896471 h 905435"/>
                <a:gd name="connsiteX11" fmla="*/ 0 w 1156448"/>
                <a:gd name="connsiteY11" fmla="*/ 349624 h 905435"/>
                <a:gd name="connsiteX12" fmla="*/ 394448 w 1156448"/>
                <a:gd name="connsiteY12" fmla="*/ 573741 h 905435"/>
                <a:gd name="connsiteX13" fmla="*/ 385483 w 1156448"/>
                <a:gd name="connsiteY13" fmla="*/ 331694 h 9054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156448" h="905435">
                  <a:moveTo>
                    <a:pt x="376518" y="412377"/>
                  </a:moveTo>
                  <a:cubicBezTo>
                    <a:pt x="367553" y="348877"/>
                    <a:pt x="358588" y="285377"/>
                    <a:pt x="376518" y="259977"/>
                  </a:cubicBezTo>
                  <a:lnTo>
                    <a:pt x="484095" y="259977"/>
                  </a:lnTo>
                  <a:lnTo>
                    <a:pt x="753036" y="268941"/>
                  </a:lnTo>
                  <a:lnTo>
                    <a:pt x="753036" y="0"/>
                  </a:lnTo>
                  <a:lnTo>
                    <a:pt x="878542" y="71718"/>
                  </a:lnTo>
                  <a:lnTo>
                    <a:pt x="896471" y="394447"/>
                  </a:lnTo>
                  <a:lnTo>
                    <a:pt x="914400" y="457200"/>
                  </a:lnTo>
                  <a:lnTo>
                    <a:pt x="1156448" y="457200"/>
                  </a:lnTo>
                  <a:lnTo>
                    <a:pt x="1156448" y="905435"/>
                  </a:lnTo>
                  <a:lnTo>
                    <a:pt x="26895" y="896471"/>
                  </a:lnTo>
                  <a:lnTo>
                    <a:pt x="0" y="349624"/>
                  </a:lnTo>
                  <a:lnTo>
                    <a:pt x="394448" y="573741"/>
                  </a:lnTo>
                  <a:lnTo>
                    <a:pt x="385483" y="331694"/>
                  </a:lnTo>
                </a:path>
              </a:pathLst>
            </a:custGeom>
            <a:solidFill>
              <a:srgbClr val="FF0066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4283968" y="1419622"/>
              <a:ext cx="1047531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4000" dirty="0" smtClean="0"/>
                <a:t>Met</a:t>
              </a:r>
              <a:endParaRPr lang="es-ES" sz="4000" dirty="0"/>
            </a:p>
          </p:txBody>
        </p:sp>
      </p:grpSp>
      <p:sp>
        <p:nvSpPr>
          <p:cNvPr id="30" name="29 Rectángulo"/>
          <p:cNvSpPr/>
          <p:nvPr/>
        </p:nvSpPr>
        <p:spPr>
          <a:xfrm rot="2556509">
            <a:off x="4911105" y="2142031"/>
            <a:ext cx="36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6" name="35 Rectángulo"/>
          <p:cNvSpPr/>
          <p:nvPr/>
        </p:nvSpPr>
        <p:spPr>
          <a:xfrm rot="2556509">
            <a:off x="5366416" y="2142031"/>
            <a:ext cx="36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37 CuadroTexto"/>
          <p:cNvSpPr txBox="1"/>
          <p:nvPr/>
        </p:nvSpPr>
        <p:spPr>
          <a:xfrm>
            <a:off x="4860032" y="2067694"/>
            <a:ext cx="1224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P    P</a:t>
            </a:r>
            <a:endParaRPr lang="es-ES"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94 Rectángulo"/>
          <p:cNvSpPr/>
          <p:nvPr/>
        </p:nvSpPr>
        <p:spPr>
          <a:xfrm rot="5400000" flipV="1">
            <a:off x="7995540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8325852" y="2175684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7" name="96 Rectángulo"/>
          <p:cNvSpPr/>
          <p:nvPr/>
        </p:nvSpPr>
        <p:spPr>
          <a:xfrm rot="5400000" flipV="1">
            <a:off x="8676490" y="2175684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5965984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296296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646934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6084056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7409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304408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655046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9216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94176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327207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62271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30598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949872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4280184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63082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40679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957985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2882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638935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5076057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5" name="24 Grupo"/>
          <p:cNvGrpSpPr/>
          <p:nvPr/>
        </p:nvGrpSpPr>
        <p:grpSpPr>
          <a:xfrm>
            <a:off x="6027072" y="987574"/>
            <a:ext cx="2793400" cy="2742366"/>
            <a:chOff x="6027072" y="987574"/>
            <a:chExt cx="2793400" cy="2742366"/>
          </a:xfrm>
        </p:grpSpPr>
        <p:grpSp>
          <p:nvGrpSpPr>
            <p:cNvPr id="18" name="17 Grupo"/>
            <p:cNvGrpSpPr/>
            <p:nvPr/>
          </p:nvGrpSpPr>
          <p:grpSpPr>
            <a:xfrm flipV="1">
              <a:off x="6027072" y="987574"/>
              <a:ext cx="2793400" cy="2504432"/>
              <a:chOff x="3074744" y="2371574"/>
              <a:chExt cx="2793400" cy="2504432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3074744" y="2371574"/>
                <a:ext cx="2793400" cy="2504432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6" name="65 Elipse"/>
              <p:cNvSpPr/>
              <p:nvPr/>
            </p:nvSpPr>
            <p:spPr>
              <a:xfrm>
                <a:off x="3851920" y="3266573"/>
                <a:ext cx="385297" cy="385297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7" name="66 Elipse"/>
              <p:cNvSpPr/>
              <p:nvPr/>
            </p:nvSpPr>
            <p:spPr>
              <a:xfrm>
                <a:off x="4718837" y="3266573"/>
                <a:ext cx="385297" cy="385297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8" name="67 Forma libre"/>
              <p:cNvSpPr/>
              <p:nvPr/>
            </p:nvSpPr>
            <p:spPr>
              <a:xfrm rot="5703511">
                <a:off x="4019644" y="4164056"/>
                <a:ext cx="932329" cy="322730"/>
              </a:xfrm>
              <a:custGeom>
                <a:avLst/>
                <a:gdLst>
                  <a:gd name="connsiteX0" fmla="*/ 0 w 932329"/>
                  <a:gd name="connsiteY0" fmla="*/ 53789 h 322730"/>
                  <a:gd name="connsiteX1" fmla="*/ 62753 w 932329"/>
                  <a:gd name="connsiteY1" fmla="*/ 322730 h 322730"/>
                  <a:gd name="connsiteX2" fmla="*/ 233082 w 932329"/>
                  <a:gd name="connsiteY2" fmla="*/ 0 h 322730"/>
                  <a:gd name="connsiteX3" fmla="*/ 259976 w 932329"/>
                  <a:gd name="connsiteY3" fmla="*/ 277906 h 322730"/>
                  <a:gd name="connsiteX4" fmla="*/ 412376 w 932329"/>
                  <a:gd name="connsiteY4" fmla="*/ 98612 h 322730"/>
                  <a:gd name="connsiteX5" fmla="*/ 206188 w 932329"/>
                  <a:gd name="connsiteY5" fmla="*/ 71718 h 322730"/>
                  <a:gd name="connsiteX6" fmla="*/ 493059 w 932329"/>
                  <a:gd name="connsiteY6" fmla="*/ 313765 h 322730"/>
                  <a:gd name="connsiteX7" fmla="*/ 770965 w 932329"/>
                  <a:gd name="connsiteY7" fmla="*/ 98612 h 322730"/>
                  <a:gd name="connsiteX8" fmla="*/ 842682 w 932329"/>
                  <a:gd name="connsiteY8" fmla="*/ 35859 h 322730"/>
                  <a:gd name="connsiteX9" fmla="*/ 609600 w 932329"/>
                  <a:gd name="connsiteY9" fmla="*/ 80683 h 322730"/>
                  <a:gd name="connsiteX10" fmla="*/ 887506 w 932329"/>
                  <a:gd name="connsiteY10" fmla="*/ 259977 h 322730"/>
                  <a:gd name="connsiteX11" fmla="*/ 932329 w 932329"/>
                  <a:gd name="connsiteY11" fmla="*/ 233083 h 322730"/>
                  <a:gd name="connsiteX12" fmla="*/ 923365 w 932329"/>
                  <a:gd name="connsiteY12" fmla="*/ 71718 h 322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32329" h="322730">
                    <a:moveTo>
                      <a:pt x="0" y="53789"/>
                    </a:moveTo>
                    <a:lnTo>
                      <a:pt x="62753" y="322730"/>
                    </a:lnTo>
                    <a:lnTo>
                      <a:pt x="233082" y="0"/>
                    </a:lnTo>
                    <a:lnTo>
                      <a:pt x="259976" y="277906"/>
                    </a:lnTo>
                    <a:lnTo>
                      <a:pt x="412376" y="98612"/>
                    </a:lnTo>
                    <a:lnTo>
                      <a:pt x="206188" y="71718"/>
                    </a:lnTo>
                    <a:lnTo>
                      <a:pt x="493059" y="313765"/>
                    </a:lnTo>
                    <a:lnTo>
                      <a:pt x="770965" y="98612"/>
                    </a:lnTo>
                    <a:lnTo>
                      <a:pt x="842682" y="35859"/>
                    </a:lnTo>
                    <a:lnTo>
                      <a:pt x="609600" y="80683"/>
                    </a:lnTo>
                    <a:lnTo>
                      <a:pt x="887506" y="259977"/>
                    </a:lnTo>
                    <a:lnTo>
                      <a:pt x="932329" y="233083"/>
                    </a:lnTo>
                    <a:lnTo>
                      <a:pt x="923365" y="71718"/>
                    </a:lnTo>
                  </a:path>
                </a:pathLst>
              </a:cu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1" name="20 Forma libre"/>
            <p:cNvSpPr/>
            <p:nvPr/>
          </p:nvSpPr>
          <p:spPr>
            <a:xfrm>
              <a:off x="6436659" y="3003798"/>
              <a:ext cx="457200" cy="726142"/>
            </a:xfrm>
            <a:custGeom>
              <a:avLst/>
              <a:gdLst>
                <a:gd name="connsiteX0" fmla="*/ 0 w 457200"/>
                <a:gd name="connsiteY0" fmla="*/ 80683 h 726142"/>
                <a:gd name="connsiteX1" fmla="*/ 17929 w 457200"/>
                <a:gd name="connsiteY1" fmla="*/ 573742 h 726142"/>
                <a:gd name="connsiteX2" fmla="*/ 206188 w 457200"/>
                <a:gd name="connsiteY2" fmla="*/ 726142 h 726142"/>
                <a:gd name="connsiteX3" fmla="*/ 179294 w 457200"/>
                <a:gd name="connsiteY3" fmla="*/ 528918 h 726142"/>
                <a:gd name="connsiteX4" fmla="*/ 304800 w 457200"/>
                <a:gd name="connsiteY4" fmla="*/ 439271 h 726142"/>
                <a:gd name="connsiteX5" fmla="*/ 313765 w 457200"/>
                <a:gd name="connsiteY5" fmla="*/ 609600 h 726142"/>
                <a:gd name="connsiteX6" fmla="*/ 457200 w 457200"/>
                <a:gd name="connsiteY6" fmla="*/ 502024 h 726142"/>
                <a:gd name="connsiteX7" fmla="*/ 439270 w 457200"/>
                <a:gd name="connsiteY7" fmla="*/ 322730 h 726142"/>
                <a:gd name="connsiteX8" fmla="*/ 62753 w 457200"/>
                <a:gd name="connsiteY8" fmla="*/ 0 h 726142"/>
                <a:gd name="connsiteX9" fmla="*/ 26894 w 457200"/>
                <a:gd name="connsiteY9" fmla="*/ 170330 h 726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" h="726142">
                  <a:moveTo>
                    <a:pt x="0" y="80683"/>
                  </a:moveTo>
                  <a:lnTo>
                    <a:pt x="17929" y="573742"/>
                  </a:lnTo>
                  <a:lnTo>
                    <a:pt x="206188" y="726142"/>
                  </a:lnTo>
                  <a:lnTo>
                    <a:pt x="179294" y="528918"/>
                  </a:lnTo>
                  <a:lnTo>
                    <a:pt x="304800" y="439271"/>
                  </a:lnTo>
                  <a:lnTo>
                    <a:pt x="313765" y="609600"/>
                  </a:lnTo>
                  <a:lnTo>
                    <a:pt x="457200" y="502024"/>
                  </a:lnTo>
                  <a:lnTo>
                    <a:pt x="439270" y="322730"/>
                  </a:lnTo>
                  <a:lnTo>
                    <a:pt x="62753" y="0"/>
                  </a:lnTo>
                  <a:cubicBezTo>
                    <a:pt x="50800" y="56777"/>
                    <a:pt x="17929" y="140448"/>
                    <a:pt x="26894" y="170330"/>
                  </a:cubicBezTo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21 Forma libre"/>
            <p:cNvSpPr/>
            <p:nvPr/>
          </p:nvSpPr>
          <p:spPr>
            <a:xfrm flipH="1">
              <a:off x="7956376" y="3003798"/>
              <a:ext cx="457200" cy="726142"/>
            </a:xfrm>
            <a:custGeom>
              <a:avLst/>
              <a:gdLst>
                <a:gd name="connsiteX0" fmla="*/ 0 w 457200"/>
                <a:gd name="connsiteY0" fmla="*/ 80683 h 726142"/>
                <a:gd name="connsiteX1" fmla="*/ 17929 w 457200"/>
                <a:gd name="connsiteY1" fmla="*/ 573742 h 726142"/>
                <a:gd name="connsiteX2" fmla="*/ 206188 w 457200"/>
                <a:gd name="connsiteY2" fmla="*/ 726142 h 726142"/>
                <a:gd name="connsiteX3" fmla="*/ 179294 w 457200"/>
                <a:gd name="connsiteY3" fmla="*/ 528918 h 726142"/>
                <a:gd name="connsiteX4" fmla="*/ 304800 w 457200"/>
                <a:gd name="connsiteY4" fmla="*/ 439271 h 726142"/>
                <a:gd name="connsiteX5" fmla="*/ 313765 w 457200"/>
                <a:gd name="connsiteY5" fmla="*/ 609600 h 726142"/>
                <a:gd name="connsiteX6" fmla="*/ 457200 w 457200"/>
                <a:gd name="connsiteY6" fmla="*/ 502024 h 726142"/>
                <a:gd name="connsiteX7" fmla="*/ 439270 w 457200"/>
                <a:gd name="connsiteY7" fmla="*/ 322730 h 726142"/>
                <a:gd name="connsiteX8" fmla="*/ 62753 w 457200"/>
                <a:gd name="connsiteY8" fmla="*/ 0 h 726142"/>
                <a:gd name="connsiteX9" fmla="*/ 26894 w 457200"/>
                <a:gd name="connsiteY9" fmla="*/ 170330 h 726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" h="726142">
                  <a:moveTo>
                    <a:pt x="0" y="80683"/>
                  </a:moveTo>
                  <a:lnTo>
                    <a:pt x="17929" y="573742"/>
                  </a:lnTo>
                  <a:lnTo>
                    <a:pt x="206188" y="726142"/>
                  </a:lnTo>
                  <a:lnTo>
                    <a:pt x="179294" y="528918"/>
                  </a:lnTo>
                  <a:lnTo>
                    <a:pt x="304800" y="439271"/>
                  </a:lnTo>
                  <a:lnTo>
                    <a:pt x="313765" y="609600"/>
                  </a:lnTo>
                  <a:lnTo>
                    <a:pt x="457200" y="502024"/>
                  </a:lnTo>
                  <a:lnTo>
                    <a:pt x="439270" y="322730"/>
                  </a:lnTo>
                  <a:lnTo>
                    <a:pt x="62753" y="0"/>
                  </a:lnTo>
                  <a:cubicBezTo>
                    <a:pt x="50800" y="56777"/>
                    <a:pt x="17929" y="140448"/>
                    <a:pt x="26894" y="170330"/>
                  </a:cubicBezTo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26" name="25 Grupo"/>
          <p:cNvGrpSpPr/>
          <p:nvPr/>
        </p:nvGrpSpPr>
        <p:grpSpPr>
          <a:xfrm>
            <a:off x="3460041" y="1534617"/>
            <a:ext cx="2022807" cy="1746216"/>
            <a:chOff x="3460041" y="1534617"/>
            <a:chExt cx="2022807" cy="1746216"/>
          </a:xfrm>
        </p:grpSpPr>
        <p:sp>
          <p:nvSpPr>
            <p:cNvPr id="33" name="32 Elipse"/>
            <p:cNvSpPr/>
            <p:nvPr/>
          </p:nvSpPr>
          <p:spPr>
            <a:xfrm>
              <a:off x="3460041" y="1534617"/>
              <a:ext cx="2022807" cy="1541189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8" name="77 Elipse"/>
            <p:cNvSpPr/>
            <p:nvPr/>
          </p:nvSpPr>
          <p:spPr>
            <a:xfrm>
              <a:off x="3845337" y="2305212"/>
              <a:ext cx="385297" cy="38529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4712254" y="2305212"/>
              <a:ext cx="385297" cy="385297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4" name="23 Forma libre"/>
            <p:cNvSpPr/>
            <p:nvPr/>
          </p:nvSpPr>
          <p:spPr>
            <a:xfrm>
              <a:off x="3910645" y="2787774"/>
              <a:ext cx="1165411" cy="493059"/>
            </a:xfrm>
            <a:custGeom>
              <a:avLst/>
              <a:gdLst>
                <a:gd name="connsiteX0" fmla="*/ 0 w 1165411"/>
                <a:gd name="connsiteY0" fmla="*/ 0 h 493059"/>
                <a:gd name="connsiteX1" fmla="*/ 0 w 1165411"/>
                <a:gd name="connsiteY1" fmla="*/ 224118 h 493059"/>
                <a:gd name="connsiteX2" fmla="*/ 107576 w 1165411"/>
                <a:gd name="connsiteY2" fmla="*/ 403412 h 493059"/>
                <a:gd name="connsiteX3" fmla="*/ 107576 w 1165411"/>
                <a:gd name="connsiteY3" fmla="*/ 242047 h 493059"/>
                <a:gd name="connsiteX4" fmla="*/ 62753 w 1165411"/>
                <a:gd name="connsiteY4" fmla="*/ 188259 h 493059"/>
                <a:gd name="connsiteX5" fmla="*/ 71717 w 1165411"/>
                <a:gd name="connsiteY5" fmla="*/ 26894 h 493059"/>
                <a:gd name="connsiteX6" fmla="*/ 1066800 w 1165411"/>
                <a:gd name="connsiteY6" fmla="*/ 62753 h 493059"/>
                <a:gd name="connsiteX7" fmla="*/ 1066800 w 1165411"/>
                <a:gd name="connsiteY7" fmla="*/ 251012 h 493059"/>
                <a:gd name="connsiteX8" fmla="*/ 1021976 w 1165411"/>
                <a:gd name="connsiteY8" fmla="*/ 349623 h 493059"/>
                <a:gd name="connsiteX9" fmla="*/ 1021976 w 1165411"/>
                <a:gd name="connsiteY9" fmla="*/ 493059 h 493059"/>
                <a:gd name="connsiteX10" fmla="*/ 1066800 w 1165411"/>
                <a:gd name="connsiteY10" fmla="*/ 394447 h 493059"/>
                <a:gd name="connsiteX11" fmla="*/ 1102659 w 1165411"/>
                <a:gd name="connsiteY11" fmla="*/ 475129 h 493059"/>
                <a:gd name="connsiteX12" fmla="*/ 1156447 w 1165411"/>
                <a:gd name="connsiteY12" fmla="*/ 277906 h 493059"/>
                <a:gd name="connsiteX13" fmla="*/ 1165411 w 1165411"/>
                <a:gd name="connsiteY13" fmla="*/ 0 h 493059"/>
                <a:gd name="connsiteX14" fmla="*/ 0 w 1165411"/>
                <a:gd name="connsiteY14" fmla="*/ 0 h 49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65411" h="493059">
                  <a:moveTo>
                    <a:pt x="0" y="0"/>
                  </a:moveTo>
                  <a:lnTo>
                    <a:pt x="0" y="224118"/>
                  </a:lnTo>
                  <a:lnTo>
                    <a:pt x="107576" y="403412"/>
                  </a:lnTo>
                  <a:lnTo>
                    <a:pt x="107576" y="242047"/>
                  </a:lnTo>
                  <a:lnTo>
                    <a:pt x="62753" y="188259"/>
                  </a:lnTo>
                  <a:lnTo>
                    <a:pt x="71717" y="26894"/>
                  </a:lnTo>
                  <a:lnTo>
                    <a:pt x="1066800" y="62753"/>
                  </a:lnTo>
                  <a:lnTo>
                    <a:pt x="1066800" y="251012"/>
                  </a:lnTo>
                  <a:lnTo>
                    <a:pt x="1021976" y="349623"/>
                  </a:lnTo>
                  <a:lnTo>
                    <a:pt x="1021976" y="493059"/>
                  </a:lnTo>
                  <a:lnTo>
                    <a:pt x="1066800" y="394447"/>
                  </a:lnTo>
                  <a:lnTo>
                    <a:pt x="1102659" y="475129"/>
                  </a:lnTo>
                  <a:lnTo>
                    <a:pt x="1156447" y="277906"/>
                  </a:lnTo>
                  <a:lnTo>
                    <a:pt x="11654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94 Rectángulo"/>
          <p:cNvSpPr/>
          <p:nvPr/>
        </p:nvSpPr>
        <p:spPr>
          <a:xfrm rot="5400000" flipV="1">
            <a:off x="7995540" y="167162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6" name="95 Rectángulo"/>
          <p:cNvSpPr/>
          <p:nvPr/>
        </p:nvSpPr>
        <p:spPr>
          <a:xfrm rot="5400000" flipV="1">
            <a:off x="8325852" y="1671628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7" name="96 Rectángulo"/>
          <p:cNvSpPr/>
          <p:nvPr/>
        </p:nvSpPr>
        <p:spPr>
          <a:xfrm rot="5400000" flipV="1">
            <a:off x="8676490" y="1671628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29" name="28 Rectángulo"/>
          <p:cNvSpPr/>
          <p:nvPr/>
        </p:nvSpPr>
        <p:spPr>
          <a:xfrm rot="5400000" flipV="1">
            <a:off x="6296296" y="1671629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Rectángulo"/>
          <p:cNvSpPr/>
          <p:nvPr/>
        </p:nvSpPr>
        <p:spPr>
          <a:xfrm rot="5400000" flipV="1">
            <a:off x="6646934" y="167162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 rot="5400000" flipV="1">
            <a:off x="6974096" y="1671630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Rectángulo"/>
          <p:cNvSpPr/>
          <p:nvPr/>
        </p:nvSpPr>
        <p:spPr>
          <a:xfrm rot="5400000" flipV="1">
            <a:off x="7304408" y="1671629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Rectángulo"/>
          <p:cNvSpPr/>
          <p:nvPr/>
        </p:nvSpPr>
        <p:spPr>
          <a:xfrm rot="5400000" flipV="1">
            <a:off x="7655046" y="167162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34 Rectángulo"/>
          <p:cNvSpPr/>
          <p:nvPr/>
        </p:nvSpPr>
        <p:spPr>
          <a:xfrm>
            <a:off x="7092168" y="1491630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48 Rectángulo"/>
          <p:cNvSpPr/>
          <p:nvPr/>
        </p:nvSpPr>
        <p:spPr>
          <a:xfrm>
            <a:off x="8100281" y="1491630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CuadroTexto"/>
          <p:cNvSpPr txBox="1"/>
          <p:nvPr/>
        </p:nvSpPr>
        <p:spPr>
          <a:xfrm rot="2586040">
            <a:off x="3882355" y="3777910"/>
            <a:ext cx="8903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Met</a:t>
            </a:r>
            <a:endParaRPr lang="es-ES" sz="3200" dirty="0">
              <a:solidFill>
                <a:srgbClr val="FF0066"/>
              </a:solidFill>
            </a:endParaRPr>
          </a:p>
        </p:txBody>
      </p:sp>
      <p:sp>
        <p:nvSpPr>
          <p:cNvPr id="66" name="65 CuadroTexto"/>
          <p:cNvSpPr txBox="1"/>
          <p:nvPr/>
        </p:nvSpPr>
        <p:spPr>
          <a:xfrm rot="2586040">
            <a:off x="4948642" y="3754293"/>
            <a:ext cx="748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Pro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69" name="144 Grupo"/>
          <p:cNvGrpSpPr/>
          <p:nvPr/>
        </p:nvGrpSpPr>
        <p:grpSpPr>
          <a:xfrm>
            <a:off x="3059832" y="1995686"/>
            <a:ext cx="1008000" cy="467998"/>
            <a:chOff x="2771800" y="2859782"/>
            <a:chExt cx="1008000" cy="467998"/>
          </a:xfrm>
        </p:grpSpPr>
        <p:sp>
          <p:nvSpPr>
            <p:cNvPr id="77" name="76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8" name="77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0" name="79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70" name="144 Grupo"/>
          <p:cNvGrpSpPr/>
          <p:nvPr/>
        </p:nvGrpSpPr>
        <p:grpSpPr>
          <a:xfrm>
            <a:off x="4075597" y="1995686"/>
            <a:ext cx="1008000" cy="467998"/>
            <a:chOff x="2771800" y="2859782"/>
            <a:chExt cx="1008000" cy="467998"/>
          </a:xfrm>
        </p:grpSpPr>
        <p:sp>
          <p:nvSpPr>
            <p:cNvPr id="73" name="7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4" name="7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5" name="7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6" name="7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71" name="70 Forma libre"/>
          <p:cNvSpPr/>
          <p:nvPr/>
        </p:nvSpPr>
        <p:spPr>
          <a:xfrm>
            <a:off x="3779912" y="2423996"/>
            <a:ext cx="249517" cy="1299882"/>
          </a:xfrm>
          <a:custGeom>
            <a:avLst/>
            <a:gdLst>
              <a:gd name="connsiteX0" fmla="*/ 161365 w 249517"/>
              <a:gd name="connsiteY0" fmla="*/ 35859 h 1299882"/>
              <a:gd name="connsiteX1" fmla="*/ 161365 w 249517"/>
              <a:gd name="connsiteY1" fmla="*/ 322729 h 1299882"/>
              <a:gd name="connsiteX2" fmla="*/ 0 w 249517"/>
              <a:gd name="connsiteY2" fmla="*/ 331694 h 1299882"/>
              <a:gd name="connsiteX3" fmla="*/ 0 w 249517"/>
              <a:gd name="connsiteY3" fmla="*/ 627529 h 1299882"/>
              <a:gd name="connsiteX4" fmla="*/ 143435 w 249517"/>
              <a:gd name="connsiteY4" fmla="*/ 627529 h 1299882"/>
              <a:gd name="connsiteX5" fmla="*/ 143435 w 249517"/>
              <a:gd name="connsiteY5" fmla="*/ 1299882 h 1299882"/>
              <a:gd name="connsiteX6" fmla="*/ 224118 w 249517"/>
              <a:gd name="connsiteY6" fmla="*/ 1281953 h 1299882"/>
              <a:gd name="connsiteX7" fmla="*/ 233082 w 249517"/>
              <a:gd name="connsiteY7" fmla="*/ 0 h 12998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9517" h="1299882">
                <a:moveTo>
                  <a:pt x="161365" y="35859"/>
                </a:moveTo>
                <a:cubicBezTo>
                  <a:pt x="167341" y="148664"/>
                  <a:pt x="173318" y="261470"/>
                  <a:pt x="161365" y="322729"/>
                </a:cubicBezTo>
                <a:lnTo>
                  <a:pt x="0" y="331694"/>
                </a:lnTo>
                <a:lnTo>
                  <a:pt x="0" y="627529"/>
                </a:lnTo>
                <a:lnTo>
                  <a:pt x="143435" y="627529"/>
                </a:lnTo>
                <a:lnTo>
                  <a:pt x="143435" y="1299882"/>
                </a:lnTo>
                <a:lnTo>
                  <a:pt x="224118" y="1281953"/>
                </a:lnTo>
                <a:cubicBezTo>
                  <a:pt x="227106" y="854635"/>
                  <a:pt x="249517" y="203200"/>
                  <a:pt x="233082" y="0"/>
                </a:cubicBezTo>
              </a:path>
            </a:pathLst>
          </a:custGeom>
          <a:solidFill>
            <a:srgbClr val="FFFF00"/>
          </a:solidFill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2" name="71 Forma libre"/>
          <p:cNvSpPr/>
          <p:nvPr/>
        </p:nvSpPr>
        <p:spPr>
          <a:xfrm>
            <a:off x="4932040" y="2364650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1" name="80 Rectángulo"/>
          <p:cNvSpPr/>
          <p:nvPr/>
        </p:nvSpPr>
        <p:spPr>
          <a:xfrm rot="5400000" flipV="1">
            <a:off x="5965984" y="1671630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5638935" y="167162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3" name="82 Rectángulo"/>
          <p:cNvSpPr/>
          <p:nvPr/>
        </p:nvSpPr>
        <p:spPr>
          <a:xfrm rot="5400000" flipV="1">
            <a:off x="2941760" y="1671630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4" name="83 Rectángulo"/>
          <p:cNvSpPr/>
          <p:nvPr/>
        </p:nvSpPr>
        <p:spPr>
          <a:xfrm rot="5400000" flipV="1">
            <a:off x="3272072" y="167162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5" name="84 Rectángulo"/>
          <p:cNvSpPr/>
          <p:nvPr/>
        </p:nvSpPr>
        <p:spPr>
          <a:xfrm rot="5400000" flipV="1">
            <a:off x="3622710" y="167162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6" name="85 Rectángulo"/>
          <p:cNvSpPr/>
          <p:nvPr/>
        </p:nvSpPr>
        <p:spPr>
          <a:xfrm>
            <a:off x="3059832" y="1491630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7" name="86 Rectángulo"/>
          <p:cNvSpPr/>
          <p:nvPr/>
        </p:nvSpPr>
        <p:spPr>
          <a:xfrm rot="5400000" flipV="1">
            <a:off x="3949872" y="1671630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4280184" y="167162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4630822" y="167162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0" name="89 Rectángulo"/>
          <p:cNvSpPr/>
          <p:nvPr/>
        </p:nvSpPr>
        <p:spPr>
          <a:xfrm>
            <a:off x="4067944" y="1491630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1" name="90 Rectángulo"/>
          <p:cNvSpPr/>
          <p:nvPr/>
        </p:nvSpPr>
        <p:spPr>
          <a:xfrm rot="5400000" flipV="1">
            <a:off x="4957985" y="1671630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2" name="91 Rectángulo"/>
          <p:cNvSpPr/>
          <p:nvPr/>
        </p:nvSpPr>
        <p:spPr>
          <a:xfrm rot="5400000" flipV="1">
            <a:off x="5288297" y="167162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3" name="92 Rectángulo"/>
          <p:cNvSpPr/>
          <p:nvPr/>
        </p:nvSpPr>
        <p:spPr>
          <a:xfrm>
            <a:off x="5076057" y="1491630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4" name="93 Rectángulo"/>
          <p:cNvSpPr/>
          <p:nvPr/>
        </p:nvSpPr>
        <p:spPr>
          <a:xfrm>
            <a:off x="6084056" y="1491630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98" name="144 Grupo"/>
          <p:cNvGrpSpPr/>
          <p:nvPr/>
        </p:nvGrpSpPr>
        <p:grpSpPr>
          <a:xfrm>
            <a:off x="5076168" y="1995686"/>
            <a:ext cx="1008000" cy="467998"/>
            <a:chOff x="2771800" y="2859782"/>
            <a:chExt cx="1008000" cy="467998"/>
          </a:xfrm>
        </p:grpSpPr>
        <p:sp>
          <p:nvSpPr>
            <p:cNvPr id="99" name="98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0" name="99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1" name="100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2" name="101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103" name="102 Forma libre"/>
          <p:cNvSpPr/>
          <p:nvPr/>
        </p:nvSpPr>
        <p:spPr>
          <a:xfrm>
            <a:off x="5811043" y="2355726"/>
            <a:ext cx="239698" cy="1524001"/>
          </a:xfrm>
          <a:custGeom>
            <a:avLst/>
            <a:gdLst>
              <a:gd name="connsiteX0" fmla="*/ 106532 w 239698"/>
              <a:gd name="connsiteY0" fmla="*/ 0 h 1524001"/>
              <a:gd name="connsiteX1" fmla="*/ 106532 w 239698"/>
              <a:gd name="connsiteY1" fmla="*/ 301841 h 1524001"/>
              <a:gd name="connsiteX2" fmla="*/ 115410 w 239698"/>
              <a:gd name="connsiteY2" fmla="*/ 932156 h 1524001"/>
              <a:gd name="connsiteX3" fmla="*/ 0 w 239698"/>
              <a:gd name="connsiteY3" fmla="*/ 941033 h 1524001"/>
              <a:gd name="connsiteX4" fmla="*/ 0 w 239698"/>
              <a:gd name="connsiteY4" fmla="*/ 1180731 h 1524001"/>
              <a:gd name="connsiteX5" fmla="*/ 115410 w 239698"/>
              <a:gd name="connsiteY5" fmla="*/ 1322773 h 1524001"/>
              <a:gd name="connsiteX6" fmla="*/ 239698 w 239698"/>
              <a:gd name="connsiteY6" fmla="*/ 1313896 h 1524001"/>
              <a:gd name="connsiteX7" fmla="*/ 239698 w 239698"/>
              <a:gd name="connsiteY7" fmla="*/ 62144 h 152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39698" h="1524001">
                <a:moveTo>
                  <a:pt x="106532" y="0"/>
                </a:moveTo>
                <a:lnTo>
                  <a:pt x="106532" y="301841"/>
                </a:lnTo>
                <a:lnTo>
                  <a:pt x="115410" y="932156"/>
                </a:lnTo>
                <a:lnTo>
                  <a:pt x="0" y="941033"/>
                </a:lnTo>
                <a:lnTo>
                  <a:pt x="0" y="1180731"/>
                </a:lnTo>
                <a:lnTo>
                  <a:pt x="115410" y="1322773"/>
                </a:lnTo>
                <a:cubicBezTo>
                  <a:pt x="156839" y="1319814"/>
                  <a:pt x="218983" y="1524001"/>
                  <a:pt x="239698" y="1313896"/>
                </a:cubicBezTo>
                <a:lnTo>
                  <a:pt x="239698" y="62144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4" name="103 CuadroTexto"/>
          <p:cNvSpPr txBox="1"/>
          <p:nvPr/>
        </p:nvSpPr>
        <p:spPr>
          <a:xfrm rot="2586040">
            <a:off x="5909541" y="3746968"/>
            <a:ext cx="7200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Ser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105" name="144 Grupo"/>
          <p:cNvGrpSpPr/>
          <p:nvPr/>
        </p:nvGrpSpPr>
        <p:grpSpPr>
          <a:xfrm>
            <a:off x="6084168" y="1995686"/>
            <a:ext cx="1008000" cy="467998"/>
            <a:chOff x="2771800" y="2859782"/>
            <a:chExt cx="1008000" cy="467998"/>
          </a:xfrm>
        </p:grpSpPr>
        <p:sp>
          <p:nvSpPr>
            <p:cNvPr id="106" name="105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7" name="106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8" name="107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09" name="108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110" name="109 CuadroTexto"/>
          <p:cNvSpPr txBox="1"/>
          <p:nvPr/>
        </p:nvSpPr>
        <p:spPr>
          <a:xfrm rot="2586040">
            <a:off x="6919725" y="3754293"/>
            <a:ext cx="6949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Tyr</a:t>
            </a:r>
            <a:endParaRPr lang="es-ES" sz="3200" dirty="0">
              <a:solidFill>
                <a:srgbClr val="FF0066"/>
              </a:solidFill>
            </a:endParaRPr>
          </a:p>
        </p:txBody>
      </p:sp>
      <p:sp>
        <p:nvSpPr>
          <p:cNvPr id="111" name="110 Forma libre"/>
          <p:cNvSpPr/>
          <p:nvPr/>
        </p:nvSpPr>
        <p:spPr>
          <a:xfrm>
            <a:off x="6844690" y="2452208"/>
            <a:ext cx="221942" cy="1464816"/>
          </a:xfrm>
          <a:custGeom>
            <a:avLst/>
            <a:gdLst>
              <a:gd name="connsiteX0" fmla="*/ 106532 w 221942"/>
              <a:gd name="connsiteY0" fmla="*/ 17755 h 1464816"/>
              <a:gd name="connsiteX1" fmla="*/ 106532 w 221942"/>
              <a:gd name="connsiteY1" fmla="*/ 381740 h 1464816"/>
              <a:gd name="connsiteX2" fmla="*/ 177553 w 221942"/>
              <a:gd name="connsiteY2" fmla="*/ 470517 h 1464816"/>
              <a:gd name="connsiteX3" fmla="*/ 115409 w 221942"/>
              <a:gd name="connsiteY3" fmla="*/ 541538 h 1464816"/>
              <a:gd name="connsiteX4" fmla="*/ 115409 w 221942"/>
              <a:gd name="connsiteY4" fmla="*/ 790113 h 1464816"/>
              <a:gd name="connsiteX5" fmla="*/ 0 w 221942"/>
              <a:gd name="connsiteY5" fmla="*/ 896645 h 1464816"/>
              <a:gd name="connsiteX6" fmla="*/ 115409 w 221942"/>
              <a:gd name="connsiteY6" fmla="*/ 985421 h 1464816"/>
              <a:gd name="connsiteX7" fmla="*/ 124287 w 221942"/>
              <a:gd name="connsiteY7" fmla="*/ 1278385 h 1464816"/>
              <a:gd name="connsiteX8" fmla="*/ 204186 w 221942"/>
              <a:gd name="connsiteY8" fmla="*/ 1251752 h 1464816"/>
              <a:gd name="connsiteX9" fmla="*/ 221942 w 221942"/>
              <a:gd name="connsiteY9" fmla="*/ 0 h 14648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1942" h="1464816">
                <a:moveTo>
                  <a:pt x="106532" y="17755"/>
                </a:moveTo>
                <a:lnTo>
                  <a:pt x="106532" y="381740"/>
                </a:lnTo>
                <a:lnTo>
                  <a:pt x="177553" y="470517"/>
                </a:lnTo>
                <a:lnTo>
                  <a:pt x="115409" y="541538"/>
                </a:lnTo>
                <a:lnTo>
                  <a:pt x="115409" y="790113"/>
                </a:lnTo>
                <a:lnTo>
                  <a:pt x="0" y="896645"/>
                </a:lnTo>
                <a:lnTo>
                  <a:pt x="115409" y="985421"/>
                </a:lnTo>
                <a:cubicBezTo>
                  <a:pt x="118368" y="1083076"/>
                  <a:pt x="109491" y="1229558"/>
                  <a:pt x="124287" y="1278385"/>
                </a:cubicBezTo>
                <a:cubicBezTo>
                  <a:pt x="150920" y="1269507"/>
                  <a:pt x="187910" y="1464816"/>
                  <a:pt x="204186" y="1251752"/>
                </a:cubicBezTo>
                <a:lnTo>
                  <a:pt x="221942" y="0"/>
                </a:lnTo>
              </a:path>
            </a:pathLst>
          </a:custGeom>
          <a:solidFill>
            <a:srgbClr val="FFFF00"/>
          </a:solidFill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2" name="111 CuadroTexto"/>
          <p:cNvSpPr txBox="1"/>
          <p:nvPr/>
        </p:nvSpPr>
        <p:spPr>
          <a:xfrm>
            <a:off x="2987824" y="843558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113" name="112 CuadroTexto"/>
          <p:cNvSpPr txBox="1"/>
          <p:nvPr/>
        </p:nvSpPr>
        <p:spPr>
          <a:xfrm>
            <a:off x="8028384" y="845299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114" name="113 CuadroTexto"/>
          <p:cNvSpPr txBox="1"/>
          <p:nvPr/>
        </p:nvSpPr>
        <p:spPr>
          <a:xfrm rot="2586040">
            <a:off x="7948035" y="3754293"/>
            <a:ext cx="7986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Asn</a:t>
            </a:r>
            <a:endParaRPr lang="es-ES" sz="3200" dirty="0">
              <a:solidFill>
                <a:srgbClr val="FF0066"/>
              </a:solidFill>
            </a:endParaRPr>
          </a:p>
        </p:txBody>
      </p:sp>
      <p:grpSp>
        <p:nvGrpSpPr>
          <p:cNvPr id="115" name="144 Grupo"/>
          <p:cNvGrpSpPr/>
          <p:nvPr/>
        </p:nvGrpSpPr>
        <p:grpSpPr>
          <a:xfrm>
            <a:off x="7099933" y="1995686"/>
            <a:ext cx="1008000" cy="467998"/>
            <a:chOff x="2771800" y="2859782"/>
            <a:chExt cx="1008000" cy="467998"/>
          </a:xfrm>
        </p:grpSpPr>
        <p:sp>
          <p:nvSpPr>
            <p:cNvPr id="116" name="115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17" name="116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CC0099"/>
            </a:solidFill>
            <a:ln>
              <a:solidFill>
                <a:srgbClr val="CC00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18" name="117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19" name="118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121" name="120 Forma libre"/>
          <p:cNvSpPr/>
          <p:nvPr/>
        </p:nvSpPr>
        <p:spPr>
          <a:xfrm>
            <a:off x="7812360" y="2211710"/>
            <a:ext cx="349623" cy="1620000"/>
          </a:xfrm>
          <a:custGeom>
            <a:avLst/>
            <a:gdLst>
              <a:gd name="connsiteX0" fmla="*/ 152400 w 349623"/>
              <a:gd name="connsiteY0" fmla="*/ 259976 h 1648012"/>
              <a:gd name="connsiteX1" fmla="*/ 161364 w 349623"/>
              <a:gd name="connsiteY1" fmla="*/ 770965 h 1648012"/>
              <a:gd name="connsiteX2" fmla="*/ 0 w 349623"/>
              <a:gd name="connsiteY2" fmla="*/ 788894 h 1648012"/>
              <a:gd name="connsiteX3" fmla="*/ 8964 w 349623"/>
              <a:gd name="connsiteY3" fmla="*/ 779929 h 1648012"/>
              <a:gd name="connsiteX4" fmla="*/ 26894 w 349623"/>
              <a:gd name="connsiteY4" fmla="*/ 950259 h 1648012"/>
              <a:gd name="connsiteX5" fmla="*/ 152400 w 349623"/>
              <a:gd name="connsiteY5" fmla="*/ 923365 h 1648012"/>
              <a:gd name="connsiteX6" fmla="*/ 161364 w 349623"/>
              <a:gd name="connsiteY6" fmla="*/ 1255059 h 1648012"/>
              <a:gd name="connsiteX7" fmla="*/ 80682 w 349623"/>
              <a:gd name="connsiteY7" fmla="*/ 1272988 h 1648012"/>
              <a:gd name="connsiteX8" fmla="*/ 89647 w 349623"/>
              <a:gd name="connsiteY8" fmla="*/ 1443317 h 1648012"/>
              <a:gd name="connsiteX9" fmla="*/ 197223 w 349623"/>
              <a:gd name="connsiteY9" fmla="*/ 1452282 h 1648012"/>
              <a:gd name="connsiteX10" fmla="*/ 215153 w 349623"/>
              <a:gd name="connsiteY10" fmla="*/ 1586753 h 1648012"/>
              <a:gd name="connsiteX11" fmla="*/ 313764 w 349623"/>
              <a:gd name="connsiteY11" fmla="*/ 1622612 h 1648012"/>
              <a:gd name="connsiteX12" fmla="*/ 349623 w 349623"/>
              <a:gd name="connsiteY12" fmla="*/ 1434353 h 1648012"/>
              <a:gd name="connsiteX13" fmla="*/ 313764 w 349623"/>
              <a:gd name="connsiteY13" fmla="*/ 197223 h 1648012"/>
              <a:gd name="connsiteX14" fmla="*/ 152400 w 349623"/>
              <a:gd name="connsiteY14" fmla="*/ 259976 h 16480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49623" h="1648012">
                <a:moveTo>
                  <a:pt x="152400" y="259976"/>
                </a:moveTo>
                <a:cubicBezTo>
                  <a:pt x="127000" y="355600"/>
                  <a:pt x="168835" y="666377"/>
                  <a:pt x="161364" y="770965"/>
                </a:cubicBezTo>
                <a:cubicBezTo>
                  <a:pt x="107576" y="776941"/>
                  <a:pt x="20918" y="772459"/>
                  <a:pt x="0" y="788894"/>
                </a:cubicBezTo>
                <a:lnTo>
                  <a:pt x="8964" y="779929"/>
                </a:lnTo>
                <a:lnTo>
                  <a:pt x="26894" y="950259"/>
                </a:lnTo>
                <a:lnTo>
                  <a:pt x="152400" y="923365"/>
                </a:lnTo>
                <a:lnTo>
                  <a:pt x="161364" y="1255059"/>
                </a:lnTo>
                <a:lnTo>
                  <a:pt x="80682" y="1272988"/>
                </a:lnTo>
                <a:lnTo>
                  <a:pt x="89647" y="1443317"/>
                </a:lnTo>
                <a:lnTo>
                  <a:pt x="197223" y="1452282"/>
                </a:lnTo>
                <a:cubicBezTo>
                  <a:pt x="203200" y="1497106"/>
                  <a:pt x="195730" y="1558365"/>
                  <a:pt x="215153" y="1586753"/>
                </a:cubicBezTo>
                <a:cubicBezTo>
                  <a:pt x="234576" y="1615141"/>
                  <a:pt x="291352" y="1648012"/>
                  <a:pt x="313764" y="1622612"/>
                </a:cubicBezTo>
                <a:cubicBezTo>
                  <a:pt x="313764" y="1622612"/>
                  <a:pt x="346635" y="1642035"/>
                  <a:pt x="349623" y="1434353"/>
                </a:cubicBezTo>
                <a:cubicBezTo>
                  <a:pt x="337670" y="1021976"/>
                  <a:pt x="348129" y="394446"/>
                  <a:pt x="313764" y="197223"/>
                </a:cubicBezTo>
                <a:cubicBezTo>
                  <a:pt x="279399" y="0"/>
                  <a:pt x="177800" y="164352"/>
                  <a:pt x="152400" y="259976"/>
                </a:cubicBezTo>
                <a:close/>
              </a:path>
            </a:pathLst>
          </a:cu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2" name="121 CuadroTexto"/>
          <p:cNvSpPr txBox="1"/>
          <p:nvPr/>
        </p:nvSpPr>
        <p:spPr>
          <a:xfrm>
            <a:off x="8028384" y="15518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AA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123" name="122 CuadroTexto"/>
          <p:cNvSpPr txBox="1"/>
          <p:nvPr/>
        </p:nvSpPr>
        <p:spPr>
          <a:xfrm>
            <a:off x="8028384" y="413251"/>
            <a:ext cx="108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b="1" dirty="0" smtClean="0">
                <a:solidFill>
                  <a:srgbClr val="CC0099"/>
                </a:solidFill>
              </a:rPr>
              <a:t>U</a:t>
            </a:r>
            <a:r>
              <a:rPr lang="es-ES" sz="3600" b="1" dirty="0" smtClean="0">
                <a:solidFill>
                  <a:srgbClr val="FF6600"/>
                </a:solidFill>
              </a:rPr>
              <a:t>A</a:t>
            </a:r>
            <a:r>
              <a:rPr lang="es-ES" sz="3600" b="1" dirty="0" smtClean="0">
                <a:solidFill>
                  <a:srgbClr val="00FF99"/>
                </a:solidFill>
              </a:rPr>
              <a:t>G</a:t>
            </a:r>
            <a:endParaRPr lang="es-ES" sz="3600" b="1" dirty="0">
              <a:solidFill>
                <a:srgbClr val="00FF99"/>
              </a:solidFill>
            </a:endParaRPr>
          </a:p>
        </p:txBody>
      </p:sp>
      <p:sp>
        <p:nvSpPr>
          <p:cNvPr id="124" name="123 Octágono"/>
          <p:cNvSpPr/>
          <p:nvPr/>
        </p:nvSpPr>
        <p:spPr>
          <a:xfrm>
            <a:off x="8388424" y="2139702"/>
            <a:ext cx="432048" cy="410344"/>
          </a:xfrm>
          <a:prstGeom prst="octagon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400" dirty="0"/>
          </a:p>
        </p:txBody>
      </p:sp>
      <p:sp>
        <p:nvSpPr>
          <p:cNvPr id="125" name="124 CuadroTexto"/>
          <p:cNvSpPr txBox="1"/>
          <p:nvPr/>
        </p:nvSpPr>
        <p:spPr>
          <a:xfrm>
            <a:off x="8352480" y="2222743"/>
            <a:ext cx="54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 smtClean="0">
                <a:solidFill>
                  <a:schemeClr val="bg1"/>
                </a:solidFill>
              </a:rPr>
              <a:t>STOP</a:t>
            </a:r>
            <a:endParaRPr lang="es-ES" sz="1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69" name="68 Elipse"/>
          <p:cNvSpPr/>
          <p:nvPr/>
        </p:nvSpPr>
        <p:spPr>
          <a:xfrm>
            <a:off x="4658920" y="1795510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Elipse"/>
          <p:cNvSpPr/>
          <p:nvPr/>
        </p:nvSpPr>
        <p:spPr>
          <a:xfrm>
            <a:off x="543609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8" name="97 Elipse"/>
          <p:cNvSpPr/>
          <p:nvPr/>
        </p:nvSpPr>
        <p:spPr>
          <a:xfrm>
            <a:off x="630301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722311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5" name="114 Elipse"/>
          <p:cNvSpPr/>
          <p:nvPr/>
        </p:nvSpPr>
        <p:spPr>
          <a:xfrm>
            <a:off x="5044217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0" name="119 Elipse"/>
          <p:cNvSpPr/>
          <p:nvPr/>
        </p:nvSpPr>
        <p:spPr>
          <a:xfrm>
            <a:off x="5429513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6" name="125 Elipse"/>
          <p:cNvSpPr/>
          <p:nvPr/>
        </p:nvSpPr>
        <p:spPr>
          <a:xfrm>
            <a:off x="6296430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452593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485624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5206886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0" name="129 Rectángulo"/>
          <p:cNvSpPr/>
          <p:nvPr/>
        </p:nvSpPr>
        <p:spPr>
          <a:xfrm>
            <a:off x="464400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5534048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5864360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6214998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4" name="133 Rectángulo"/>
          <p:cNvSpPr/>
          <p:nvPr/>
        </p:nvSpPr>
        <p:spPr>
          <a:xfrm>
            <a:off x="565212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5" name="134 Rectángulo"/>
          <p:cNvSpPr/>
          <p:nvPr/>
        </p:nvSpPr>
        <p:spPr>
          <a:xfrm rot="5400000" flipV="1">
            <a:off x="654216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6" name="135 Rectángulo"/>
          <p:cNvSpPr/>
          <p:nvPr/>
        </p:nvSpPr>
        <p:spPr>
          <a:xfrm rot="5400000" flipV="1">
            <a:off x="687247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7" name="136 Rectángulo"/>
          <p:cNvSpPr/>
          <p:nvPr/>
        </p:nvSpPr>
        <p:spPr>
          <a:xfrm>
            <a:off x="6660233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8" name="137 Forma libre"/>
          <p:cNvSpPr/>
          <p:nvPr/>
        </p:nvSpPr>
        <p:spPr>
          <a:xfrm rot="5703511">
            <a:off x="560382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39" name="65 Grupo"/>
          <p:cNvGrpSpPr/>
          <p:nvPr/>
        </p:nvGrpSpPr>
        <p:grpSpPr>
          <a:xfrm>
            <a:off x="4644008" y="2499742"/>
            <a:ext cx="2044302" cy="2366999"/>
            <a:chOff x="3059832" y="2499742"/>
            <a:chExt cx="2044302" cy="2366999"/>
          </a:xfrm>
        </p:grpSpPr>
        <p:sp>
          <p:nvSpPr>
            <p:cNvPr id="140" name="139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141" name="140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42" name="141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14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145" name="144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6" name="145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7" name="146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8" name="147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144" name="143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69" name="68 Elipse"/>
          <p:cNvSpPr/>
          <p:nvPr/>
        </p:nvSpPr>
        <p:spPr>
          <a:xfrm>
            <a:off x="4659031" y="1795510"/>
            <a:ext cx="2793400" cy="2504432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Elipse"/>
          <p:cNvSpPr/>
          <p:nvPr/>
        </p:nvSpPr>
        <p:spPr>
          <a:xfrm>
            <a:off x="543620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8" name="97 Elipse"/>
          <p:cNvSpPr/>
          <p:nvPr/>
        </p:nvSpPr>
        <p:spPr>
          <a:xfrm>
            <a:off x="630312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05" name="104 Rectángulo"/>
          <p:cNvSpPr/>
          <p:nvPr/>
        </p:nvSpPr>
        <p:spPr>
          <a:xfrm rot="5400000" flipV="1">
            <a:off x="722322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5" name="114 Elipse"/>
          <p:cNvSpPr/>
          <p:nvPr/>
        </p:nvSpPr>
        <p:spPr>
          <a:xfrm>
            <a:off x="5044328" y="735942"/>
            <a:ext cx="2022807" cy="1541189"/>
          </a:xfrm>
          <a:prstGeom prst="ellipse">
            <a:avLst/>
          </a:prstGeom>
          <a:solidFill>
            <a:srgbClr val="0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0" name="119 Elipse"/>
          <p:cNvSpPr/>
          <p:nvPr/>
        </p:nvSpPr>
        <p:spPr>
          <a:xfrm>
            <a:off x="5429624" y="1506537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6" name="125 Elipse"/>
          <p:cNvSpPr/>
          <p:nvPr/>
        </p:nvSpPr>
        <p:spPr>
          <a:xfrm>
            <a:off x="6296541" y="1506537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7" name="126 Rectángulo"/>
          <p:cNvSpPr/>
          <p:nvPr/>
        </p:nvSpPr>
        <p:spPr>
          <a:xfrm rot="5400000" flipV="1">
            <a:off x="4526047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8" name="127 Rectángulo"/>
          <p:cNvSpPr/>
          <p:nvPr/>
        </p:nvSpPr>
        <p:spPr>
          <a:xfrm rot="5400000" flipV="1">
            <a:off x="4856359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29" name="128 Rectángulo"/>
          <p:cNvSpPr/>
          <p:nvPr/>
        </p:nvSpPr>
        <p:spPr>
          <a:xfrm rot="5400000" flipV="1">
            <a:off x="520699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0" name="129 Rectángulo"/>
          <p:cNvSpPr/>
          <p:nvPr/>
        </p:nvSpPr>
        <p:spPr>
          <a:xfrm>
            <a:off x="464411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1" name="130 Rectángulo"/>
          <p:cNvSpPr/>
          <p:nvPr/>
        </p:nvSpPr>
        <p:spPr>
          <a:xfrm rot="5400000" flipV="1">
            <a:off x="5534159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2" name="131 Rectángulo"/>
          <p:cNvSpPr/>
          <p:nvPr/>
        </p:nvSpPr>
        <p:spPr>
          <a:xfrm rot="5400000" flipV="1">
            <a:off x="586447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3" name="132 Rectángulo"/>
          <p:cNvSpPr/>
          <p:nvPr/>
        </p:nvSpPr>
        <p:spPr>
          <a:xfrm rot="5400000" flipV="1">
            <a:off x="6215109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4" name="133 Rectángulo"/>
          <p:cNvSpPr/>
          <p:nvPr/>
        </p:nvSpPr>
        <p:spPr>
          <a:xfrm>
            <a:off x="565223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5" name="134 Rectángulo"/>
          <p:cNvSpPr/>
          <p:nvPr/>
        </p:nvSpPr>
        <p:spPr>
          <a:xfrm rot="5400000" flipV="1">
            <a:off x="6542272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6" name="135 Rectángulo"/>
          <p:cNvSpPr/>
          <p:nvPr/>
        </p:nvSpPr>
        <p:spPr>
          <a:xfrm rot="5400000" flipV="1">
            <a:off x="6872584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7" name="136 Rectángulo"/>
          <p:cNvSpPr/>
          <p:nvPr/>
        </p:nvSpPr>
        <p:spPr>
          <a:xfrm>
            <a:off x="6660344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38" name="137 Forma libre"/>
          <p:cNvSpPr/>
          <p:nvPr/>
        </p:nvSpPr>
        <p:spPr>
          <a:xfrm rot="5703511">
            <a:off x="560393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" name="65 Grupo"/>
          <p:cNvGrpSpPr/>
          <p:nvPr/>
        </p:nvGrpSpPr>
        <p:grpSpPr>
          <a:xfrm>
            <a:off x="4644119" y="2499742"/>
            <a:ext cx="2044302" cy="2366999"/>
            <a:chOff x="3059832" y="2499742"/>
            <a:chExt cx="2044302" cy="2366999"/>
          </a:xfrm>
        </p:grpSpPr>
        <p:sp>
          <p:nvSpPr>
            <p:cNvPr id="140" name="139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141" name="140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142" name="141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145" name="144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6" name="145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7" name="146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148" name="147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144" name="143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33" name="65 Grupo"/>
          <p:cNvGrpSpPr/>
          <p:nvPr/>
        </p:nvGrpSpPr>
        <p:grpSpPr>
          <a:xfrm>
            <a:off x="4644119" y="2499742"/>
            <a:ext cx="2637541" cy="2366999"/>
            <a:chOff x="3059832" y="2499742"/>
            <a:chExt cx="2637541" cy="2366999"/>
          </a:xfrm>
        </p:grpSpPr>
        <p:sp>
          <p:nvSpPr>
            <p:cNvPr id="34" name="33 CuadroTexto"/>
            <p:cNvSpPr txBox="1"/>
            <p:nvPr/>
          </p:nvSpPr>
          <p:spPr>
            <a:xfrm rot="2586040">
              <a:off x="3882355" y="4281966"/>
              <a:ext cx="89037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Met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35" name="34 CuadroTexto"/>
            <p:cNvSpPr txBox="1"/>
            <p:nvPr/>
          </p:nvSpPr>
          <p:spPr>
            <a:xfrm rot="2586040">
              <a:off x="4948642" y="4258349"/>
              <a:ext cx="74873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ES" sz="3200" dirty="0" smtClean="0">
                  <a:solidFill>
                    <a:srgbClr val="FF0066"/>
                  </a:solidFill>
                </a:rPr>
                <a:t>Pro</a:t>
              </a:r>
              <a:endParaRPr lang="es-ES" sz="3200" dirty="0">
                <a:solidFill>
                  <a:srgbClr val="FF0066"/>
                </a:solidFill>
              </a:endParaRPr>
            </a:p>
          </p:txBody>
        </p:sp>
        <p:sp>
          <p:nvSpPr>
            <p:cNvPr id="36" name="35 Elipse"/>
            <p:cNvSpPr/>
            <p:nvPr/>
          </p:nvSpPr>
          <p:spPr>
            <a:xfrm>
              <a:off x="3851920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7" name="36 Elipse"/>
            <p:cNvSpPr/>
            <p:nvPr/>
          </p:nvSpPr>
          <p:spPr>
            <a:xfrm>
              <a:off x="4718837" y="2690509"/>
              <a:ext cx="385297" cy="385297"/>
            </a:xfrm>
            <a:prstGeom prst="ellipse">
              <a:avLst/>
            </a:prstGeom>
            <a:solidFill>
              <a:srgbClr val="FF0066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grpSp>
          <p:nvGrpSpPr>
            <p:cNvPr id="38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46" name="45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7" name="46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8" name="47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9" name="48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grpSp>
          <p:nvGrpSpPr>
            <p:cNvPr id="39" name="144 Grupo"/>
            <p:cNvGrpSpPr/>
            <p:nvPr/>
          </p:nvGrpSpPr>
          <p:grpSpPr>
            <a:xfrm>
              <a:off x="4075597" y="2499742"/>
              <a:ext cx="1008000" cy="467998"/>
              <a:chOff x="2771800" y="2859782"/>
              <a:chExt cx="1008000" cy="467998"/>
            </a:xfrm>
          </p:grpSpPr>
          <p:sp>
            <p:nvSpPr>
              <p:cNvPr id="42" name="41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3" name="42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00FF99"/>
              </a:solidFill>
              <a:ln>
                <a:solidFill>
                  <a:srgbClr val="00FF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4" name="43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5" name="44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40" name="39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1" name="40 Forma libre"/>
            <p:cNvSpPr/>
            <p:nvPr/>
          </p:nvSpPr>
          <p:spPr>
            <a:xfrm>
              <a:off x="4932040" y="2868706"/>
              <a:ext cx="216024" cy="1518023"/>
            </a:xfrm>
            <a:custGeom>
              <a:avLst/>
              <a:gdLst>
                <a:gd name="connsiteX0" fmla="*/ 71717 w 286870"/>
                <a:gd name="connsiteY0" fmla="*/ 26894 h 1518023"/>
                <a:gd name="connsiteX1" fmla="*/ 80682 w 286870"/>
                <a:gd name="connsiteY1" fmla="*/ 385482 h 1518023"/>
                <a:gd name="connsiteX2" fmla="*/ 0 w 286870"/>
                <a:gd name="connsiteY2" fmla="*/ 573741 h 1518023"/>
                <a:gd name="connsiteX3" fmla="*/ 0 w 286870"/>
                <a:gd name="connsiteY3" fmla="*/ 842682 h 1518023"/>
                <a:gd name="connsiteX4" fmla="*/ 125505 w 286870"/>
                <a:gd name="connsiteY4" fmla="*/ 842682 h 1518023"/>
                <a:gd name="connsiteX5" fmla="*/ 125505 w 286870"/>
                <a:gd name="connsiteY5" fmla="*/ 1362635 h 1518023"/>
                <a:gd name="connsiteX6" fmla="*/ 286870 w 286870"/>
                <a:gd name="connsiteY6" fmla="*/ 1308847 h 1518023"/>
                <a:gd name="connsiteX7" fmla="*/ 242047 w 286870"/>
                <a:gd name="connsiteY7" fmla="*/ 0 h 1518023"/>
                <a:gd name="connsiteX8" fmla="*/ 71717 w 286870"/>
                <a:gd name="connsiteY8" fmla="*/ 26894 h 1518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870" h="1518023">
                  <a:moveTo>
                    <a:pt x="71717" y="26894"/>
                  </a:moveTo>
                  <a:lnTo>
                    <a:pt x="80682" y="385482"/>
                  </a:lnTo>
                  <a:lnTo>
                    <a:pt x="0" y="573741"/>
                  </a:lnTo>
                  <a:lnTo>
                    <a:pt x="0" y="842682"/>
                  </a:lnTo>
                  <a:lnTo>
                    <a:pt x="125505" y="842682"/>
                  </a:lnTo>
                  <a:lnTo>
                    <a:pt x="125505" y="1362635"/>
                  </a:lnTo>
                  <a:cubicBezTo>
                    <a:pt x="179293" y="1344706"/>
                    <a:pt x="261470" y="1518023"/>
                    <a:pt x="286870" y="1308847"/>
                  </a:cubicBezTo>
                  <a:lnTo>
                    <a:pt x="242047" y="0"/>
                  </a:lnTo>
                  <a:lnTo>
                    <a:pt x="71717" y="26894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50" name="98 Grupo"/>
          <p:cNvGrpSpPr>
            <a:grpSpLocks noChangeAspect="1"/>
          </p:cNvGrpSpPr>
          <p:nvPr/>
        </p:nvGrpSpPr>
        <p:grpSpPr>
          <a:xfrm>
            <a:off x="4658919" y="735942"/>
            <a:ext cx="2793400" cy="3563999"/>
            <a:chOff x="2771795" y="1059584"/>
            <a:chExt cx="2088229" cy="2664300"/>
          </a:xfrm>
        </p:grpSpPr>
        <p:grpSp>
          <p:nvGrpSpPr>
            <p:cNvPr id="51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54" name="53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55" name="54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2" name="51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53" name="52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grpSp>
        <p:nvGrpSpPr>
          <p:cNvPr id="56" name="48 Grupo"/>
          <p:cNvGrpSpPr/>
          <p:nvPr/>
        </p:nvGrpSpPr>
        <p:grpSpPr>
          <a:xfrm rot="20011312">
            <a:off x="4472348" y="2725710"/>
            <a:ext cx="1008000" cy="1728192"/>
            <a:chOff x="3059832" y="2499742"/>
            <a:chExt cx="1008000" cy="1728192"/>
          </a:xfrm>
        </p:grpSpPr>
        <p:grpSp>
          <p:nvGrpSpPr>
            <p:cNvPr id="57" name="144 Grupo"/>
            <p:cNvGrpSpPr/>
            <p:nvPr/>
          </p:nvGrpSpPr>
          <p:grpSpPr>
            <a:xfrm>
              <a:off x="3059832" y="2499742"/>
              <a:ext cx="1008000" cy="467998"/>
              <a:chOff x="2771800" y="2859782"/>
              <a:chExt cx="1008000" cy="467998"/>
            </a:xfrm>
          </p:grpSpPr>
          <p:sp>
            <p:nvSpPr>
              <p:cNvPr id="59" name="58 Rectángulo"/>
              <p:cNvSpPr/>
              <p:nvPr/>
            </p:nvSpPr>
            <p:spPr>
              <a:xfrm rot="16200000">
                <a:off x="2653728" y="3039780"/>
                <a:ext cx="467996" cy="108000"/>
              </a:xfrm>
              <a:prstGeom prst="rect">
                <a:avLst/>
              </a:prstGeom>
              <a:solidFill>
                <a:srgbClr val="CC0099"/>
              </a:solidFill>
              <a:ln>
                <a:solidFill>
                  <a:srgbClr val="CC00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0" name="59 Rectángulo"/>
              <p:cNvSpPr/>
              <p:nvPr/>
            </p:nvSpPr>
            <p:spPr>
              <a:xfrm rot="16200000">
                <a:off x="2984040" y="3039781"/>
                <a:ext cx="467996" cy="108000"/>
              </a:xfrm>
              <a:prstGeom prst="rect">
                <a:avLst/>
              </a:prstGeom>
              <a:solidFill>
                <a:srgbClr val="FF6600"/>
              </a:solidFill>
              <a:ln>
                <a:solidFill>
                  <a:srgbClr val="FF66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1" name="60 Rectángulo"/>
              <p:cNvSpPr/>
              <p:nvPr/>
            </p:nvSpPr>
            <p:spPr>
              <a:xfrm rot="16200000">
                <a:off x="3334678" y="3039781"/>
                <a:ext cx="467996" cy="108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2" name="61 Rectángulo"/>
              <p:cNvSpPr/>
              <p:nvPr/>
            </p:nvSpPr>
            <p:spPr>
              <a:xfrm flipV="1">
                <a:off x="2771800" y="3194051"/>
                <a:ext cx="1008000" cy="133729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58" name="57 Forma libre"/>
            <p:cNvSpPr/>
            <p:nvPr/>
          </p:nvSpPr>
          <p:spPr>
            <a:xfrm>
              <a:off x="3779912" y="2928052"/>
              <a:ext cx="249517" cy="1299882"/>
            </a:xfrm>
            <a:custGeom>
              <a:avLst/>
              <a:gdLst>
                <a:gd name="connsiteX0" fmla="*/ 161365 w 249517"/>
                <a:gd name="connsiteY0" fmla="*/ 35859 h 1299882"/>
                <a:gd name="connsiteX1" fmla="*/ 161365 w 249517"/>
                <a:gd name="connsiteY1" fmla="*/ 322729 h 1299882"/>
                <a:gd name="connsiteX2" fmla="*/ 0 w 249517"/>
                <a:gd name="connsiteY2" fmla="*/ 331694 h 1299882"/>
                <a:gd name="connsiteX3" fmla="*/ 0 w 249517"/>
                <a:gd name="connsiteY3" fmla="*/ 627529 h 1299882"/>
                <a:gd name="connsiteX4" fmla="*/ 143435 w 249517"/>
                <a:gd name="connsiteY4" fmla="*/ 627529 h 1299882"/>
                <a:gd name="connsiteX5" fmla="*/ 143435 w 249517"/>
                <a:gd name="connsiteY5" fmla="*/ 1299882 h 1299882"/>
                <a:gd name="connsiteX6" fmla="*/ 224118 w 249517"/>
                <a:gd name="connsiteY6" fmla="*/ 1281953 h 1299882"/>
                <a:gd name="connsiteX7" fmla="*/ 233082 w 249517"/>
                <a:gd name="connsiteY7" fmla="*/ 0 h 1299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49517" h="1299882">
                  <a:moveTo>
                    <a:pt x="161365" y="35859"/>
                  </a:moveTo>
                  <a:cubicBezTo>
                    <a:pt x="167341" y="148664"/>
                    <a:pt x="173318" y="261470"/>
                    <a:pt x="161365" y="322729"/>
                  </a:cubicBezTo>
                  <a:lnTo>
                    <a:pt x="0" y="331694"/>
                  </a:lnTo>
                  <a:lnTo>
                    <a:pt x="0" y="627529"/>
                  </a:lnTo>
                  <a:lnTo>
                    <a:pt x="143435" y="627529"/>
                  </a:lnTo>
                  <a:lnTo>
                    <a:pt x="143435" y="1299882"/>
                  </a:lnTo>
                  <a:lnTo>
                    <a:pt x="224118" y="1281953"/>
                  </a:lnTo>
                  <a:cubicBezTo>
                    <a:pt x="227106" y="854635"/>
                    <a:pt x="249517" y="203200"/>
                    <a:pt x="233082" y="0"/>
                  </a:cubicBezTo>
                </a:path>
              </a:pathLst>
            </a:custGeom>
            <a:solidFill>
              <a:srgbClr val="FFFF00"/>
            </a:solidFill>
            <a:ln w="762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63" name="62 CuadroTexto"/>
          <p:cNvSpPr txBox="1"/>
          <p:nvPr/>
        </p:nvSpPr>
        <p:spPr>
          <a:xfrm>
            <a:off x="5732223" y="4249633"/>
            <a:ext cx="1000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Met-</a:t>
            </a:r>
            <a:endParaRPr lang="es-ES" sz="3200" dirty="0">
              <a:solidFill>
                <a:srgbClr val="FF0066"/>
              </a:solidFill>
            </a:endParaRPr>
          </a:p>
        </p:txBody>
      </p:sp>
      <p:sp>
        <p:nvSpPr>
          <p:cNvPr id="64" name="63 CuadroTexto"/>
          <p:cNvSpPr txBox="1"/>
          <p:nvPr/>
        </p:nvSpPr>
        <p:spPr>
          <a:xfrm>
            <a:off x="6532818" y="4258349"/>
            <a:ext cx="748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Pro</a:t>
            </a:r>
            <a:endParaRPr lang="es-ES" sz="3200" dirty="0">
              <a:solidFill>
                <a:srgbClr val="FF0066"/>
              </a:solidFill>
            </a:endParaRPr>
          </a:p>
        </p:txBody>
      </p:sp>
      <p:sp>
        <p:nvSpPr>
          <p:cNvPr id="65" name="64 Rectángulo"/>
          <p:cNvSpPr/>
          <p:nvPr/>
        </p:nvSpPr>
        <p:spPr>
          <a:xfrm rot="5400000" flipV="1">
            <a:off x="4525936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Rectángulo"/>
          <p:cNvSpPr/>
          <p:nvPr/>
        </p:nvSpPr>
        <p:spPr>
          <a:xfrm rot="5400000" flipV="1">
            <a:off x="485624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Rectángulo"/>
          <p:cNvSpPr/>
          <p:nvPr/>
        </p:nvSpPr>
        <p:spPr>
          <a:xfrm rot="5400000" flipV="1">
            <a:off x="5206886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Rectángulo"/>
          <p:cNvSpPr/>
          <p:nvPr/>
        </p:nvSpPr>
        <p:spPr>
          <a:xfrm>
            <a:off x="4644008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5400000" flipV="1">
            <a:off x="5534048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2" name="71 Rectángulo"/>
          <p:cNvSpPr/>
          <p:nvPr/>
        </p:nvSpPr>
        <p:spPr>
          <a:xfrm rot="5400000" flipV="1">
            <a:off x="5864360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3" name="72 Rectángulo"/>
          <p:cNvSpPr/>
          <p:nvPr/>
        </p:nvSpPr>
        <p:spPr>
          <a:xfrm rot="5400000" flipV="1">
            <a:off x="6214998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Elipse"/>
          <p:cNvSpPr/>
          <p:nvPr/>
        </p:nvSpPr>
        <p:spPr>
          <a:xfrm>
            <a:off x="5436096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Elipse"/>
          <p:cNvSpPr/>
          <p:nvPr/>
        </p:nvSpPr>
        <p:spPr>
          <a:xfrm>
            <a:off x="6303013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6" name="75 Rectángulo"/>
          <p:cNvSpPr/>
          <p:nvPr/>
        </p:nvSpPr>
        <p:spPr>
          <a:xfrm>
            <a:off x="565212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7" name="76 Rectángulo"/>
          <p:cNvSpPr/>
          <p:nvPr/>
        </p:nvSpPr>
        <p:spPr>
          <a:xfrm rot="5400000" flipV="1">
            <a:off x="654216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8" name="77 Rectángulo"/>
          <p:cNvSpPr/>
          <p:nvPr/>
        </p:nvSpPr>
        <p:spPr>
          <a:xfrm rot="5400000" flipV="1">
            <a:off x="687247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Rectángulo"/>
          <p:cNvSpPr/>
          <p:nvPr/>
        </p:nvSpPr>
        <p:spPr>
          <a:xfrm rot="5400000" flipV="1">
            <a:off x="722311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0" name="79 Rectángulo"/>
          <p:cNvSpPr/>
          <p:nvPr/>
        </p:nvSpPr>
        <p:spPr>
          <a:xfrm>
            <a:off x="6660233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1" name="80 Forma libre"/>
          <p:cNvSpPr/>
          <p:nvPr/>
        </p:nvSpPr>
        <p:spPr>
          <a:xfrm>
            <a:off x="6516216" y="2868706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82" name="144 Grupo"/>
          <p:cNvGrpSpPr/>
          <p:nvPr/>
        </p:nvGrpSpPr>
        <p:grpSpPr>
          <a:xfrm>
            <a:off x="5659773" y="2499742"/>
            <a:ext cx="1008000" cy="467998"/>
            <a:chOff x="2771800" y="2859782"/>
            <a:chExt cx="1008000" cy="467998"/>
          </a:xfrm>
        </p:grpSpPr>
        <p:sp>
          <p:nvSpPr>
            <p:cNvPr id="83" name="8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4" name="8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5" name="8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86" name="8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87" name="86 Forma libre"/>
          <p:cNvSpPr/>
          <p:nvPr/>
        </p:nvSpPr>
        <p:spPr>
          <a:xfrm rot="3470188">
            <a:off x="5603820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40" name="98 Grupo"/>
          <p:cNvGrpSpPr>
            <a:grpSpLocks noChangeAspect="1"/>
          </p:cNvGrpSpPr>
          <p:nvPr/>
        </p:nvGrpSpPr>
        <p:grpSpPr>
          <a:xfrm>
            <a:off x="4658920" y="735942"/>
            <a:ext cx="2793400" cy="3563999"/>
            <a:chOff x="2771795" y="1059584"/>
            <a:chExt cx="2088229" cy="2664300"/>
          </a:xfrm>
        </p:grpSpPr>
        <p:grpSp>
          <p:nvGrpSpPr>
            <p:cNvPr id="41" name="65 Grupo"/>
            <p:cNvGrpSpPr/>
            <p:nvPr/>
          </p:nvGrpSpPr>
          <p:grpSpPr>
            <a:xfrm>
              <a:off x="2771795" y="1059584"/>
              <a:ext cx="2088229" cy="2664300"/>
              <a:chOff x="5076056" y="1419622"/>
              <a:chExt cx="2088232" cy="2664296"/>
            </a:xfrm>
          </p:grpSpPr>
          <p:sp>
            <p:nvSpPr>
              <p:cNvPr id="44" name="43 Elipse"/>
              <p:cNvSpPr/>
              <p:nvPr/>
            </p:nvSpPr>
            <p:spPr>
              <a:xfrm>
                <a:off x="5076056" y="2211710"/>
                <a:ext cx="2088232" cy="187220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45" name="44 Elipse"/>
              <p:cNvSpPr/>
              <p:nvPr/>
            </p:nvSpPr>
            <p:spPr>
              <a:xfrm>
                <a:off x="5364088" y="1419622"/>
                <a:ext cx="1512168" cy="1152128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</p:grpSp>
        <p:sp>
          <p:nvSpPr>
            <p:cNvPr id="42" name="41 Elipse"/>
            <p:cNvSpPr/>
            <p:nvPr/>
          </p:nvSpPr>
          <p:spPr>
            <a:xfrm>
              <a:off x="3347860" y="1635647"/>
              <a:ext cx="288032" cy="288032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43" name="42 Elipse"/>
            <p:cNvSpPr/>
            <p:nvPr/>
          </p:nvSpPr>
          <p:spPr>
            <a:xfrm>
              <a:off x="3995936" y="1635646"/>
              <a:ext cx="288032" cy="288032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46" name="45 CuadroTexto"/>
          <p:cNvSpPr txBox="1"/>
          <p:nvPr/>
        </p:nvSpPr>
        <p:spPr>
          <a:xfrm>
            <a:off x="4724112" y="4249633"/>
            <a:ext cx="1000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Met-</a:t>
            </a:r>
            <a:endParaRPr lang="es-ES" sz="3200" dirty="0">
              <a:solidFill>
                <a:srgbClr val="FF0066"/>
              </a:solidFill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5524707" y="4258349"/>
            <a:ext cx="748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>
                <a:solidFill>
                  <a:srgbClr val="FF0066"/>
                </a:solidFill>
              </a:rPr>
              <a:t>Pro</a:t>
            </a:r>
            <a:endParaRPr lang="es-ES" sz="3200" dirty="0">
              <a:solidFill>
                <a:srgbClr val="FF0066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 rot="5400000" flipV="1">
            <a:off x="4525937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Rectángulo"/>
          <p:cNvSpPr/>
          <p:nvPr/>
        </p:nvSpPr>
        <p:spPr>
          <a:xfrm rot="5400000" flipV="1">
            <a:off x="4856249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5206887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Elipse"/>
          <p:cNvSpPr/>
          <p:nvPr/>
        </p:nvSpPr>
        <p:spPr>
          <a:xfrm>
            <a:off x="5436097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Elipse"/>
          <p:cNvSpPr/>
          <p:nvPr/>
        </p:nvSpPr>
        <p:spPr>
          <a:xfrm>
            <a:off x="6303014" y="2690509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>
            <a:off x="4644009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2" name="81 Rectángulo"/>
          <p:cNvSpPr/>
          <p:nvPr/>
        </p:nvSpPr>
        <p:spPr>
          <a:xfrm rot="5400000" flipV="1">
            <a:off x="553405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8" name="87 Rectángulo"/>
          <p:cNvSpPr/>
          <p:nvPr/>
        </p:nvSpPr>
        <p:spPr>
          <a:xfrm rot="5400000" flipV="1">
            <a:off x="5864362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89" name="88 Rectángulo"/>
          <p:cNvSpPr/>
          <p:nvPr/>
        </p:nvSpPr>
        <p:spPr>
          <a:xfrm rot="5400000" flipV="1">
            <a:off x="6215000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0" name="89 Rectángulo"/>
          <p:cNvSpPr/>
          <p:nvPr/>
        </p:nvSpPr>
        <p:spPr>
          <a:xfrm>
            <a:off x="565212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91" name="90 Forma libre"/>
          <p:cNvSpPr/>
          <p:nvPr/>
        </p:nvSpPr>
        <p:spPr>
          <a:xfrm>
            <a:off x="5508105" y="2868706"/>
            <a:ext cx="216024" cy="1518023"/>
          </a:xfrm>
          <a:custGeom>
            <a:avLst/>
            <a:gdLst>
              <a:gd name="connsiteX0" fmla="*/ 71717 w 286870"/>
              <a:gd name="connsiteY0" fmla="*/ 26894 h 1518023"/>
              <a:gd name="connsiteX1" fmla="*/ 80682 w 286870"/>
              <a:gd name="connsiteY1" fmla="*/ 385482 h 1518023"/>
              <a:gd name="connsiteX2" fmla="*/ 0 w 286870"/>
              <a:gd name="connsiteY2" fmla="*/ 573741 h 1518023"/>
              <a:gd name="connsiteX3" fmla="*/ 0 w 286870"/>
              <a:gd name="connsiteY3" fmla="*/ 842682 h 1518023"/>
              <a:gd name="connsiteX4" fmla="*/ 125505 w 286870"/>
              <a:gd name="connsiteY4" fmla="*/ 842682 h 1518023"/>
              <a:gd name="connsiteX5" fmla="*/ 125505 w 286870"/>
              <a:gd name="connsiteY5" fmla="*/ 1362635 h 1518023"/>
              <a:gd name="connsiteX6" fmla="*/ 286870 w 286870"/>
              <a:gd name="connsiteY6" fmla="*/ 1308847 h 1518023"/>
              <a:gd name="connsiteX7" fmla="*/ 242047 w 286870"/>
              <a:gd name="connsiteY7" fmla="*/ 0 h 1518023"/>
              <a:gd name="connsiteX8" fmla="*/ 71717 w 286870"/>
              <a:gd name="connsiteY8" fmla="*/ 26894 h 1518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870" h="1518023">
                <a:moveTo>
                  <a:pt x="71717" y="26894"/>
                </a:moveTo>
                <a:lnTo>
                  <a:pt x="80682" y="385482"/>
                </a:lnTo>
                <a:lnTo>
                  <a:pt x="0" y="573741"/>
                </a:lnTo>
                <a:lnTo>
                  <a:pt x="0" y="842682"/>
                </a:lnTo>
                <a:lnTo>
                  <a:pt x="125505" y="842682"/>
                </a:lnTo>
                <a:lnTo>
                  <a:pt x="125505" y="1362635"/>
                </a:lnTo>
                <a:cubicBezTo>
                  <a:pt x="179293" y="1344706"/>
                  <a:pt x="261470" y="1518023"/>
                  <a:pt x="286870" y="1308847"/>
                </a:cubicBezTo>
                <a:lnTo>
                  <a:pt x="242047" y="0"/>
                </a:lnTo>
                <a:lnTo>
                  <a:pt x="71717" y="26894"/>
                </a:lnTo>
                <a:close/>
              </a:path>
            </a:pathLst>
          </a:cu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grpSp>
        <p:nvGrpSpPr>
          <p:cNvPr id="92" name="144 Grupo"/>
          <p:cNvGrpSpPr/>
          <p:nvPr/>
        </p:nvGrpSpPr>
        <p:grpSpPr>
          <a:xfrm>
            <a:off x="4651662" y="2499742"/>
            <a:ext cx="1008000" cy="467998"/>
            <a:chOff x="2771800" y="2859782"/>
            <a:chExt cx="1008000" cy="467998"/>
          </a:xfrm>
        </p:grpSpPr>
        <p:sp>
          <p:nvSpPr>
            <p:cNvPr id="93" name="92 Rectángulo"/>
            <p:cNvSpPr/>
            <p:nvPr/>
          </p:nvSpPr>
          <p:spPr>
            <a:xfrm rot="16200000">
              <a:off x="2653728" y="3039780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4" name="93 Rectángulo"/>
            <p:cNvSpPr/>
            <p:nvPr/>
          </p:nvSpPr>
          <p:spPr>
            <a:xfrm rot="16200000">
              <a:off x="2984040" y="3039781"/>
              <a:ext cx="467996" cy="108000"/>
            </a:xfrm>
            <a:prstGeom prst="rect">
              <a:avLst/>
            </a:prstGeom>
            <a:solidFill>
              <a:srgbClr val="00FF99"/>
            </a:solidFill>
            <a:ln>
              <a:solidFill>
                <a:srgbClr val="00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5" name="94 Rectángulo"/>
            <p:cNvSpPr/>
            <p:nvPr/>
          </p:nvSpPr>
          <p:spPr>
            <a:xfrm rot="16200000">
              <a:off x="3334678" y="3039781"/>
              <a:ext cx="467996" cy="108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96" name="95 Rectángulo"/>
            <p:cNvSpPr/>
            <p:nvPr/>
          </p:nvSpPr>
          <p:spPr>
            <a:xfrm flipV="1">
              <a:off x="2771800" y="3194051"/>
              <a:ext cx="1008000" cy="133729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97" name="96 Forma libre"/>
          <p:cNvSpPr/>
          <p:nvPr/>
        </p:nvSpPr>
        <p:spPr>
          <a:xfrm rot="5703511">
            <a:off x="5603821" y="3587992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24 Grupo"/>
          <p:cNvGrpSpPr/>
          <p:nvPr/>
        </p:nvGrpSpPr>
        <p:grpSpPr>
          <a:xfrm rot="2671928">
            <a:off x="6027072" y="1763870"/>
            <a:ext cx="2793400" cy="2742366"/>
            <a:chOff x="6027072" y="987574"/>
            <a:chExt cx="2793400" cy="2742366"/>
          </a:xfrm>
        </p:grpSpPr>
        <p:grpSp>
          <p:nvGrpSpPr>
            <p:cNvPr id="3" name="17 Grupo"/>
            <p:cNvGrpSpPr/>
            <p:nvPr/>
          </p:nvGrpSpPr>
          <p:grpSpPr>
            <a:xfrm flipV="1">
              <a:off x="6027072" y="987574"/>
              <a:ext cx="2793400" cy="2504432"/>
              <a:chOff x="3074744" y="2371574"/>
              <a:chExt cx="2793400" cy="2504432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3074744" y="2371574"/>
                <a:ext cx="2793400" cy="2504432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6" name="65 Elipse"/>
              <p:cNvSpPr/>
              <p:nvPr/>
            </p:nvSpPr>
            <p:spPr>
              <a:xfrm>
                <a:off x="3851920" y="3266573"/>
                <a:ext cx="385297" cy="385297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7" name="66 Elipse"/>
              <p:cNvSpPr/>
              <p:nvPr/>
            </p:nvSpPr>
            <p:spPr>
              <a:xfrm>
                <a:off x="4718837" y="3266573"/>
                <a:ext cx="385297" cy="385297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8" name="67 Forma libre"/>
              <p:cNvSpPr/>
              <p:nvPr/>
            </p:nvSpPr>
            <p:spPr>
              <a:xfrm rot="5703511">
                <a:off x="4019644" y="4164056"/>
                <a:ext cx="932329" cy="322730"/>
              </a:xfrm>
              <a:custGeom>
                <a:avLst/>
                <a:gdLst>
                  <a:gd name="connsiteX0" fmla="*/ 0 w 932329"/>
                  <a:gd name="connsiteY0" fmla="*/ 53789 h 322730"/>
                  <a:gd name="connsiteX1" fmla="*/ 62753 w 932329"/>
                  <a:gd name="connsiteY1" fmla="*/ 322730 h 322730"/>
                  <a:gd name="connsiteX2" fmla="*/ 233082 w 932329"/>
                  <a:gd name="connsiteY2" fmla="*/ 0 h 322730"/>
                  <a:gd name="connsiteX3" fmla="*/ 259976 w 932329"/>
                  <a:gd name="connsiteY3" fmla="*/ 277906 h 322730"/>
                  <a:gd name="connsiteX4" fmla="*/ 412376 w 932329"/>
                  <a:gd name="connsiteY4" fmla="*/ 98612 h 322730"/>
                  <a:gd name="connsiteX5" fmla="*/ 206188 w 932329"/>
                  <a:gd name="connsiteY5" fmla="*/ 71718 h 322730"/>
                  <a:gd name="connsiteX6" fmla="*/ 493059 w 932329"/>
                  <a:gd name="connsiteY6" fmla="*/ 313765 h 322730"/>
                  <a:gd name="connsiteX7" fmla="*/ 770965 w 932329"/>
                  <a:gd name="connsiteY7" fmla="*/ 98612 h 322730"/>
                  <a:gd name="connsiteX8" fmla="*/ 842682 w 932329"/>
                  <a:gd name="connsiteY8" fmla="*/ 35859 h 322730"/>
                  <a:gd name="connsiteX9" fmla="*/ 609600 w 932329"/>
                  <a:gd name="connsiteY9" fmla="*/ 80683 h 322730"/>
                  <a:gd name="connsiteX10" fmla="*/ 887506 w 932329"/>
                  <a:gd name="connsiteY10" fmla="*/ 259977 h 322730"/>
                  <a:gd name="connsiteX11" fmla="*/ 932329 w 932329"/>
                  <a:gd name="connsiteY11" fmla="*/ 233083 h 322730"/>
                  <a:gd name="connsiteX12" fmla="*/ 923365 w 932329"/>
                  <a:gd name="connsiteY12" fmla="*/ 71718 h 322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32329" h="322730">
                    <a:moveTo>
                      <a:pt x="0" y="53789"/>
                    </a:moveTo>
                    <a:lnTo>
                      <a:pt x="62753" y="322730"/>
                    </a:lnTo>
                    <a:lnTo>
                      <a:pt x="233082" y="0"/>
                    </a:lnTo>
                    <a:lnTo>
                      <a:pt x="259976" y="277906"/>
                    </a:lnTo>
                    <a:lnTo>
                      <a:pt x="412376" y="98612"/>
                    </a:lnTo>
                    <a:lnTo>
                      <a:pt x="206188" y="71718"/>
                    </a:lnTo>
                    <a:lnTo>
                      <a:pt x="493059" y="313765"/>
                    </a:lnTo>
                    <a:lnTo>
                      <a:pt x="770965" y="98612"/>
                    </a:lnTo>
                    <a:lnTo>
                      <a:pt x="842682" y="35859"/>
                    </a:lnTo>
                    <a:lnTo>
                      <a:pt x="609600" y="80683"/>
                    </a:lnTo>
                    <a:lnTo>
                      <a:pt x="887506" y="259977"/>
                    </a:lnTo>
                    <a:lnTo>
                      <a:pt x="932329" y="233083"/>
                    </a:lnTo>
                    <a:lnTo>
                      <a:pt x="923365" y="71718"/>
                    </a:lnTo>
                  </a:path>
                </a:pathLst>
              </a:cu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1" name="20 Forma libre"/>
            <p:cNvSpPr/>
            <p:nvPr/>
          </p:nvSpPr>
          <p:spPr>
            <a:xfrm>
              <a:off x="6436659" y="3003798"/>
              <a:ext cx="457200" cy="726142"/>
            </a:xfrm>
            <a:custGeom>
              <a:avLst/>
              <a:gdLst>
                <a:gd name="connsiteX0" fmla="*/ 0 w 457200"/>
                <a:gd name="connsiteY0" fmla="*/ 80683 h 726142"/>
                <a:gd name="connsiteX1" fmla="*/ 17929 w 457200"/>
                <a:gd name="connsiteY1" fmla="*/ 573742 h 726142"/>
                <a:gd name="connsiteX2" fmla="*/ 206188 w 457200"/>
                <a:gd name="connsiteY2" fmla="*/ 726142 h 726142"/>
                <a:gd name="connsiteX3" fmla="*/ 179294 w 457200"/>
                <a:gd name="connsiteY3" fmla="*/ 528918 h 726142"/>
                <a:gd name="connsiteX4" fmla="*/ 304800 w 457200"/>
                <a:gd name="connsiteY4" fmla="*/ 439271 h 726142"/>
                <a:gd name="connsiteX5" fmla="*/ 313765 w 457200"/>
                <a:gd name="connsiteY5" fmla="*/ 609600 h 726142"/>
                <a:gd name="connsiteX6" fmla="*/ 457200 w 457200"/>
                <a:gd name="connsiteY6" fmla="*/ 502024 h 726142"/>
                <a:gd name="connsiteX7" fmla="*/ 439270 w 457200"/>
                <a:gd name="connsiteY7" fmla="*/ 322730 h 726142"/>
                <a:gd name="connsiteX8" fmla="*/ 62753 w 457200"/>
                <a:gd name="connsiteY8" fmla="*/ 0 h 726142"/>
                <a:gd name="connsiteX9" fmla="*/ 26894 w 457200"/>
                <a:gd name="connsiteY9" fmla="*/ 170330 h 726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" h="726142">
                  <a:moveTo>
                    <a:pt x="0" y="80683"/>
                  </a:moveTo>
                  <a:lnTo>
                    <a:pt x="17929" y="573742"/>
                  </a:lnTo>
                  <a:lnTo>
                    <a:pt x="206188" y="726142"/>
                  </a:lnTo>
                  <a:lnTo>
                    <a:pt x="179294" y="528918"/>
                  </a:lnTo>
                  <a:lnTo>
                    <a:pt x="304800" y="439271"/>
                  </a:lnTo>
                  <a:lnTo>
                    <a:pt x="313765" y="609600"/>
                  </a:lnTo>
                  <a:lnTo>
                    <a:pt x="457200" y="502024"/>
                  </a:lnTo>
                  <a:lnTo>
                    <a:pt x="439270" y="322730"/>
                  </a:lnTo>
                  <a:lnTo>
                    <a:pt x="62753" y="0"/>
                  </a:lnTo>
                  <a:cubicBezTo>
                    <a:pt x="50800" y="56777"/>
                    <a:pt x="17929" y="140448"/>
                    <a:pt x="26894" y="170330"/>
                  </a:cubicBezTo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21 Forma libre"/>
            <p:cNvSpPr/>
            <p:nvPr/>
          </p:nvSpPr>
          <p:spPr>
            <a:xfrm flipH="1">
              <a:off x="7956376" y="3003798"/>
              <a:ext cx="457200" cy="726142"/>
            </a:xfrm>
            <a:custGeom>
              <a:avLst/>
              <a:gdLst>
                <a:gd name="connsiteX0" fmla="*/ 0 w 457200"/>
                <a:gd name="connsiteY0" fmla="*/ 80683 h 726142"/>
                <a:gd name="connsiteX1" fmla="*/ 17929 w 457200"/>
                <a:gd name="connsiteY1" fmla="*/ 573742 h 726142"/>
                <a:gd name="connsiteX2" fmla="*/ 206188 w 457200"/>
                <a:gd name="connsiteY2" fmla="*/ 726142 h 726142"/>
                <a:gd name="connsiteX3" fmla="*/ 179294 w 457200"/>
                <a:gd name="connsiteY3" fmla="*/ 528918 h 726142"/>
                <a:gd name="connsiteX4" fmla="*/ 304800 w 457200"/>
                <a:gd name="connsiteY4" fmla="*/ 439271 h 726142"/>
                <a:gd name="connsiteX5" fmla="*/ 313765 w 457200"/>
                <a:gd name="connsiteY5" fmla="*/ 609600 h 726142"/>
                <a:gd name="connsiteX6" fmla="*/ 457200 w 457200"/>
                <a:gd name="connsiteY6" fmla="*/ 502024 h 726142"/>
                <a:gd name="connsiteX7" fmla="*/ 439270 w 457200"/>
                <a:gd name="connsiteY7" fmla="*/ 322730 h 726142"/>
                <a:gd name="connsiteX8" fmla="*/ 62753 w 457200"/>
                <a:gd name="connsiteY8" fmla="*/ 0 h 726142"/>
                <a:gd name="connsiteX9" fmla="*/ 26894 w 457200"/>
                <a:gd name="connsiteY9" fmla="*/ 170330 h 726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" h="726142">
                  <a:moveTo>
                    <a:pt x="0" y="80683"/>
                  </a:moveTo>
                  <a:lnTo>
                    <a:pt x="17929" y="573742"/>
                  </a:lnTo>
                  <a:lnTo>
                    <a:pt x="206188" y="726142"/>
                  </a:lnTo>
                  <a:lnTo>
                    <a:pt x="179294" y="528918"/>
                  </a:lnTo>
                  <a:lnTo>
                    <a:pt x="304800" y="439271"/>
                  </a:lnTo>
                  <a:lnTo>
                    <a:pt x="313765" y="609600"/>
                  </a:lnTo>
                  <a:lnTo>
                    <a:pt x="457200" y="502024"/>
                  </a:lnTo>
                  <a:lnTo>
                    <a:pt x="439270" y="322730"/>
                  </a:lnTo>
                  <a:lnTo>
                    <a:pt x="62753" y="0"/>
                  </a:lnTo>
                  <a:cubicBezTo>
                    <a:pt x="50800" y="56777"/>
                    <a:pt x="17929" y="140448"/>
                    <a:pt x="26894" y="170330"/>
                  </a:cubicBezTo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" name="25 Grupo"/>
          <p:cNvGrpSpPr/>
          <p:nvPr/>
        </p:nvGrpSpPr>
        <p:grpSpPr>
          <a:xfrm>
            <a:off x="4061361" y="843558"/>
            <a:ext cx="2022807" cy="1746216"/>
            <a:chOff x="3460041" y="1534617"/>
            <a:chExt cx="2022807" cy="1746216"/>
          </a:xfrm>
        </p:grpSpPr>
        <p:sp>
          <p:nvSpPr>
            <p:cNvPr id="33" name="32 Elipse"/>
            <p:cNvSpPr/>
            <p:nvPr/>
          </p:nvSpPr>
          <p:spPr>
            <a:xfrm>
              <a:off x="3460041" y="1534617"/>
              <a:ext cx="2022807" cy="1541189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8" name="77 Elipse"/>
            <p:cNvSpPr/>
            <p:nvPr/>
          </p:nvSpPr>
          <p:spPr>
            <a:xfrm>
              <a:off x="3845337" y="2305212"/>
              <a:ext cx="385297" cy="38529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4712254" y="2305212"/>
              <a:ext cx="385297" cy="385297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4" name="23 Forma libre"/>
            <p:cNvSpPr/>
            <p:nvPr/>
          </p:nvSpPr>
          <p:spPr>
            <a:xfrm>
              <a:off x="3910645" y="2787774"/>
              <a:ext cx="1165411" cy="493059"/>
            </a:xfrm>
            <a:custGeom>
              <a:avLst/>
              <a:gdLst>
                <a:gd name="connsiteX0" fmla="*/ 0 w 1165411"/>
                <a:gd name="connsiteY0" fmla="*/ 0 h 493059"/>
                <a:gd name="connsiteX1" fmla="*/ 0 w 1165411"/>
                <a:gd name="connsiteY1" fmla="*/ 224118 h 493059"/>
                <a:gd name="connsiteX2" fmla="*/ 107576 w 1165411"/>
                <a:gd name="connsiteY2" fmla="*/ 403412 h 493059"/>
                <a:gd name="connsiteX3" fmla="*/ 107576 w 1165411"/>
                <a:gd name="connsiteY3" fmla="*/ 242047 h 493059"/>
                <a:gd name="connsiteX4" fmla="*/ 62753 w 1165411"/>
                <a:gd name="connsiteY4" fmla="*/ 188259 h 493059"/>
                <a:gd name="connsiteX5" fmla="*/ 71717 w 1165411"/>
                <a:gd name="connsiteY5" fmla="*/ 26894 h 493059"/>
                <a:gd name="connsiteX6" fmla="*/ 1066800 w 1165411"/>
                <a:gd name="connsiteY6" fmla="*/ 62753 h 493059"/>
                <a:gd name="connsiteX7" fmla="*/ 1066800 w 1165411"/>
                <a:gd name="connsiteY7" fmla="*/ 251012 h 493059"/>
                <a:gd name="connsiteX8" fmla="*/ 1021976 w 1165411"/>
                <a:gd name="connsiteY8" fmla="*/ 349623 h 493059"/>
                <a:gd name="connsiteX9" fmla="*/ 1021976 w 1165411"/>
                <a:gd name="connsiteY9" fmla="*/ 493059 h 493059"/>
                <a:gd name="connsiteX10" fmla="*/ 1066800 w 1165411"/>
                <a:gd name="connsiteY10" fmla="*/ 394447 h 493059"/>
                <a:gd name="connsiteX11" fmla="*/ 1102659 w 1165411"/>
                <a:gd name="connsiteY11" fmla="*/ 475129 h 493059"/>
                <a:gd name="connsiteX12" fmla="*/ 1156447 w 1165411"/>
                <a:gd name="connsiteY12" fmla="*/ 277906 h 493059"/>
                <a:gd name="connsiteX13" fmla="*/ 1165411 w 1165411"/>
                <a:gd name="connsiteY13" fmla="*/ 0 h 493059"/>
                <a:gd name="connsiteX14" fmla="*/ 0 w 1165411"/>
                <a:gd name="connsiteY14" fmla="*/ 0 h 49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65411" h="493059">
                  <a:moveTo>
                    <a:pt x="0" y="0"/>
                  </a:moveTo>
                  <a:lnTo>
                    <a:pt x="0" y="224118"/>
                  </a:lnTo>
                  <a:lnTo>
                    <a:pt x="107576" y="403412"/>
                  </a:lnTo>
                  <a:lnTo>
                    <a:pt x="107576" y="242047"/>
                  </a:lnTo>
                  <a:lnTo>
                    <a:pt x="62753" y="188259"/>
                  </a:lnTo>
                  <a:lnTo>
                    <a:pt x="71717" y="26894"/>
                  </a:lnTo>
                  <a:lnTo>
                    <a:pt x="1066800" y="62753"/>
                  </a:lnTo>
                  <a:lnTo>
                    <a:pt x="1066800" y="251012"/>
                  </a:lnTo>
                  <a:lnTo>
                    <a:pt x="1021976" y="349623"/>
                  </a:lnTo>
                  <a:lnTo>
                    <a:pt x="1021976" y="493059"/>
                  </a:lnTo>
                  <a:lnTo>
                    <a:pt x="1066800" y="394447"/>
                  </a:lnTo>
                  <a:lnTo>
                    <a:pt x="1102659" y="475129"/>
                  </a:lnTo>
                  <a:lnTo>
                    <a:pt x="1156447" y="277906"/>
                  </a:lnTo>
                  <a:lnTo>
                    <a:pt x="11654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24 Grupo"/>
          <p:cNvGrpSpPr/>
          <p:nvPr/>
        </p:nvGrpSpPr>
        <p:grpSpPr>
          <a:xfrm rot="6528586">
            <a:off x="5590529" y="1954402"/>
            <a:ext cx="2793400" cy="2854641"/>
            <a:chOff x="6027072" y="987574"/>
            <a:chExt cx="2793400" cy="2854641"/>
          </a:xfrm>
        </p:grpSpPr>
        <p:grpSp>
          <p:nvGrpSpPr>
            <p:cNvPr id="3" name="17 Grupo"/>
            <p:cNvGrpSpPr/>
            <p:nvPr/>
          </p:nvGrpSpPr>
          <p:grpSpPr>
            <a:xfrm flipV="1">
              <a:off x="6027072" y="987574"/>
              <a:ext cx="2793400" cy="2504432"/>
              <a:chOff x="3074744" y="2371574"/>
              <a:chExt cx="2793400" cy="2504432"/>
            </a:xfrm>
          </p:grpSpPr>
          <p:sp>
            <p:nvSpPr>
              <p:cNvPr id="35" name="34 Elipse"/>
              <p:cNvSpPr/>
              <p:nvPr/>
            </p:nvSpPr>
            <p:spPr>
              <a:xfrm>
                <a:off x="3074744" y="2371574"/>
                <a:ext cx="2793400" cy="2504432"/>
              </a:xfrm>
              <a:prstGeom prst="ellipse">
                <a:avLst/>
              </a:prstGeom>
              <a:solidFill>
                <a:srgbClr val="0080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6" name="65 Elipse"/>
              <p:cNvSpPr/>
              <p:nvPr/>
            </p:nvSpPr>
            <p:spPr>
              <a:xfrm>
                <a:off x="3851920" y="3266573"/>
                <a:ext cx="385297" cy="385297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7" name="66 Elipse"/>
              <p:cNvSpPr/>
              <p:nvPr/>
            </p:nvSpPr>
            <p:spPr>
              <a:xfrm>
                <a:off x="4718837" y="3266573"/>
                <a:ext cx="385297" cy="385297"/>
              </a:xfrm>
              <a:prstGeom prst="ellipse">
                <a:avLst/>
              </a:prstGeom>
              <a:solidFill>
                <a:srgbClr val="FF0066"/>
              </a:solidFill>
              <a:ln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sp>
            <p:nvSpPr>
              <p:cNvPr id="68" name="67 Forma libre"/>
              <p:cNvSpPr/>
              <p:nvPr/>
            </p:nvSpPr>
            <p:spPr>
              <a:xfrm rot="5703511">
                <a:off x="4019644" y="4164056"/>
                <a:ext cx="932329" cy="322730"/>
              </a:xfrm>
              <a:custGeom>
                <a:avLst/>
                <a:gdLst>
                  <a:gd name="connsiteX0" fmla="*/ 0 w 932329"/>
                  <a:gd name="connsiteY0" fmla="*/ 53789 h 322730"/>
                  <a:gd name="connsiteX1" fmla="*/ 62753 w 932329"/>
                  <a:gd name="connsiteY1" fmla="*/ 322730 h 322730"/>
                  <a:gd name="connsiteX2" fmla="*/ 233082 w 932329"/>
                  <a:gd name="connsiteY2" fmla="*/ 0 h 322730"/>
                  <a:gd name="connsiteX3" fmla="*/ 259976 w 932329"/>
                  <a:gd name="connsiteY3" fmla="*/ 277906 h 322730"/>
                  <a:gd name="connsiteX4" fmla="*/ 412376 w 932329"/>
                  <a:gd name="connsiteY4" fmla="*/ 98612 h 322730"/>
                  <a:gd name="connsiteX5" fmla="*/ 206188 w 932329"/>
                  <a:gd name="connsiteY5" fmla="*/ 71718 h 322730"/>
                  <a:gd name="connsiteX6" fmla="*/ 493059 w 932329"/>
                  <a:gd name="connsiteY6" fmla="*/ 313765 h 322730"/>
                  <a:gd name="connsiteX7" fmla="*/ 770965 w 932329"/>
                  <a:gd name="connsiteY7" fmla="*/ 98612 h 322730"/>
                  <a:gd name="connsiteX8" fmla="*/ 842682 w 932329"/>
                  <a:gd name="connsiteY8" fmla="*/ 35859 h 322730"/>
                  <a:gd name="connsiteX9" fmla="*/ 609600 w 932329"/>
                  <a:gd name="connsiteY9" fmla="*/ 80683 h 322730"/>
                  <a:gd name="connsiteX10" fmla="*/ 887506 w 932329"/>
                  <a:gd name="connsiteY10" fmla="*/ 259977 h 322730"/>
                  <a:gd name="connsiteX11" fmla="*/ 932329 w 932329"/>
                  <a:gd name="connsiteY11" fmla="*/ 233083 h 322730"/>
                  <a:gd name="connsiteX12" fmla="*/ 923365 w 932329"/>
                  <a:gd name="connsiteY12" fmla="*/ 71718 h 3227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932329" h="322730">
                    <a:moveTo>
                      <a:pt x="0" y="53789"/>
                    </a:moveTo>
                    <a:lnTo>
                      <a:pt x="62753" y="322730"/>
                    </a:lnTo>
                    <a:lnTo>
                      <a:pt x="233082" y="0"/>
                    </a:lnTo>
                    <a:lnTo>
                      <a:pt x="259976" y="277906"/>
                    </a:lnTo>
                    <a:lnTo>
                      <a:pt x="412376" y="98612"/>
                    </a:lnTo>
                    <a:lnTo>
                      <a:pt x="206188" y="71718"/>
                    </a:lnTo>
                    <a:lnTo>
                      <a:pt x="493059" y="313765"/>
                    </a:lnTo>
                    <a:lnTo>
                      <a:pt x="770965" y="98612"/>
                    </a:lnTo>
                    <a:lnTo>
                      <a:pt x="842682" y="35859"/>
                    </a:lnTo>
                    <a:lnTo>
                      <a:pt x="609600" y="80683"/>
                    </a:lnTo>
                    <a:lnTo>
                      <a:pt x="887506" y="259977"/>
                    </a:lnTo>
                    <a:lnTo>
                      <a:pt x="932329" y="233083"/>
                    </a:lnTo>
                    <a:lnTo>
                      <a:pt x="923365" y="71718"/>
                    </a:lnTo>
                  </a:path>
                </a:pathLst>
              </a:custGeom>
              <a:ln w="76200">
                <a:solidFill>
                  <a:srgbClr val="FF66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</p:grpSp>
        <p:sp>
          <p:nvSpPr>
            <p:cNvPr id="21" name="20 Forma libre"/>
            <p:cNvSpPr/>
            <p:nvPr/>
          </p:nvSpPr>
          <p:spPr>
            <a:xfrm>
              <a:off x="6826061" y="3116073"/>
              <a:ext cx="457200" cy="726142"/>
            </a:xfrm>
            <a:custGeom>
              <a:avLst/>
              <a:gdLst>
                <a:gd name="connsiteX0" fmla="*/ 0 w 457200"/>
                <a:gd name="connsiteY0" fmla="*/ 80683 h 726142"/>
                <a:gd name="connsiteX1" fmla="*/ 17929 w 457200"/>
                <a:gd name="connsiteY1" fmla="*/ 573742 h 726142"/>
                <a:gd name="connsiteX2" fmla="*/ 206188 w 457200"/>
                <a:gd name="connsiteY2" fmla="*/ 726142 h 726142"/>
                <a:gd name="connsiteX3" fmla="*/ 179294 w 457200"/>
                <a:gd name="connsiteY3" fmla="*/ 528918 h 726142"/>
                <a:gd name="connsiteX4" fmla="*/ 304800 w 457200"/>
                <a:gd name="connsiteY4" fmla="*/ 439271 h 726142"/>
                <a:gd name="connsiteX5" fmla="*/ 313765 w 457200"/>
                <a:gd name="connsiteY5" fmla="*/ 609600 h 726142"/>
                <a:gd name="connsiteX6" fmla="*/ 457200 w 457200"/>
                <a:gd name="connsiteY6" fmla="*/ 502024 h 726142"/>
                <a:gd name="connsiteX7" fmla="*/ 439270 w 457200"/>
                <a:gd name="connsiteY7" fmla="*/ 322730 h 726142"/>
                <a:gd name="connsiteX8" fmla="*/ 62753 w 457200"/>
                <a:gd name="connsiteY8" fmla="*/ 0 h 726142"/>
                <a:gd name="connsiteX9" fmla="*/ 26894 w 457200"/>
                <a:gd name="connsiteY9" fmla="*/ 170330 h 726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" h="726142">
                  <a:moveTo>
                    <a:pt x="0" y="80683"/>
                  </a:moveTo>
                  <a:lnTo>
                    <a:pt x="17929" y="573742"/>
                  </a:lnTo>
                  <a:lnTo>
                    <a:pt x="206188" y="726142"/>
                  </a:lnTo>
                  <a:lnTo>
                    <a:pt x="179294" y="528918"/>
                  </a:lnTo>
                  <a:lnTo>
                    <a:pt x="304800" y="439271"/>
                  </a:lnTo>
                  <a:lnTo>
                    <a:pt x="313765" y="609600"/>
                  </a:lnTo>
                  <a:lnTo>
                    <a:pt x="457200" y="502024"/>
                  </a:lnTo>
                  <a:lnTo>
                    <a:pt x="439270" y="322730"/>
                  </a:lnTo>
                  <a:lnTo>
                    <a:pt x="62753" y="0"/>
                  </a:lnTo>
                  <a:cubicBezTo>
                    <a:pt x="50800" y="56777"/>
                    <a:pt x="17929" y="140448"/>
                    <a:pt x="26894" y="170330"/>
                  </a:cubicBezTo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2" name="21 Forma libre"/>
            <p:cNvSpPr/>
            <p:nvPr/>
          </p:nvSpPr>
          <p:spPr>
            <a:xfrm flipH="1">
              <a:off x="7641254" y="3111136"/>
              <a:ext cx="457200" cy="726142"/>
            </a:xfrm>
            <a:custGeom>
              <a:avLst/>
              <a:gdLst>
                <a:gd name="connsiteX0" fmla="*/ 0 w 457200"/>
                <a:gd name="connsiteY0" fmla="*/ 80683 h 726142"/>
                <a:gd name="connsiteX1" fmla="*/ 17929 w 457200"/>
                <a:gd name="connsiteY1" fmla="*/ 573742 h 726142"/>
                <a:gd name="connsiteX2" fmla="*/ 206188 w 457200"/>
                <a:gd name="connsiteY2" fmla="*/ 726142 h 726142"/>
                <a:gd name="connsiteX3" fmla="*/ 179294 w 457200"/>
                <a:gd name="connsiteY3" fmla="*/ 528918 h 726142"/>
                <a:gd name="connsiteX4" fmla="*/ 304800 w 457200"/>
                <a:gd name="connsiteY4" fmla="*/ 439271 h 726142"/>
                <a:gd name="connsiteX5" fmla="*/ 313765 w 457200"/>
                <a:gd name="connsiteY5" fmla="*/ 609600 h 726142"/>
                <a:gd name="connsiteX6" fmla="*/ 457200 w 457200"/>
                <a:gd name="connsiteY6" fmla="*/ 502024 h 726142"/>
                <a:gd name="connsiteX7" fmla="*/ 439270 w 457200"/>
                <a:gd name="connsiteY7" fmla="*/ 322730 h 726142"/>
                <a:gd name="connsiteX8" fmla="*/ 62753 w 457200"/>
                <a:gd name="connsiteY8" fmla="*/ 0 h 726142"/>
                <a:gd name="connsiteX9" fmla="*/ 26894 w 457200"/>
                <a:gd name="connsiteY9" fmla="*/ 170330 h 7261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57200" h="726142">
                  <a:moveTo>
                    <a:pt x="0" y="80683"/>
                  </a:moveTo>
                  <a:lnTo>
                    <a:pt x="17929" y="573742"/>
                  </a:lnTo>
                  <a:lnTo>
                    <a:pt x="206188" y="726142"/>
                  </a:lnTo>
                  <a:lnTo>
                    <a:pt x="179294" y="528918"/>
                  </a:lnTo>
                  <a:lnTo>
                    <a:pt x="304800" y="439271"/>
                  </a:lnTo>
                  <a:lnTo>
                    <a:pt x="313765" y="609600"/>
                  </a:lnTo>
                  <a:lnTo>
                    <a:pt x="457200" y="502024"/>
                  </a:lnTo>
                  <a:lnTo>
                    <a:pt x="439270" y="322730"/>
                  </a:lnTo>
                  <a:lnTo>
                    <a:pt x="62753" y="0"/>
                  </a:lnTo>
                  <a:cubicBezTo>
                    <a:pt x="50800" y="56777"/>
                    <a:pt x="17929" y="140448"/>
                    <a:pt x="26894" y="170330"/>
                  </a:cubicBezTo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  <p:grpSp>
        <p:nvGrpSpPr>
          <p:cNvPr id="4" name="25 Grupo"/>
          <p:cNvGrpSpPr/>
          <p:nvPr/>
        </p:nvGrpSpPr>
        <p:grpSpPr>
          <a:xfrm>
            <a:off x="4421401" y="627534"/>
            <a:ext cx="2022807" cy="1746216"/>
            <a:chOff x="3460041" y="1534617"/>
            <a:chExt cx="2022807" cy="1746216"/>
          </a:xfrm>
        </p:grpSpPr>
        <p:sp>
          <p:nvSpPr>
            <p:cNvPr id="33" name="32 Elipse"/>
            <p:cNvSpPr/>
            <p:nvPr/>
          </p:nvSpPr>
          <p:spPr>
            <a:xfrm>
              <a:off x="3460041" y="1534617"/>
              <a:ext cx="2022807" cy="1541189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8" name="77 Elipse"/>
            <p:cNvSpPr/>
            <p:nvPr/>
          </p:nvSpPr>
          <p:spPr>
            <a:xfrm>
              <a:off x="3845337" y="2305212"/>
              <a:ext cx="385297" cy="385297"/>
            </a:xfrm>
            <a:prstGeom prst="ellipse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79" name="78 Elipse"/>
            <p:cNvSpPr/>
            <p:nvPr/>
          </p:nvSpPr>
          <p:spPr>
            <a:xfrm>
              <a:off x="4712254" y="2305212"/>
              <a:ext cx="385297" cy="385297"/>
            </a:xfrm>
            <a:prstGeom prst="ellipse">
              <a:avLst/>
            </a:prstGeom>
            <a:solidFill>
              <a:srgbClr val="00CCFF"/>
            </a:solidFill>
            <a:ln>
              <a:solidFill>
                <a:srgbClr val="00CC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24" name="23 Forma libre"/>
            <p:cNvSpPr/>
            <p:nvPr/>
          </p:nvSpPr>
          <p:spPr>
            <a:xfrm>
              <a:off x="3910645" y="2787774"/>
              <a:ext cx="1165411" cy="493059"/>
            </a:xfrm>
            <a:custGeom>
              <a:avLst/>
              <a:gdLst>
                <a:gd name="connsiteX0" fmla="*/ 0 w 1165411"/>
                <a:gd name="connsiteY0" fmla="*/ 0 h 493059"/>
                <a:gd name="connsiteX1" fmla="*/ 0 w 1165411"/>
                <a:gd name="connsiteY1" fmla="*/ 224118 h 493059"/>
                <a:gd name="connsiteX2" fmla="*/ 107576 w 1165411"/>
                <a:gd name="connsiteY2" fmla="*/ 403412 h 493059"/>
                <a:gd name="connsiteX3" fmla="*/ 107576 w 1165411"/>
                <a:gd name="connsiteY3" fmla="*/ 242047 h 493059"/>
                <a:gd name="connsiteX4" fmla="*/ 62753 w 1165411"/>
                <a:gd name="connsiteY4" fmla="*/ 188259 h 493059"/>
                <a:gd name="connsiteX5" fmla="*/ 71717 w 1165411"/>
                <a:gd name="connsiteY5" fmla="*/ 26894 h 493059"/>
                <a:gd name="connsiteX6" fmla="*/ 1066800 w 1165411"/>
                <a:gd name="connsiteY6" fmla="*/ 62753 h 493059"/>
                <a:gd name="connsiteX7" fmla="*/ 1066800 w 1165411"/>
                <a:gd name="connsiteY7" fmla="*/ 251012 h 493059"/>
                <a:gd name="connsiteX8" fmla="*/ 1021976 w 1165411"/>
                <a:gd name="connsiteY8" fmla="*/ 349623 h 493059"/>
                <a:gd name="connsiteX9" fmla="*/ 1021976 w 1165411"/>
                <a:gd name="connsiteY9" fmla="*/ 493059 h 493059"/>
                <a:gd name="connsiteX10" fmla="*/ 1066800 w 1165411"/>
                <a:gd name="connsiteY10" fmla="*/ 394447 h 493059"/>
                <a:gd name="connsiteX11" fmla="*/ 1102659 w 1165411"/>
                <a:gd name="connsiteY11" fmla="*/ 475129 h 493059"/>
                <a:gd name="connsiteX12" fmla="*/ 1156447 w 1165411"/>
                <a:gd name="connsiteY12" fmla="*/ 277906 h 493059"/>
                <a:gd name="connsiteX13" fmla="*/ 1165411 w 1165411"/>
                <a:gd name="connsiteY13" fmla="*/ 0 h 493059"/>
                <a:gd name="connsiteX14" fmla="*/ 0 w 1165411"/>
                <a:gd name="connsiteY14" fmla="*/ 0 h 4930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165411" h="493059">
                  <a:moveTo>
                    <a:pt x="0" y="0"/>
                  </a:moveTo>
                  <a:lnTo>
                    <a:pt x="0" y="224118"/>
                  </a:lnTo>
                  <a:lnTo>
                    <a:pt x="107576" y="403412"/>
                  </a:lnTo>
                  <a:lnTo>
                    <a:pt x="107576" y="242047"/>
                  </a:lnTo>
                  <a:lnTo>
                    <a:pt x="62753" y="188259"/>
                  </a:lnTo>
                  <a:lnTo>
                    <a:pt x="71717" y="26894"/>
                  </a:lnTo>
                  <a:lnTo>
                    <a:pt x="1066800" y="62753"/>
                  </a:lnTo>
                  <a:lnTo>
                    <a:pt x="1066800" y="251012"/>
                  </a:lnTo>
                  <a:lnTo>
                    <a:pt x="1021976" y="349623"/>
                  </a:lnTo>
                  <a:lnTo>
                    <a:pt x="1021976" y="493059"/>
                  </a:lnTo>
                  <a:lnTo>
                    <a:pt x="1066800" y="394447"/>
                  </a:lnTo>
                  <a:lnTo>
                    <a:pt x="1102659" y="475129"/>
                  </a:lnTo>
                  <a:lnTo>
                    <a:pt x="1156447" y="277906"/>
                  </a:lnTo>
                  <a:lnTo>
                    <a:pt x="116541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8080"/>
            </a:solidFill>
            <a:ln>
              <a:solidFill>
                <a:srgbClr val="00808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3" name="65 Grupo"/>
          <p:cNvGrpSpPr/>
          <p:nvPr/>
        </p:nvGrpSpPr>
        <p:grpSpPr>
          <a:xfrm>
            <a:off x="4572000" y="879958"/>
            <a:ext cx="2793400" cy="3564000"/>
            <a:chOff x="5076056" y="1419622"/>
            <a:chExt cx="2088232" cy="2664296"/>
          </a:xfrm>
        </p:grpSpPr>
        <p:sp>
          <p:nvSpPr>
            <p:cNvPr id="35" name="34 Elipse"/>
            <p:cNvSpPr/>
            <p:nvPr/>
          </p:nvSpPr>
          <p:spPr>
            <a:xfrm>
              <a:off x="5076056" y="2211710"/>
              <a:ext cx="2088232" cy="187220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3" name="32 Elipse"/>
            <p:cNvSpPr/>
            <p:nvPr/>
          </p:nvSpPr>
          <p:spPr>
            <a:xfrm>
              <a:off x="5364088" y="1419622"/>
              <a:ext cx="1512168" cy="115212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78" name="77 Elipse"/>
          <p:cNvSpPr/>
          <p:nvPr/>
        </p:nvSpPr>
        <p:spPr>
          <a:xfrm>
            <a:off x="5342593" y="1650553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6209510" y="1650553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Elipse"/>
          <p:cNvSpPr/>
          <p:nvPr/>
        </p:nvSpPr>
        <p:spPr>
          <a:xfrm>
            <a:off x="5349176" y="2834525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Elipse"/>
          <p:cNvSpPr/>
          <p:nvPr/>
        </p:nvSpPr>
        <p:spPr>
          <a:xfrm>
            <a:off x="6216093" y="2834525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Forma libre"/>
          <p:cNvSpPr/>
          <p:nvPr/>
        </p:nvSpPr>
        <p:spPr>
          <a:xfrm rot="5703511">
            <a:off x="5516900" y="3732008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grpSp>
        <p:nvGrpSpPr>
          <p:cNvPr id="2" name="65 Grupo"/>
          <p:cNvGrpSpPr/>
          <p:nvPr/>
        </p:nvGrpSpPr>
        <p:grpSpPr>
          <a:xfrm>
            <a:off x="4572000" y="879958"/>
            <a:ext cx="2793400" cy="3564000"/>
            <a:chOff x="5076056" y="1419622"/>
            <a:chExt cx="2088232" cy="2664296"/>
          </a:xfrm>
        </p:grpSpPr>
        <p:sp>
          <p:nvSpPr>
            <p:cNvPr id="35" name="34 Elipse"/>
            <p:cNvSpPr/>
            <p:nvPr/>
          </p:nvSpPr>
          <p:spPr>
            <a:xfrm>
              <a:off x="5076056" y="2211710"/>
              <a:ext cx="2088232" cy="187220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3" name="32 Elipse"/>
            <p:cNvSpPr/>
            <p:nvPr/>
          </p:nvSpPr>
          <p:spPr>
            <a:xfrm>
              <a:off x="5364088" y="1419622"/>
              <a:ext cx="1512168" cy="1152128"/>
            </a:xfrm>
            <a:prstGeom prst="ellipse">
              <a:avLst/>
            </a:prstGeom>
            <a:solidFill>
              <a:srgbClr val="00808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</p:grpSp>
      <p:sp>
        <p:nvSpPr>
          <p:cNvPr id="78" name="77 Elipse"/>
          <p:cNvSpPr/>
          <p:nvPr/>
        </p:nvSpPr>
        <p:spPr>
          <a:xfrm>
            <a:off x="5342593" y="1650553"/>
            <a:ext cx="385297" cy="385297"/>
          </a:xfrm>
          <a:prstGeom prst="ellips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9" name="78 Elipse"/>
          <p:cNvSpPr/>
          <p:nvPr/>
        </p:nvSpPr>
        <p:spPr>
          <a:xfrm>
            <a:off x="6209510" y="1650553"/>
            <a:ext cx="385297" cy="385297"/>
          </a:xfrm>
          <a:prstGeom prst="ellipse">
            <a:avLst/>
          </a:prstGeom>
          <a:solidFill>
            <a:srgbClr val="00CCFF"/>
          </a:solidFill>
          <a:ln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Elipse"/>
          <p:cNvSpPr/>
          <p:nvPr/>
        </p:nvSpPr>
        <p:spPr>
          <a:xfrm>
            <a:off x="5349176" y="2834525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Elipse"/>
          <p:cNvSpPr/>
          <p:nvPr/>
        </p:nvSpPr>
        <p:spPr>
          <a:xfrm>
            <a:off x="6216093" y="2834525"/>
            <a:ext cx="385297" cy="385297"/>
          </a:xfrm>
          <a:prstGeom prst="ellipse">
            <a:avLst/>
          </a:prstGeom>
          <a:solidFill>
            <a:srgbClr val="FF0066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Forma libre"/>
          <p:cNvSpPr/>
          <p:nvPr/>
        </p:nvSpPr>
        <p:spPr>
          <a:xfrm rot="5703511">
            <a:off x="5516900" y="3732008"/>
            <a:ext cx="932329" cy="322730"/>
          </a:xfrm>
          <a:custGeom>
            <a:avLst/>
            <a:gdLst>
              <a:gd name="connsiteX0" fmla="*/ 0 w 932329"/>
              <a:gd name="connsiteY0" fmla="*/ 53789 h 322730"/>
              <a:gd name="connsiteX1" fmla="*/ 62753 w 932329"/>
              <a:gd name="connsiteY1" fmla="*/ 322730 h 322730"/>
              <a:gd name="connsiteX2" fmla="*/ 233082 w 932329"/>
              <a:gd name="connsiteY2" fmla="*/ 0 h 322730"/>
              <a:gd name="connsiteX3" fmla="*/ 259976 w 932329"/>
              <a:gd name="connsiteY3" fmla="*/ 277906 h 322730"/>
              <a:gd name="connsiteX4" fmla="*/ 412376 w 932329"/>
              <a:gd name="connsiteY4" fmla="*/ 98612 h 322730"/>
              <a:gd name="connsiteX5" fmla="*/ 206188 w 932329"/>
              <a:gd name="connsiteY5" fmla="*/ 71718 h 322730"/>
              <a:gd name="connsiteX6" fmla="*/ 493059 w 932329"/>
              <a:gd name="connsiteY6" fmla="*/ 313765 h 322730"/>
              <a:gd name="connsiteX7" fmla="*/ 770965 w 932329"/>
              <a:gd name="connsiteY7" fmla="*/ 98612 h 322730"/>
              <a:gd name="connsiteX8" fmla="*/ 842682 w 932329"/>
              <a:gd name="connsiteY8" fmla="*/ 35859 h 322730"/>
              <a:gd name="connsiteX9" fmla="*/ 609600 w 932329"/>
              <a:gd name="connsiteY9" fmla="*/ 80683 h 322730"/>
              <a:gd name="connsiteX10" fmla="*/ 887506 w 932329"/>
              <a:gd name="connsiteY10" fmla="*/ 259977 h 322730"/>
              <a:gd name="connsiteX11" fmla="*/ 932329 w 932329"/>
              <a:gd name="connsiteY11" fmla="*/ 233083 h 322730"/>
              <a:gd name="connsiteX12" fmla="*/ 923365 w 932329"/>
              <a:gd name="connsiteY12" fmla="*/ 71718 h 322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32329" h="322730">
                <a:moveTo>
                  <a:pt x="0" y="53789"/>
                </a:moveTo>
                <a:lnTo>
                  <a:pt x="62753" y="322730"/>
                </a:lnTo>
                <a:lnTo>
                  <a:pt x="233082" y="0"/>
                </a:lnTo>
                <a:lnTo>
                  <a:pt x="259976" y="277906"/>
                </a:lnTo>
                <a:lnTo>
                  <a:pt x="412376" y="98612"/>
                </a:lnTo>
                <a:lnTo>
                  <a:pt x="206188" y="71718"/>
                </a:lnTo>
                <a:lnTo>
                  <a:pt x="493059" y="313765"/>
                </a:lnTo>
                <a:lnTo>
                  <a:pt x="770965" y="98612"/>
                </a:lnTo>
                <a:lnTo>
                  <a:pt x="842682" y="35859"/>
                </a:lnTo>
                <a:lnTo>
                  <a:pt x="609600" y="80683"/>
                </a:lnTo>
                <a:lnTo>
                  <a:pt x="887506" y="259977"/>
                </a:lnTo>
                <a:lnTo>
                  <a:pt x="932329" y="233083"/>
                </a:lnTo>
                <a:lnTo>
                  <a:pt x="923365" y="71718"/>
                </a:lnTo>
              </a:path>
            </a:pathLst>
          </a:custGeom>
          <a:ln w="762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4067944" y="2151896"/>
            <a:ext cx="19442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0000"/>
                </a:solidFill>
              </a:rPr>
              <a:t>Peptidil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6300192" y="2139702"/>
            <a:ext cx="2520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0000"/>
                </a:solidFill>
              </a:rPr>
              <a:t>Aminoacil</a:t>
            </a:r>
            <a:endParaRPr lang="es-ES" sz="4000" dirty="0">
              <a:solidFill>
                <a:srgbClr val="FF000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3995936" y="3723878"/>
            <a:ext cx="28803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>
                <a:solidFill>
                  <a:srgbClr val="FF0000"/>
                </a:solidFill>
              </a:rPr>
              <a:t>Peptidil-transferasa</a:t>
            </a:r>
            <a:endParaRPr lang="es-E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5821968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15228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50291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594004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0208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23240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58303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2016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7982209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8312521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866315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58172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291203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26267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269979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661840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399215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34279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377991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74196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07227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42291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48600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2843808" y="771550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>
                <a:solidFill>
                  <a:schemeClr val="bg1"/>
                </a:solidFill>
              </a:rPr>
              <a:t>Codón </a:t>
            </a:r>
          </a:p>
          <a:p>
            <a:r>
              <a:rPr lang="es-ES" sz="2800" dirty="0" smtClean="0">
                <a:solidFill>
                  <a:schemeClr val="bg1"/>
                </a:solidFill>
              </a:rPr>
              <a:t>Metionina</a:t>
            </a:r>
            <a:endParaRPr lang="es-ES" sz="2800" dirty="0">
              <a:solidFill>
                <a:schemeClr val="bg1"/>
              </a:solidFill>
            </a:endParaRPr>
          </a:p>
        </p:txBody>
      </p:sp>
      <p:sp>
        <p:nvSpPr>
          <p:cNvPr id="31" name="30 Flecha abajo"/>
          <p:cNvSpPr/>
          <p:nvPr/>
        </p:nvSpPr>
        <p:spPr>
          <a:xfrm>
            <a:off x="2987824" y="1707654"/>
            <a:ext cx="484632" cy="288032"/>
          </a:xfrm>
          <a:prstGeom prst="downArrow">
            <a:avLst>
              <a:gd name="adj1" fmla="val 38902"/>
              <a:gd name="adj2" fmla="val 50000"/>
            </a:avLst>
          </a:prstGeom>
          <a:solidFill>
            <a:srgbClr val="FF0066"/>
          </a:solidFill>
          <a:ln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ortar rectángulo de esquina sencilla"/>
          <p:cNvSpPr/>
          <p:nvPr/>
        </p:nvSpPr>
        <p:spPr>
          <a:xfrm rot="10800000" flipH="1">
            <a:off x="-176" y="0"/>
            <a:ext cx="4140128" cy="612000"/>
          </a:xfrm>
          <a:prstGeom prst="snip1Rect">
            <a:avLst>
              <a:gd name="adj" fmla="val 39534"/>
            </a:avLst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254460" y="51470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TRADUCCIÓN DEL ADN</a:t>
            </a:r>
            <a:endParaRPr lang="es-ES" sz="2800" b="1" dirty="0"/>
          </a:p>
        </p:txBody>
      </p:sp>
      <p:sp>
        <p:nvSpPr>
          <p:cNvPr id="36" name="35 Rectángulo"/>
          <p:cNvSpPr/>
          <p:nvPr/>
        </p:nvSpPr>
        <p:spPr>
          <a:xfrm rot="5400000" flipV="1">
            <a:off x="5821968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7" name="36 Rectángulo"/>
          <p:cNvSpPr/>
          <p:nvPr/>
        </p:nvSpPr>
        <p:spPr>
          <a:xfrm rot="5400000" flipV="1">
            <a:off x="615228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8" name="37 Rectángulo"/>
          <p:cNvSpPr/>
          <p:nvPr/>
        </p:nvSpPr>
        <p:spPr>
          <a:xfrm rot="5400000" flipV="1">
            <a:off x="6502918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9" name="38 Rectángulo"/>
          <p:cNvSpPr/>
          <p:nvPr/>
        </p:nvSpPr>
        <p:spPr>
          <a:xfrm>
            <a:off x="594004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0" name="39 Rectángulo"/>
          <p:cNvSpPr/>
          <p:nvPr/>
        </p:nvSpPr>
        <p:spPr>
          <a:xfrm rot="5400000" flipV="1">
            <a:off x="6902088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42 Rectángulo"/>
          <p:cNvSpPr/>
          <p:nvPr/>
        </p:nvSpPr>
        <p:spPr>
          <a:xfrm rot="5400000" flipV="1">
            <a:off x="7232400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4" name="43 Rectángulo"/>
          <p:cNvSpPr/>
          <p:nvPr/>
        </p:nvSpPr>
        <p:spPr>
          <a:xfrm rot="5400000" flipV="1">
            <a:off x="7583038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6" name="45 Rectángulo"/>
          <p:cNvSpPr/>
          <p:nvPr/>
        </p:nvSpPr>
        <p:spPr>
          <a:xfrm>
            <a:off x="7020160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7" name="46 Rectángulo"/>
          <p:cNvSpPr/>
          <p:nvPr/>
        </p:nvSpPr>
        <p:spPr>
          <a:xfrm rot="5400000" flipV="1">
            <a:off x="7982209" y="2175686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8" name="47 Rectángulo"/>
          <p:cNvSpPr/>
          <p:nvPr/>
        </p:nvSpPr>
        <p:spPr>
          <a:xfrm rot="5400000" flipV="1">
            <a:off x="8312521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2" name="51 Rectángulo"/>
          <p:cNvSpPr/>
          <p:nvPr/>
        </p:nvSpPr>
        <p:spPr>
          <a:xfrm rot="5400000" flipV="1">
            <a:off x="8663159" y="2175685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3" name="52 Rectángulo"/>
          <p:cNvSpPr/>
          <p:nvPr/>
        </p:nvSpPr>
        <p:spPr>
          <a:xfrm>
            <a:off x="8100281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4" name="53 Rectángulo"/>
          <p:cNvSpPr/>
          <p:nvPr/>
        </p:nvSpPr>
        <p:spPr>
          <a:xfrm rot="5400000" flipV="1">
            <a:off x="2581720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5" name="54 Rectángulo"/>
          <p:cNvSpPr/>
          <p:nvPr/>
        </p:nvSpPr>
        <p:spPr>
          <a:xfrm rot="5400000" flipV="1">
            <a:off x="2912032" y="2175685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6" name="55 Rectángulo"/>
          <p:cNvSpPr/>
          <p:nvPr/>
        </p:nvSpPr>
        <p:spPr>
          <a:xfrm rot="5400000" flipV="1">
            <a:off x="326267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7" name="56 Rectángulo"/>
          <p:cNvSpPr/>
          <p:nvPr/>
        </p:nvSpPr>
        <p:spPr>
          <a:xfrm>
            <a:off x="269979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8" name="57 Rectángulo"/>
          <p:cNvSpPr/>
          <p:nvPr/>
        </p:nvSpPr>
        <p:spPr>
          <a:xfrm rot="5400000" flipV="1">
            <a:off x="3661840" y="2175686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9" name="58 Rectángulo"/>
          <p:cNvSpPr/>
          <p:nvPr/>
        </p:nvSpPr>
        <p:spPr>
          <a:xfrm rot="5400000" flipV="1">
            <a:off x="3992152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0" name="59 Rectángulo"/>
          <p:cNvSpPr/>
          <p:nvPr/>
        </p:nvSpPr>
        <p:spPr>
          <a:xfrm rot="5400000" flipV="1">
            <a:off x="4342790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1" name="60 Rectángulo"/>
          <p:cNvSpPr/>
          <p:nvPr/>
        </p:nvSpPr>
        <p:spPr>
          <a:xfrm>
            <a:off x="377991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2" name="61 Rectángulo"/>
          <p:cNvSpPr/>
          <p:nvPr/>
        </p:nvSpPr>
        <p:spPr>
          <a:xfrm rot="5400000" flipV="1">
            <a:off x="4741961" y="2175686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3" name="62 Rectángulo"/>
          <p:cNvSpPr/>
          <p:nvPr/>
        </p:nvSpPr>
        <p:spPr>
          <a:xfrm rot="5400000" flipV="1">
            <a:off x="5072273" y="2175685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4" name="63 Rectángulo"/>
          <p:cNvSpPr/>
          <p:nvPr/>
        </p:nvSpPr>
        <p:spPr>
          <a:xfrm rot="5400000" flipV="1">
            <a:off x="5422911" y="2175685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5" name="64 Rectángulo"/>
          <p:cNvSpPr/>
          <p:nvPr/>
        </p:nvSpPr>
        <p:spPr>
          <a:xfrm>
            <a:off x="4860032" y="1995686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9" name="28 Rectángulo"/>
          <p:cNvSpPr/>
          <p:nvPr/>
        </p:nvSpPr>
        <p:spPr>
          <a:xfrm rot="16200000">
            <a:off x="5821968" y="2751748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1" name="30 Rectángulo"/>
          <p:cNvSpPr/>
          <p:nvPr/>
        </p:nvSpPr>
        <p:spPr>
          <a:xfrm rot="16200000">
            <a:off x="6152280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31 Rectángulo"/>
          <p:cNvSpPr/>
          <p:nvPr/>
        </p:nvSpPr>
        <p:spPr>
          <a:xfrm rot="16200000">
            <a:off x="6502918" y="2751749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3" name="32 Rectángulo"/>
          <p:cNvSpPr/>
          <p:nvPr/>
        </p:nvSpPr>
        <p:spPr>
          <a:xfrm flipV="1">
            <a:off x="5940040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4" name="33 Rectángulo"/>
          <p:cNvSpPr/>
          <p:nvPr/>
        </p:nvSpPr>
        <p:spPr>
          <a:xfrm rot="16200000">
            <a:off x="6902088" y="2751748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5" name="34 Rectángulo"/>
          <p:cNvSpPr/>
          <p:nvPr/>
        </p:nvSpPr>
        <p:spPr>
          <a:xfrm rot="16200000">
            <a:off x="7232400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1" name="40 Rectángulo"/>
          <p:cNvSpPr/>
          <p:nvPr/>
        </p:nvSpPr>
        <p:spPr>
          <a:xfrm rot="16200000">
            <a:off x="7583038" y="275174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2" name="41 Rectángulo"/>
          <p:cNvSpPr/>
          <p:nvPr/>
        </p:nvSpPr>
        <p:spPr>
          <a:xfrm flipV="1">
            <a:off x="7020160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5" name="44 Rectángulo"/>
          <p:cNvSpPr/>
          <p:nvPr/>
        </p:nvSpPr>
        <p:spPr>
          <a:xfrm rot="16200000">
            <a:off x="7982209" y="2751748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9" name="48 Rectángulo"/>
          <p:cNvSpPr/>
          <p:nvPr/>
        </p:nvSpPr>
        <p:spPr>
          <a:xfrm rot="16200000">
            <a:off x="8312521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0" name="49 Rectángulo"/>
          <p:cNvSpPr/>
          <p:nvPr/>
        </p:nvSpPr>
        <p:spPr>
          <a:xfrm rot="16200000">
            <a:off x="8663159" y="2751749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1" name="50 Rectángulo"/>
          <p:cNvSpPr/>
          <p:nvPr/>
        </p:nvSpPr>
        <p:spPr>
          <a:xfrm flipV="1">
            <a:off x="8100281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6" name="65 Rectángulo"/>
          <p:cNvSpPr/>
          <p:nvPr/>
        </p:nvSpPr>
        <p:spPr>
          <a:xfrm rot="16200000">
            <a:off x="2581720" y="2751748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7" name="66 Rectángulo"/>
          <p:cNvSpPr/>
          <p:nvPr/>
        </p:nvSpPr>
        <p:spPr>
          <a:xfrm rot="16200000">
            <a:off x="2912032" y="2751749"/>
            <a:ext cx="467996" cy="108000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8" name="67 Rectángulo"/>
          <p:cNvSpPr/>
          <p:nvPr/>
        </p:nvSpPr>
        <p:spPr>
          <a:xfrm rot="16200000">
            <a:off x="3262670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69" name="68 Rectángulo"/>
          <p:cNvSpPr/>
          <p:nvPr/>
        </p:nvSpPr>
        <p:spPr>
          <a:xfrm flipV="1">
            <a:off x="2699792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0" name="69 Rectángulo"/>
          <p:cNvSpPr/>
          <p:nvPr/>
        </p:nvSpPr>
        <p:spPr>
          <a:xfrm rot="16200000">
            <a:off x="3661840" y="2751748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1" name="70 Rectángulo"/>
          <p:cNvSpPr/>
          <p:nvPr/>
        </p:nvSpPr>
        <p:spPr>
          <a:xfrm rot="16200000">
            <a:off x="3992152" y="275174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2" name="71 Rectángulo"/>
          <p:cNvSpPr/>
          <p:nvPr/>
        </p:nvSpPr>
        <p:spPr>
          <a:xfrm rot="16200000">
            <a:off x="4342790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3" name="72 Rectángulo"/>
          <p:cNvSpPr/>
          <p:nvPr/>
        </p:nvSpPr>
        <p:spPr>
          <a:xfrm flipV="1">
            <a:off x="3779912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4" name="73 Rectángulo"/>
          <p:cNvSpPr/>
          <p:nvPr/>
        </p:nvSpPr>
        <p:spPr>
          <a:xfrm rot="16200000">
            <a:off x="4741961" y="2751748"/>
            <a:ext cx="467996" cy="108000"/>
          </a:xfrm>
          <a:prstGeom prst="rect">
            <a:avLst/>
          </a:prstGeom>
          <a:solidFill>
            <a:srgbClr val="CC0099"/>
          </a:solidFill>
          <a:ln>
            <a:solidFill>
              <a:srgbClr val="CC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5" name="74 Rectángulo"/>
          <p:cNvSpPr/>
          <p:nvPr/>
        </p:nvSpPr>
        <p:spPr>
          <a:xfrm rot="16200000">
            <a:off x="5072273" y="2751749"/>
            <a:ext cx="467996" cy="108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6" name="75 Rectángulo"/>
          <p:cNvSpPr/>
          <p:nvPr/>
        </p:nvSpPr>
        <p:spPr>
          <a:xfrm rot="16200000">
            <a:off x="5422911" y="2751749"/>
            <a:ext cx="467996" cy="108000"/>
          </a:xfrm>
          <a:prstGeom prst="rect">
            <a:avLst/>
          </a:prstGeom>
          <a:solidFill>
            <a:srgbClr val="00FF99"/>
          </a:solidFill>
          <a:ln>
            <a:solidFill>
              <a:srgbClr val="00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77" name="76 Rectángulo"/>
          <p:cNvSpPr/>
          <p:nvPr/>
        </p:nvSpPr>
        <p:spPr>
          <a:xfrm flipV="1">
            <a:off x="4860032" y="2906019"/>
            <a:ext cx="1008000" cy="133729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613</TotalTime>
  <Words>206</Words>
  <Application>Microsoft Office PowerPoint</Application>
  <PresentationFormat>Presentación en pantalla (16:9)</PresentationFormat>
  <Paragraphs>133</Paragraphs>
  <Slides>35</Slides>
  <Notes>18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36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cp:lastModifiedBy>Leonel</cp:lastModifiedBy>
  <cp:revision>76</cp:revision>
  <dcterms:modified xsi:type="dcterms:W3CDTF">2016-01-24T15:33:54Z</dcterms:modified>
</cp:coreProperties>
</file>